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69_89031B6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D1_CC9F40D9.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5F_2ED83614.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5"/>
  </p:notesMasterIdLst>
  <p:sldIdLst>
    <p:sldId id="256" r:id="rId5"/>
    <p:sldId id="528" r:id="rId6"/>
    <p:sldId id="529" r:id="rId7"/>
    <p:sldId id="274" r:id="rId8"/>
    <p:sldId id="361" r:id="rId9"/>
    <p:sldId id="352" r:id="rId10"/>
    <p:sldId id="462" r:id="rId11"/>
    <p:sldId id="466" r:id="rId12"/>
    <p:sldId id="463" r:id="rId13"/>
    <p:sldId id="464" r:id="rId14"/>
    <p:sldId id="465" r:id="rId15"/>
    <p:sldId id="377" r:id="rId16"/>
    <p:sldId id="351" r:id="rId17"/>
    <p:sldId id="353" r:id="rId18"/>
    <p:sldId id="354" r:id="rId19"/>
    <p:sldId id="379" r:id="rId20"/>
    <p:sldId id="380" r:id="rId21"/>
    <p:sldId id="455" r:id="rId22"/>
    <p:sldId id="458" r:id="rId23"/>
    <p:sldId id="459" r:id="rId24"/>
    <p:sldId id="460" r:id="rId25"/>
    <p:sldId id="375" r:id="rId26"/>
    <p:sldId id="359" r:id="rId27"/>
    <p:sldId id="467" r:id="rId28"/>
    <p:sldId id="468" r:id="rId29"/>
    <p:sldId id="358" r:id="rId30"/>
    <p:sldId id="362" r:id="rId31"/>
    <p:sldId id="364" r:id="rId32"/>
    <p:sldId id="366" r:id="rId33"/>
    <p:sldId id="367" r:id="rId34"/>
    <p:sldId id="368" r:id="rId35"/>
    <p:sldId id="372" r:id="rId36"/>
    <p:sldId id="373" r:id="rId37"/>
    <p:sldId id="374" r:id="rId38"/>
    <p:sldId id="399" r:id="rId39"/>
    <p:sldId id="401" r:id="rId40"/>
    <p:sldId id="402" r:id="rId41"/>
    <p:sldId id="403" r:id="rId42"/>
    <p:sldId id="404" r:id="rId43"/>
    <p:sldId id="407" r:id="rId44"/>
    <p:sldId id="408" r:id="rId45"/>
    <p:sldId id="409" r:id="rId46"/>
    <p:sldId id="413" r:id="rId47"/>
    <p:sldId id="414" r:id="rId48"/>
    <p:sldId id="415" r:id="rId49"/>
    <p:sldId id="471" r:id="rId50"/>
    <p:sldId id="470" r:id="rId51"/>
    <p:sldId id="376" r:id="rId52"/>
    <p:sldId id="449" r:id="rId53"/>
    <p:sldId id="472" r:id="rId54"/>
    <p:sldId id="430" r:id="rId55"/>
    <p:sldId id="432" r:id="rId56"/>
    <p:sldId id="474" r:id="rId57"/>
    <p:sldId id="475" r:id="rId58"/>
    <p:sldId id="476" r:id="rId59"/>
    <p:sldId id="478" r:id="rId60"/>
    <p:sldId id="479" r:id="rId61"/>
    <p:sldId id="477" r:id="rId62"/>
    <p:sldId id="437" r:id="rId63"/>
    <p:sldId id="440" r:id="rId64"/>
    <p:sldId id="480" r:id="rId65"/>
    <p:sldId id="481" r:id="rId66"/>
    <p:sldId id="482" r:id="rId67"/>
    <p:sldId id="483" r:id="rId68"/>
    <p:sldId id="442" r:id="rId69"/>
    <p:sldId id="447" r:id="rId70"/>
    <p:sldId id="448" r:id="rId71"/>
    <p:sldId id="486" r:id="rId72"/>
    <p:sldId id="386" r:id="rId73"/>
    <p:sldId id="454" r:id="rId74"/>
    <p:sldId id="487" r:id="rId75"/>
    <p:sldId id="488" r:id="rId76"/>
    <p:sldId id="489" r:id="rId77"/>
    <p:sldId id="490" r:id="rId78"/>
    <p:sldId id="491" r:id="rId79"/>
    <p:sldId id="461" r:id="rId80"/>
    <p:sldId id="492" r:id="rId81"/>
    <p:sldId id="493" r:id="rId82"/>
    <p:sldId id="494" r:id="rId83"/>
    <p:sldId id="495" r:id="rId84"/>
    <p:sldId id="496" r:id="rId85"/>
    <p:sldId id="497" r:id="rId86"/>
    <p:sldId id="498" r:id="rId87"/>
    <p:sldId id="499" r:id="rId88"/>
    <p:sldId id="500" r:id="rId89"/>
    <p:sldId id="388" r:id="rId90"/>
    <p:sldId id="526" r:id="rId91"/>
    <p:sldId id="469" r:id="rId92"/>
    <p:sldId id="527" r:id="rId93"/>
    <p:sldId id="567" r:id="rId94"/>
    <p:sldId id="530" r:id="rId95"/>
    <p:sldId id="531" r:id="rId96"/>
    <p:sldId id="532" r:id="rId97"/>
    <p:sldId id="473" r:id="rId98"/>
    <p:sldId id="533" r:id="rId99"/>
    <p:sldId id="537" r:id="rId100"/>
    <p:sldId id="538" r:id="rId101"/>
    <p:sldId id="539" r:id="rId102"/>
    <p:sldId id="541" r:id="rId103"/>
    <p:sldId id="542" r:id="rId104"/>
    <p:sldId id="543" r:id="rId105"/>
    <p:sldId id="544" r:id="rId106"/>
    <p:sldId id="545" r:id="rId107"/>
    <p:sldId id="546" r:id="rId108"/>
    <p:sldId id="547" r:id="rId109"/>
    <p:sldId id="548" r:id="rId110"/>
    <p:sldId id="484" r:id="rId111"/>
    <p:sldId id="549" r:id="rId112"/>
    <p:sldId id="550" r:id="rId113"/>
    <p:sldId id="551" r:id="rId114"/>
    <p:sldId id="485" r:id="rId115"/>
    <p:sldId id="552" r:id="rId116"/>
    <p:sldId id="563" r:id="rId117"/>
    <p:sldId id="553" r:id="rId118"/>
    <p:sldId id="554" r:id="rId119"/>
    <p:sldId id="555" r:id="rId120"/>
    <p:sldId id="568" r:id="rId121"/>
    <p:sldId id="556" r:id="rId122"/>
    <p:sldId id="557" r:id="rId123"/>
    <p:sldId id="558" r:id="rId124"/>
    <p:sldId id="559" r:id="rId125"/>
    <p:sldId id="560" r:id="rId126"/>
    <p:sldId id="561" r:id="rId127"/>
    <p:sldId id="562" r:id="rId128"/>
    <p:sldId id="501" r:id="rId129"/>
    <p:sldId id="502" r:id="rId130"/>
    <p:sldId id="503" r:id="rId131"/>
    <p:sldId id="504" r:id="rId132"/>
    <p:sldId id="505" r:id="rId133"/>
    <p:sldId id="506" r:id="rId134"/>
    <p:sldId id="507" r:id="rId135"/>
    <p:sldId id="564" r:id="rId136"/>
    <p:sldId id="510" r:id="rId137"/>
    <p:sldId id="511" r:id="rId138"/>
    <p:sldId id="512" r:id="rId139"/>
    <p:sldId id="513" r:id="rId140"/>
    <p:sldId id="514" r:id="rId141"/>
    <p:sldId id="515" r:id="rId142"/>
    <p:sldId id="516" r:id="rId143"/>
    <p:sldId id="517" r:id="rId144"/>
    <p:sldId id="518" r:id="rId145"/>
    <p:sldId id="519" r:id="rId146"/>
    <p:sldId id="520" r:id="rId147"/>
    <p:sldId id="521" r:id="rId148"/>
    <p:sldId id="522" r:id="rId149"/>
    <p:sldId id="523" r:id="rId150"/>
    <p:sldId id="566" r:id="rId151"/>
    <p:sldId id="524" r:id="rId152"/>
    <p:sldId id="565" r:id="rId153"/>
    <p:sldId id="263" r:id="rId154"/>
  </p:sldIdLst>
  <p:sldSz cx="20104100" cy="11309350"/>
  <p:notesSz cx="20104100" cy="1130935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882B06-5C3E-3CF3-1794-9FFF3BB1A784}" name="Ορέστης Αντωνίου" initials="ΟΑ" userId="S::o.antoniou@hq.minfin.gr::aa65568b-29c0-48f4-92ec-07a3c5292fa9" providerId="AD"/>
  <p188:author id="{E4F3FA84-5ED0-672A-F000-465E9C82C1B6}" name="Δημήτριος Πλουμιστός" initials="ΔΠ" userId="S::d.ploumistos@hq.minfin.gr::238dc762-77e7-4134-9ca8-7e111f1bfb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FF"/>
    <a:srgbClr val="0070C0"/>
    <a:srgbClr val="FFFF66"/>
    <a:srgbClr val="FFFF99"/>
    <a:srgbClr val="FFFF00"/>
    <a:srgbClr val="00FF00"/>
    <a:srgbClr val="DAD9D0"/>
    <a:srgbClr val="7F7F7F"/>
    <a:srgbClr val="F7E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9" autoAdjust="0"/>
    <p:restoredTop sz="64407" autoAdjust="0"/>
  </p:normalViewPr>
  <p:slideViewPr>
    <p:cSldViewPr snapToGrid="0">
      <p:cViewPr varScale="1">
        <p:scale>
          <a:sx n="72" d="100"/>
          <a:sy n="72" d="100"/>
        </p:scale>
        <p:origin x="174" y="90"/>
      </p:cViewPr>
      <p:guideLst>
        <p:guide orient="horz" pos="2880"/>
        <p:guide pos="2160"/>
      </p:guideLst>
    </p:cSldViewPr>
  </p:slideViewPr>
  <p:outlineViewPr>
    <p:cViewPr>
      <p:scale>
        <a:sx n="33" d="100"/>
        <a:sy n="33" d="100"/>
      </p:scale>
      <p:origin x="0" y="-19446"/>
    </p:cViewPr>
  </p:outlineViewPr>
  <p:notesTextViewPr>
    <p:cViewPr>
      <p:scale>
        <a:sx n="100" d="100"/>
        <a:sy n="100" d="100"/>
      </p:scale>
      <p:origin x="0" y="0"/>
    </p:cViewPr>
  </p:notesTextViewPr>
  <p:sorterViewPr>
    <p:cViewPr>
      <p:scale>
        <a:sx n="100" d="100"/>
        <a:sy n="100" d="100"/>
      </p:scale>
      <p:origin x="0" y="-9807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microsoft.com/office/2016/11/relationships/changesInfo" Target="changesInfos/changesInfo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Ορέστης Αντωνίου" userId="aa65568b-29c0-48f4-92ec-07a3c5292fa9" providerId="ADAL" clId="{46CAF415-8737-4150-B25A-AA04D07AAD34}"/>
    <pc:docChg chg="undo custSel addSld delSld modSld sldOrd">
      <pc:chgData name="Ορέστης Αντωνίου" userId="aa65568b-29c0-48f4-92ec-07a3c5292fa9" providerId="ADAL" clId="{46CAF415-8737-4150-B25A-AA04D07AAD34}" dt="2023-12-09T14:02:17.614" v="18858"/>
      <pc:docMkLst>
        <pc:docMk/>
      </pc:docMkLst>
      <pc:sldChg chg="modTransition">
        <pc:chgData name="Ορέστης Αντωνίου" userId="aa65568b-29c0-48f4-92ec-07a3c5292fa9" providerId="ADAL" clId="{46CAF415-8737-4150-B25A-AA04D07AAD34}" dt="2023-12-09T14:01:56.718" v="18854"/>
        <pc:sldMkLst>
          <pc:docMk/>
          <pc:sldMk cId="0" sldId="256"/>
        </pc:sldMkLst>
      </pc:sldChg>
      <pc:sldChg chg="modTransition">
        <pc:chgData name="Ορέστης Αντωνίου" userId="aa65568b-29c0-48f4-92ec-07a3c5292fa9" providerId="ADAL" clId="{46CAF415-8737-4150-B25A-AA04D07AAD34}" dt="2023-12-09T13:58:57.696" v="18823"/>
        <pc:sldMkLst>
          <pc:docMk/>
          <pc:sldMk cId="0" sldId="263"/>
        </pc:sldMkLst>
      </pc:sldChg>
      <pc:sldChg chg="modNotesTx">
        <pc:chgData name="Ορέστης Αντωνίου" userId="aa65568b-29c0-48f4-92ec-07a3c5292fa9" providerId="ADAL" clId="{46CAF415-8737-4150-B25A-AA04D07AAD34}" dt="2023-12-09T05:38:23.511" v="7018" actId="20577"/>
        <pc:sldMkLst>
          <pc:docMk/>
          <pc:sldMk cId="785921556" sldId="351"/>
        </pc:sldMkLst>
      </pc:sldChg>
      <pc:sldChg chg="modTransition">
        <pc:chgData name="Ορέστης Αντωνίου" userId="aa65568b-29c0-48f4-92ec-07a3c5292fa9" providerId="ADAL" clId="{46CAF415-8737-4150-B25A-AA04D07AAD34}" dt="2023-12-09T14:02:06.450" v="18856"/>
        <pc:sldMkLst>
          <pc:docMk/>
          <pc:sldMk cId="1789855053" sldId="352"/>
        </pc:sldMkLst>
      </pc:sldChg>
      <pc:sldChg chg="modSp mod modNotesTx">
        <pc:chgData name="Ορέστης Αντωνίου" userId="aa65568b-29c0-48f4-92ec-07a3c5292fa9" providerId="ADAL" clId="{46CAF415-8737-4150-B25A-AA04D07AAD34}" dt="2023-12-09T05:41:45.599" v="7029" actId="115"/>
        <pc:sldMkLst>
          <pc:docMk/>
          <pc:sldMk cId="2765719457" sldId="358"/>
        </pc:sldMkLst>
        <pc:spChg chg="mod">
          <ac:chgData name="Ορέστης Αντωνίου" userId="aa65568b-29c0-48f4-92ec-07a3c5292fa9" providerId="ADAL" clId="{46CAF415-8737-4150-B25A-AA04D07AAD34}" dt="2023-12-02T22:47:50.479" v="19" actId="20577"/>
          <ac:spMkLst>
            <pc:docMk/>
            <pc:sldMk cId="2765719457" sldId="358"/>
            <ac:spMk id="17" creationId="{59B66833-5565-8D31-7B6F-B58801F33BDA}"/>
          </ac:spMkLst>
        </pc:spChg>
      </pc:sldChg>
      <pc:sldChg chg="modNotesTx">
        <pc:chgData name="Ορέστης Αντωνίου" userId="aa65568b-29c0-48f4-92ec-07a3c5292fa9" providerId="ADAL" clId="{46CAF415-8737-4150-B25A-AA04D07AAD34}" dt="2023-12-09T05:41:29.419" v="7027" actId="20577"/>
        <pc:sldMkLst>
          <pc:docMk/>
          <pc:sldMk cId="1559568892" sldId="359"/>
        </pc:sldMkLst>
      </pc:sldChg>
      <pc:sldChg chg="modNotesTx">
        <pc:chgData name="Ορέστης Αντωνίου" userId="aa65568b-29c0-48f4-92ec-07a3c5292fa9" providerId="ADAL" clId="{46CAF415-8737-4150-B25A-AA04D07AAD34}" dt="2023-12-09T05:32:19.387" v="6968" actId="20577"/>
        <pc:sldMkLst>
          <pc:docMk/>
          <pc:sldMk cId="2298682221" sldId="361"/>
        </pc:sldMkLst>
      </pc:sldChg>
      <pc:sldChg chg="modSp mod">
        <pc:chgData name="Ορέστης Αντωνίου" userId="aa65568b-29c0-48f4-92ec-07a3c5292fa9" providerId="ADAL" clId="{46CAF415-8737-4150-B25A-AA04D07AAD34}" dt="2023-12-02T22:47:55.135" v="21" actId="20577"/>
        <pc:sldMkLst>
          <pc:docMk/>
          <pc:sldMk cId="1340601564" sldId="362"/>
        </pc:sldMkLst>
        <pc:spChg chg="mod">
          <ac:chgData name="Ορέστης Αντωνίου" userId="aa65568b-29c0-48f4-92ec-07a3c5292fa9" providerId="ADAL" clId="{46CAF415-8737-4150-B25A-AA04D07AAD34}" dt="2023-12-02T22:47:55.135" v="21" actId="20577"/>
          <ac:spMkLst>
            <pc:docMk/>
            <pc:sldMk cId="1340601564" sldId="362"/>
            <ac:spMk id="17" creationId="{59B66833-5565-8D31-7B6F-B58801F33BDA}"/>
          </ac:spMkLst>
        </pc:spChg>
      </pc:sldChg>
      <pc:sldChg chg="modSp mod">
        <pc:chgData name="Ορέστης Αντωνίου" userId="aa65568b-29c0-48f4-92ec-07a3c5292fa9" providerId="ADAL" clId="{46CAF415-8737-4150-B25A-AA04D07AAD34}" dt="2023-12-02T22:48:00.643" v="23" actId="20577"/>
        <pc:sldMkLst>
          <pc:docMk/>
          <pc:sldMk cId="245864236" sldId="364"/>
        </pc:sldMkLst>
        <pc:spChg chg="mod">
          <ac:chgData name="Ορέστης Αντωνίου" userId="aa65568b-29c0-48f4-92ec-07a3c5292fa9" providerId="ADAL" clId="{46CAF415-8737-4150-B25A-AA04D07AAD34}" dt="2023-12-02T22:48:00.643" v="23" actId="20577"/>
          <ac:spMkLst>
            <pc:docMk/>
            <pc:sldMk cId="245864236" sldId="364"/>
            <ac:spMk id="17" creationId="{59B66833-5565-8D31-7B6F-B58801F33BDA}"/>
          </ac:spMkLst>
        </pc:spChg>
      </pc:sldChg>
      <pc:sldChg chg="modSp mod">
        <pc:chgData name="Ορέστης Αντωνίου" userId="aa65568b-29c0-48f4-92ec-07a3c5292fa9" providerId="ADAL" clId="{46CAF415-8737-4150-B25A-AA04D07AAD34}" dt="2023-12-02T22:48:08.225" v="27" actId="20577"/>
        <pc:sldMkLst>
          <pc:docMk/>
          <pc:sldMk cId="611737568" sldId="366"/>
        </pc:sldMkLst>
        <pc:spChg chg="mod">
          <ac:chgData name="Ορέστης Αντωνίου" userId="aa65568b-29c0-48f4-92ec-07a3c5292fa9" providerId="ADAL" clId="{46CAF415-8737-4150-B25A-AA04D07AAD34}" dt="2023-12-02T22:48:08.225" v="27" actId="20577"/>
          <ac:spMkLst>
            <pc:docMk/>
            <pc:sldMk cId="611737568" sldId="366"/>
            <ac:spMk id="17" creationId="{59B66833-5565-8D31-7B6F-B58801F33BDA}"/>
          </ac:spMkLst>
        </pc:spChg>
      </pc:sldChg>
      <pc:sldChg chg="modNotesTx">
        <pc:chgData name="Ορέστης Αντωνίου" userId="aa65568b-29c0-48f4-92ec-07a3c5292fa9" providerId="ADAL" clId="{46CAF415-8737-4150-B25A-AA04D07AAD34}" dt="2023-12-09T05:42:35.734" v="7071" actId="115"/>
        <pc:sldMkLst>
          <pc:docMk/>
          <pc:sldMk cId="3754282303" sldId="367"/>
        </pc:sldMkLst>
      </pc:sldChg>
      <pc:sldChg chg="modNotesTx">
        <pc:chgData name="Ορέστης Αντωνίου" userId="aa65568b-29c0-48f4-92ec-07a3c5292fa9" providerId="ADAL" clId="{46CAF415-8737-4150-B25A-AA04D07AAD34}" dt="2023-12-09T05:43:31.972" v="7078" actId="20577"/>
        <pc:sldMkLst>
          <pc:docMk/>
          <pc:sldMk cId="1749076414" sldId="373"/>
        </pc:sldMkLst>
      </pc:sldChg>
      <pc:sldChg chg="modNotesTx">
        <pc:chgData name="Ορέστης Αντωνίου" userId="aa65568b-29c0-48f4-92ec-07a3c5292fa9" providerId="ADAL" clId="{46CAF415-8737-4150-B25A-AA04D07AAD34}" dt="2023-12-09T05:44:38.025" v="7089" actId="20577"/>
        <pc:sldMkLst>
          <pc:docMk/>
          <pc:sldMk cId="1358221138" sldId="374"/>
        </pc:sldMkLst>
      </pc:sldChg>
      <pc:sldChg chg="modNotesTx">
        <pc:chgData name="Ορέστης Αντωνίου" userId="aa65568b-29c0-48f4-92ec-07a3c5292fa9" providerId="ADAL" clId="{46CAF415-8737-4150-B25A-AA04D07AAD34}" dt="2023-12-09T05:49:04.673" v="7130" actId="113"/>
        <pc:sldMkLst>
          <pc:docMk/>
          <pc:sldMk cId="4180209741" sldId="376"/>
        </pc:sldMkLst>
      </pc:sldChg>
      <pc:sldChg chg="modTransition modNotesTx">
        <pc:chgData name="Ορέστης Αντωνίου" userId="aa65568b-29c0-48f4-92ec-07a3c5292fa9" providerId="ADAL" clId="{46CAF415-8737-4150-B25A-AA04D07AAD34}" dt="2023-12-09T14:02:17.614" v="18858"/>
        <pc:sldMkLst>
          <pc:docMk/>
          <pc:sldMk cId="2009729489" sldId="377"/>
        </pc:sldMkLst>
      </pc:sldChg>
      <pc:sldChg chg="modNotesTx">
        <pc:chgData name="Ορέστης Αντωνίου" userId="aa65568b-29c0-48f4-92ec-07a3c5292fa9" providerId="ADAL" clId="{46CAF415-8737-4150-B25A-AA04D07AAD34}" dt="2023-12-09T05:39:57.329" v="7022" actId="20577"/>
        <pc:sldMkLst>
          <pc:docMk/>
          <pc:sldMk cId="2777872408" sldId="380"/>
        </pc:sldMkLst>
      </pc:sldChg>
      <pc:sldChg chg="modNotesTx">
        <pc:chgData name="Ορέστης Αντωνίου" userId="aa65568b-29c0-48f4-92ec-07a3c5292fa9" providerId="ADAL" clId="{46CAF415-8737-4150-B25A-AA04D07AAD34}" dt="2023-12-09T06:05:53.277" v="7280" actId="113"/>
        <pc:sldMkLst>
          <pc:docMk/>
          <pc:sldMk cId="2338251884" sldId="388"/>
        </pc:sldMkLst>
      </pc:sldChg>
      <pc:sldChg chg="modNotesTx">
        <pc:chgData name="Ορέστης Αντωνίου" userId="aa65568b-29c0-48f4-92ec-07a3c5292fa9" providerId="ADAL" clId="{46CAF415-8737-4150-B25A-AA04D07AAD34}" dt="2023-12-09T05:44:53.694" v="7092" actId="6549"/>
        <pc:sldMkLst>
          <pc:docMk/>
          <pc:sldMk cId="1438934043" sldId="401"/>
        </pc:sldMkLst>
      </pc:sldChg>
      <pc:sldChg chg="modNotesTx">
        <pc:chgData name="Ορέστης Αντωνίου" userId="aa65568b-29c0-48f4-92ec-07a3c5292fa9" providerId="ADAL" clId="{46CAF415-8737-4150-B25A-AA04D07AAD34}" dt="2023-12-09T05:45:14.582" v="7105" actId="115"/>
        <pc:sldMkLst>
          <pc:docMk/>
          <pc:sldMk cId="1907789764" sldId="403"/>
        </pc:sldMkLst>
      </pc:sldChg>
      <pc:sldChg chg="modNotesTx">
        <pc:chgData name="Ορέστης Αντωνίου" userId="aa65568b-29c0-48f4-92ec-07a3c5292fa9" providerId="ADAL" clId="{46CAF415-8737-4150-B25A-AA04D07AAD34}" dt="2023-12-09T05:45:31.914" v="7107" actId="6549"/>
        <pc:sldMkLst>
          <pc:docMk/>
          <pc:sldMk cId="3624496798" sldId="404"/>
        </pc:sldMkLst>
      </pc:sldChg>
      <pc:sldChg chg="modNotesTx">
        <pc:chgData name="Ορέστης Αντωνίου" userId="aa65568b-29c0-48f4-92ec-07a3c5292fa9" providerId="ADAL" clId="{46CAF415-8737-4150-B25A-AA04D07AAD34}" dt="2023-12-09T05:45:41.527" v="7108" actId="5793"/>
        <pc:sldMkLst>
          <pc:docMk/>
          <pc:sldMk cId="1745814534" sldId="407"/>
        </pc:sldMkLst>
      </pc:sldChg>
      <pc:sldChg chg="modNotesTx">
        <pc:chgData name="Ορέστης Αντωνίου" userId="aa65568b-29c0-48f4-92ec-07a3c5292fa9" providerId="ADAL" clId="{46CAF415-8737-4150-B25A-AA04D07AAD34}" dt="2023-12-09T05:46:24.162" v="7114" actId="6549"/>
        <pc:sldMkLst>
          <pc:docMk/>
          <pc:sldMk cId="1096827304" sldId="415"/>
        </pc:sldMkLst>
      </pc:sldChg>
      <pc:sldChg chg="modNotesTx">
        <pc:chgData name="Ορέστης Αντωνίου" userId="aa65568b-29c0-48f4-92ec-07a3c5292fa9" providerId="ADAL" clId="{46CAF415-8737-4150-B25A-AA04D07AAD34}" dt="2023-12-09T05:49:41.504" v="7139" actId="6549"/>
        <pc:sldMkLst>
          <pc:docMk/>
          <pc:sldMk cId="1984418778" sldId="449"/>
        </pc:sldMkLst>
      </pc:sldChg>
      <pc:sldChg chg="modNotesTx">
        <pc:chgData name="Ορέστης Αντωνίου" userId="aa65568b-29c0-48f4-92ec-07a3c5292fa9" providerId="ADAL" clId="{46CAF415-8737-4150-B25A-AA04D07AAD34}" dt="2023-12-09T05:33:30.471" v="6976" actId="113"/>
        <pc:sldMkLst>
          <pc:docMk/>
          <pc:sldMk cId="671373108" sldId="463"/>
        </pc:sldMkLst>
      </pc:sldChg>
      <pc:sldChg chg="modNotesTx">
        <pc:chgData name="Ορέστης Αντωνίου" userId="aa65568b-29c0-48f4-92ec-07a3c5292fa9" providerId="ADAL" clId="{46CAF415-8737-4150-B25A-AA04D07AAD34}" dt="2023-12-09T05:34:18.780" v="6985" actId="113"/>
        <pc:sldMkLst>
          <pc:docMk/>
          <pc:sldMk cId="2656522574" sldId="464"/>
        </pc:sldMkLst>
      </pc:sldChg>
      <pc:sldChg chg="modSp mod modNotesTx">
        <pc:chgData name="Ορέστης Αντωνίου" userId="aa65568b-29c0-48f4-92ec-07a3c5292fa9" providerId="ADAL" clId="{46CAF415-8737-4150-B25A-AA04D07AAD34}" dt="2023-12-09T05:35:51.048" v="7006" actId="113"/>
        <pc:sldMkLst>
          <pc:docMk/>
          <pc:sldMk cId="3432988889" sldId="465"/>
        </pc:sldMkLst>
        <pc:grpChg chg="mod ord">
          <ac:chgData name="Ορέστης Αντωνίου" userId="aa65568b-29c0-48f4-92ec-07a3c5292fa9" providerId="ADAL" clId="{46CAF415-8737-4150-B25A-AA04D07AAD34}" dt="2023-12-02T18:34:42.627" v="17" actId="1036"/>
          <ac:grpSpMkLst>
            <pc:docMk/>
            <pc:sldMk cId="3432988889" sldId="465"/>
            <ac:grpSpMk id="65" creationId="{A493205F-408D-62D4-F480-F4489E8AADD8}"/>
          </ac:grpSpMkLst>
        </pc:grpChg>
        <pc:cxnChg chg="mod">
          <ac:chgData name="Ορέστης Αντωνίου" userId="aa65568b-29c0-48f4-92ec-07a3c5292fa9" providerId="ADAL" clId="{46CAF415-8737-4150-B25A-AA04D07AAD34}" dt="2023-12-02T18:34:42.627" v="17" actId="1036"/>
          <ac:cxnSpMkLst>
            <pc:docMk/>
            <pc:sldMk cId="3432988889" sldId="465"/>
            <ac:cxnSpMk id="31" creationId="{06FD23B7-E364-2BBC-AC02-6270DAF69F6A}"/>
          </ac:cxnSpMkLst>
        </pc:cxnChg>
      </pc:sldChg>
      <pc:sldChg chg="modNotesTx">
        <pc:chgData name="Ορέστης Αντωνίου" userId="aa65568b-29c0-48f4-92ec-07a3c5292fa9" providerId="ADAL" clId="{46CAF415-8737-4150-B25A-AA04D07AAD34}" dt="2023-12-09T05:40:52.281" v="7023" actId="113"/>
        <pc:sldMkLst>
          <pc:docMk/>
          <pc:sldMk cId="1634025369" sldId="467"/>
        </pc:sldMkLst>
      </pc:sldChg>
      <pc:sldChg chg="modNotesTx">
        <pc:chgData name="Ορέστης Αντωνίου" userId="aa65568b-29c0-48f4-92ec-07a3c5292fa9" providerId="ADAL" clId="{46CAF415-8737-4150-B25A-AA04D07AAD34}" dt="2023-12-09T05:40:58.597" v="7024" actId="113"/>
        <pc:sldMkLst>
          <pc:docMk/>
          <pc:sldMk cId="125770037" sldId="468"/>
        </pc:sldMkLst>
      </pc:sldChg>
      <pc:sldChg chg="modNotesTx">
        <pc:chgData name="Ορέστης Αντωνίου" userId="aa65568b-29c0-48f4-92ec-07a3c5292fa9" providerId="ADAL" clId="{46CAF415-8737-4150-B25A-AA04D07AAD34}" dt="2023-12-09T06:07:12.299" v="7291" actId="113"/>
        <pc:sldMkLst>
          <pc:docMk/>
          <pc:sldMk cId="993409936" sldId="469"/>
        </pc:sldMkLst>
      </pc:sldChg>
      <pc:sldChg chg="modNotesTx">
        <pc:chgData name="Ορέστης Αντωνίου" userId="aa65568b-29c0-48f4-92ec-07a3c5292fa9" providerId="ADAL" clId="{46CAF415-8737-4150-B25A-AA04D07AAD34}" dt="2023-12-04T18:12:36.950" v="60" actId="20577"/>
        <pc:sldMkLst>
          <pc:docMk/>
          <pc:sldMk cId="907145867" sldId="470"/>
        </pc:sldMkLst>
      </pc:sldChg>
      <pc:sldChg chg="modNotesTx">
        <pc:chgData name="Ορέστης Αντωνίου" userId="aa65568b-29c0-48f4-92ec-07a3c5292fa9" providerId="ADAL" clId="{46CAF415-8737-4150-B25A-AA04D07AAD34}" dt="2023-12-04T18:37:16.522" v="225" actId="20577"/>
        <pc:sldMkLst>
          <pc:docMk/>
          <pc:sldMk cId="2891637423" sldId="473"/>
        </pc:sldMkLst>
      </pc:sldChg>
      <pc:sldChg chg="modNotesTx">
        <pc:chgData name="Ορέστης Αντωνίου" userId="aa65568b-29c0-48f4-92ec-07a3c5292fa9" providerId="ADAL" clId="{46CAF415-8737-4150-B25A-AA04D07AAD34}" dt="2023-12-09T05:52:25.372" v="7151" actId="115"/>
        <pc:sldMkLst>
          <pc:docMk/>
          <pc:sldMk cId="1278908356" sldId="476"/>
        </pc:sldMkLst>
      </pc:sldChg>
      <pc:sldChg chg="modNotesTx">
        <pc:chgData name="Ορέστης Αντωνίου" userId="aa65568b-29c0-48f4-92ec-07a3c5292fa9" providerId="ADAL" clId="{46CAF415-8737-4150-B25A-AA04D07AAD34}" dt="2023-12-09T05:52:47.209" v="7157" actId="313"/>
        <pc:sldMkLst>
          <pc:docMk/>
          <pc:sldMk cId="2642860488" sldId="478"/>
        </pc:sldMkLst>
      </pc:sldChg>
      <pc:sldChg chg="modNotesTx">
        <pc:chgData name="Ορέστης Αντωνίου" userId="aa65568b-29c0-48f4-92ec-07a3c5292fa9" providerId="ADAL" clId="{46CAF415-8737-4150-B25A-AA04D07AAD34}" dt="2023-12-09T05:53:08.443" v="7161" actId="20577"/>
        <pc:sldMkLst>
          <pc:docMk/>
          <pc:sldMk cId="1546310980" sldId="479"/>
        </pc:sldMkLst>
      </pc:sldChg>
      <pc:sldChg chg="modSp modNotesTx">
        <pc:chgData name="Ορέστης Αντωνίου" userId="aa65568b-29c0-48f4-92ec-07a3c5292fa9" providerId="ADAL" clId="{46CAF415-8737-4150-B25A-AA04D07AAD34}" dt="2023-12-09T05:54:51.256" v="7213" actId="20577"/>
        <pc:sldMkLst>
          <pc:docMk/>
          <pc:sldMk cId="72224040" sldId="481"/>
        </pc:sldMkLst>
        <pc:spChg chg="mod">
          <ac:chgData name="Ορέστης Αντωνίου" userId="aa65568b-29c0-48f4-92ec-07a3c5292fa9" providerId="ADAL" clId="{46CAF415-8737-4150-B25A-AA04D07AAD34}" dt="2023-12-09T05:54:35.668" v="7199" actId="20577"/>
          <ac:spMkLst>
            <pc:docMk/>
            <pc:sldMk cId="72224040" sldId="481"/>
            <ac:spMk id="3" creationId="{049BFE8D-4EC6-BF54-B9E0-BBBC0E2BA314}"/>
          </ac:spMkLst>
        </pc:spChg>
      </pc:sldChg>
      <pc:sldChg chg="modNotesTx">
        <pc:chgData name="Ορέστης Αντωνίου" userId="aa65568b-29c0-48f4-92ec-07a3c5292fa9" providerId="ADAL" clId="{46CAF415-8737-4150-B25A-AA04D07AAD34}" dt="2023-12-09T05:56:06.032" v="7219" actId="12"/>
        <pc:sldMkLst>
          <pc:docMk/>
          <pc:sldMk cId="1243290623" sldId="482"/>
        </pc:sldMkLst>
      </pc:sldChg>
      <pc:sldChg chg="modNotesTx">
        <pc:chgData name="Ορέστης Αντωνίου" userId="aa65568b-29c0-48f4-92ec-07a3c5292fa9" providerId="ADAL" clId="{46CAF415-8737-4150-B25A-AA04D07AAD34}" dt="2023-12-09T05:58:00.141" v="7237" actId="20577"/>
        <pc:sldMkLst>
          <pc:docMk/>
          <pc:sldMk cId="3843502142" sldId="483"/>
        </pc:sldMkLst>
      </pc:sldChg>
      <pc:sldChg chg="modNotesTx">
        <pc:chgData name="Ορέστης Αντωνίου" userId="aa65568b-29c0-48f4-92ec-07a3c5292fa9" providerId="ADAL" clId="{46CAF415-8737-4150-B25A-AA04D07AAD34}" dt="2023-12-09T06:28:43.236" v="9082" actId="113"/>
        <pc:sldMkLst>
          <pc:docMk/>
          <pc:sldMk cId="1111197339" sldId="484"/>
        </pc:sldMkLst>
      </pc:sldChg>
      <pc:sldChg chg="modNotesTx">
        <pc:chgData name="Ορέστης Αντωνίου" userId="aa65568b-29c0-48f4-92ec-07a3c5292fa9" providerId="ADAL" clId="{46CAF415-8737-4150-B25A-AA04D07AAD34}" dt="2023-12-09T06:36:41.121" v="9983" actId="6549"/>
        <pc:sldMkLst>
          <pc:docMk/>
          <pc:sldMk cId="826003059" sldId="485"/>
        </pc:sldMkLst>
      </pc:sldChg>
      <pc:sldChg chg="addSp delSp mod modNotesTx">
        <pc:chgData name="Ορέστης Αντωνίου" userId="aa65568b-29c0-48f4-92ec-07a3c5292fa9" providerId="ADAL" clId="{46CAF415-8737-4150-B25A-AA04D07AAD34}" dt="2023-12-04T08:45:56.899" v="30"/>
        <pc:sldMkLst>
          <pc:docMk/>
          <pc:sldMk cId="2477134840" sldId="495"/>
        </pc:sldMkLst>
        <pc:spChg chg="add del">
          <ac:chgData name="Ορέστης Αντωνίου" userId="aa65568b-29c0-48f4-92ec-07a3c5292fa9" providerId="ADAL" clId="{46CAF415-8737-4150-B25A-AA04D07AAD34}" dt="2023-12-04T08:45:55.799" v="29" actId="22"/>
          <ac:spMkLst>
            <pc:docMk/>
            <pc:sldMk cId="2477134840" sldId="495"/>
            <ac:spMk id="3" creationId="{5FE08522-167C-A9AA-2454-0E9105F0FF6E}"/>
          </ac:spMkLst>
        </pc:spChg>
      </pc:sldChg>
      <pc:sldChg chg="modNotesTx">
        <pc:chgData name="Ορέστης Αντωνίου" userId="aa65568b-29c0-48f4-92ec-07a3c5292fa9" providerId="ADAL" clId="{46CAF415-8737-4150-B25A-AA04D07AAD34}" dt="2023-12-09T06:02:25.358" v="7240" actId="113"/>
        <pc:sldMkLst>
          <pc:docMk/>
          <pc:sldMk cId="2548145641" sldId="496"/>
        </pc:sldMkLst>
      </pc:sldChg>
      <pc:sldChg chg="modNotesTx">
        <pc:chgData name="Ορέστης Αντωνίου" userId="aa65568b-29c0-48f4-92ec-07a3c5292fa9" providerId="ADAL" clId="{46CAF415-8737-4150-B25A-AA04D07AAD34}" dt="2023-12-09T06:03:03.091" v="7243" actId="113"/>
        <pc:sldMkLst>
          <pc:docMk/>
          <pc:sldMk cId="4138440813" sldId="497"/>
        </pc:sldMkLst>
      </pc:sldChg>
      <pc:sldChg chg="modNotesTx">
        <pc:chgData name="Ορέστης Αντωνίου" userId="aa65568b-29c0-48f4-92ec-07a3c5292fa9" providerId="ADAL" clId="{46CAF415-8737-4150-B25A-AA04D07AAD34}" dt="2023-12-04T08:46:36.405" v="33"/>
        <pc:sldMkLst>
          <pc:docMk/>
          <pc:sldMk cId="2515743654" sldId="498"/>
        </pc:sldMkLst>
      </pc:sldChg>
      <pc:sldChg chg="modNotesTx">
        <pc:chgData name="Ορέστης Αντωνίου" userId="aa65568b-29c0-48f4-92ec-07a3c5292fa9" providerId="ADAL" clId="{46CAF415-8737-4150-B25A-AA04D07AAD34}" dt="2023-12-09T06:05:16.795" v="7274" actId="20577"/>
        <pc:sldMkLst>
          <pc:docMk/>
          <pc:sldMk cId="3557685131" sldId="499"/>
        </pc:sldMkLst>
      </pc:sldChg>
      <pc:sldChg chg="modNotesTx">
        <pc:chgData name="Ορέστης Αντωνίου" userId="aa65568b-29c0-48f4-92ec-07a3c5292fa9" providerId="ADAL" clId="{46CAF415-8737-4150-B25A-AA04D07AAD34}" dt="2023-12-09T06:05:10.277" v="7273" actId="20577"/>
        <pc:sldMkLst>
          <pc:docMk/>
          <pc:sldMk cId="1353947392" sldId="500"/>
        </pc:sldMkLst>
      </pc:sldChg>
      <pc:sldChg chg="modNotesTx">
        <pc:chgData name="Ορέστης Αντωνίου" userId="aa65568b-29c0-48f4-92ec-07a3c5292fa9" providerId="ADAL" clId="{46CAF415-8737-4150-B25A-AA04D07AAD34}" dt="2023-12-09T13:41:03.895" v="18438" actId="20577"/>
        <pc:sldMkLst>
          <pc:docMk/>
          <pc:sldMk cId="4026567121" sldId="501"/>
        </pc:sldMkLst>
      </pc:sldChg>
      <pc:sldChg chg="modNotesTx">
        <pc:chgData name="Ορέστης Αντωνίου" userId="aa65568b-29c0-48f4-92ec-07a3c5292fa9" providerId="ADAL" clId="{46CAF415-8737-4150-B25A-AA04D07AAD34}" dt="2023-12-09T13:48:16.008" v="18818" actId="113"/>
        <pc:sldMkLst>
          <pc:docMk/>
          <pc:sldMk cId="1010808754" sldId="502"/>
        </pc:sldMkLst>
      </pc:sldChg>
      <pc:sldChg chg="modNotesTx">
        <pc:chgData name="Ορέστης Αντωνίου" userId="aa65568b-29c0-48f4-92ec-07a3c5292fa9" providerId="ADAL" clId="{46CAF415-8737-4150-B25A-AA04D07AAD34}" dt="2023-12-04T20:25:56.919" v="376" actId="20577"/>
        <pc:sldMkLst>
          <pc:docMk/>
          <pc:sldMk cId="400638859" sldId="510"/>
        </pc:sldMkLst>
      </pc:sldChg>
      <pc:sldChg chg="modSp mod modNotesTx">
        <pc:chgData name="Ορέστης Αντωνίου" userId="aa65568b-29c0-48f4-92ec-07a3c5292fa9" providerId="ADAL" clId="{46CAF415-8737-4150-B25A-AA04D07AAD34}" dt="2023-12-04T20:43:04.899" v="1340" actId="1076"/>
        <pc:sldMkLst>
          <pc:docMk/>
          <pc:sldMk cId="2575225860" sldId="511"/>
        </pc:sldMkLst>
        <pc:spChg chg="mod">
          <ac:chgData name="Ορέστης Αντωνίου" userId="aa65568b-29c0-48f4-92ec-07a3c5292fa9" providerId="ADAL" clId="{46CAF415-8737-4150-B25A-AA04D07AAD34}" dt="2023-12-04T20:43:04.899" v="1340" actId="1076"/>
          <ac:spMkLst>
            <pc:docMk/>
            <pc:sldMk cId="2575225860" sldId="511"/>
            <ac:spMk id="25" creationId="{1B81EFE2-4141-8FC3-DC8E-3A71142E91C5}"/>
          </ac:spMkLst>
        </pc:spChg>
      </pc:sldChg>
      <pc:sldChg chg="modNotesTx">
        <pc:chgData name="Ορέστης Αντωνίου" userId="aa65568b-29c0-48f4-92ec-07a3c5292fa9" providerId="ADAL" clId="{46CAF415-8737-4150-B25A-AA04D07AAD34}" dt="2023-12-04T20:34:46.559" v="1090" actId="113"/>
        <pc:sldMkLst>
          <pc:docMk/>
          <pc:sldMk cId="2257591116" sldId="512"/>
        </pc:sldMkLst>
      </pc:sldChg>
      <pc:sldChg chg="modNotesTx">
        <pc:chgData name="Ορέστης Αντωνίου" userId="aa65568b-29c0-48f4-92ec-07a3c5292fa9" providerId="ADAL" clId="{46CAF415-8737-4150-B25A-AA04D07AAD34}" dt="2023-12-04T20:41:53.419" v="1322" actId="20577"/>
        <pc:sldMkLst>
          <pc:docMk/>
          <pc:sldMk cId="25362966" sldId="513"/>
        </pc:sldMkLst>
      </pc:sldChg>
      <pc:sldChg chg="modNotesTx">
        <pc:chgData name="Ορέστης Αντωνίου" userId="aa65568b-29c0-48f4-92ec-07a3c5292fa9" providerId="ADAL" clId="{46CAF415-8737-4150-B25A-AA04D07AAD34}" dt="2023-12-04T20:44:10.304" v="1381" actId="20577"/>
        <pc:sldMkLst>
          <pc:docMk/>
          <pc:sldMk cId="2346030729" sldId="514"/>
        </pc:sldMkLst>
      </pc:sldChg>
      <pc:sldChg chg="modNotesTx">
        <pc:chgData name="Ορέστης Αντωνίου" userId="aa65568b-29c0-48f4-92ec-07a3c5292fa9" providerId="ADAL" clId="{46CAF415-8737-4150-B25A-AA04D07AAD34}" dt="2023-12-04T20:44:31.771" v="1384" actId="115"/>
        <pc:sldMkLst>
          <pc:docMk/>
          <pc:sldMk cId="138117548" sldId="515"/>
        </pc:sldMkLst>
      </pc:sldChg>
      <pc:sldChg chg="modNotesTx">
        <pc:chgData name="Ορέστης Αντωνίου" userId="aa65568b-29c0-48f4-92ec-07a3c5292fa9" providerId="ADAL" clId="{46CAF415-8737-4150-B25A-AA04D07AAD34}" dt="2023-12-04T20:48:33.075" v="1856" actId="113"/>
        <pc:sldMkLst>
          <pc:docMk/>
          <pc:sldMk cId="1597462551" sldId="516"/>
        </pc:sldMkLst>
      </pc:sldChg>
      <pc:sldChg chg="modNotesTx">
        <pc:chgData name="Ορέστης Αντωνίου" userId="aa65568b-29c0-48f4-92ec-07a3c5292fa9" providerId="ADAL" clId="{46CAF415-8737-4150-B25A-AA04D07AAD34}" dt="2023-12-04T20:52:22.401" v="2264" actId="5793"/>
        <pc:sldMkLst>
          <pc:docMk/>
          <pc:sldMk cId="2646950365" sldId="517"/>
        </pc:sldMkLst>
      </pc:sldChg>
      <pc:sldChg chg="modAnim modNotesTx">
        <pc:chgData name="Ορέστης Αντωνίου" userId="aa65568b-29c0-48f4-92ec-07a3c5292fa9" providerId="ADAL" clId="{46CAF415-8737-4150-B25A-AA04D07AAD34}" dt="2023-12-09T13:53:54.467" v="18821"/>
        <pc:sldMkLst>
          <pc:docMk/>
          <pc:sldMk cId="1020435574" sldId="518"/>
        </pc:sldMkLst>
      </pc:sldChg>
      <pc:sldChg chg="modNotesTx">
        <pc:chgData name="Ορέστης Αντωνίου" userId="aa65568b-29c0-48f4-92ec-07a3c5292fa9" providerId="ADAL" clId="{46CAF415-8737-4150-B25A-AA04D07AAD34}" dt="2023-12-04T21:06:59.581" v="3566" actId="115"/>
        <pc:sldMkLst>
          <pc:docMk/>
          <pc:sldMk cId="1588373067" sldId="519"/>
        </pc:sldMkLst>
      </pc:sldChg>
      <pc:sldChg chg="modNotesTx">
        <pc:chgData name="Ορέστης Αντωνίου" userId="aa65568b-29c0-48f4-92ec-07a3c5292fa9" providerId="ADAL" clId="{46CAF415-8737-4150-B25A-AA04D07AAD34}" dt="2023-12-04T21:15:57.325" v="4261" actId="6549"/>
        <pc:sldMkLst>
          <pc:docMk/>
          <pc:sldMk cId="941291710" sldId="520"/>
        </pc:sldMkLst>
      </pc:sldChg>
      <pc:sldChg chg="modAnim modNotesTx">
        <pc:chgData name="Ορέστης Αντωνίου" userId="aa65568b-29c0-48f4-92ec-07a3c5292fa9" providerId="ADAL" clId="{46CAF415-8737-4150-B25A-AA04D07AAD34}" dt="2023-12-04T21:23:28.244" v="4876" actId="20577"/>
        <pc:sldMkLst>
          <pc:docMk/>
          <pc:sldMk cId="2437357445" sldId="521"/>
        </pc:sldMkLst>
      </pc:sldChg>
      <pc:sldChg chg="modNotesTx">
        <pc:chgData name="Ορέστης Αντωνίου" userId="aa65568b-29c0-48f4-92ec-07a3c5292fa9" providerId="ADAL" clId="{46CAF415-8737-4150-B25A-AA04D07AAD34}" dt="2023-12-04T21:24:37.153" v="4947" actId="113"/>
        <pc:sldMkLst>
          <pc:docMk/>
          <pc:sldMk cId="584519044" sldId="522"/>
        </pc:sldMkLst>
      </pc:sldChg>
      <pc:sldChg chg="modSp mod modNotesTx">
        <pc:chgData name="Ορέστης Αντωνίου" userId="aa65568b-29c0-48f4-92ec-07a3c5292fa9" providerId="ADAL" clId="{46CAF415-8737-4150-B25A-AA04D07AAD34}" dt="2023-12-04T21:30:11.165" v="5525" actId="20577"/>
        <pc:sldMkLst>
          <pc:docMk/>
          <pc:sldMk cId="4184799080" sldId="523"/>
        </pc:sldMkLst>
        <pc:spChg chg="mod">
          <ac:chgData name="Ορέστης Αντωνίου" userId="aa65568b-29c0-48f4-92ec-07a3c5292fa9" providerId="ADAL" clId="{46CAF415-8737-4150-B25A-AA04D07AAD34}" dt="2023-12-04T21:24:59.540" v="4956" actId="20577"/>
          <ac:spMkLst>
            <pc:docMk/>
            <pc:sldMk cId="4184799080" sldId="523"/>
            <ac:spMk id="42" creationId="{0016741C-742C-0E8C-5B28-81D689B17D71}"/>
          </ac:spMkLst>
        </pc:spChg>
      </pc:sldChg>
      <pc:sldChg chg="modNotesTx">
        <pc:chgData name="Ορέστης Αντωνίου" userId="aa65568b-29c0-48f4-92ec-07a3c5292fa9" providerId="ADAL" clId="{46CAF415-8737-4150-B25A-AA04D07AAD34}" dt="2023-12-04T21:48:14.598" v="6862" actId="115"/>
        <pc:sldMkLst>
          <pc:docMk/>
          <pc:sldMk cId="140137240" sldId="524"/>
        </pc:sldMkLst>
      </pc:sldChg>
      <pc:sldChg chg="modNotesTx">
        <pc:chgData name="Ορέστης Αντωνίου" userId="aa65568b-29c0-48f4-92ec-07a3c5292fa9" providerId="ADAL" clId="{46CAF415-8737-4150-B25A-AA04D07AAD34}" dt="2023-12-09T06:06:37.863" v="7288" actId="115"/>
        <pc:sldMkLst>
          <pc:docMk/>
          <pc:sldMk cId="4126375634" sldId="526"/>
        </pc:sldMkLst>
      </pc:sldChg>
      <pc:sldChg chg="modNotesTx">
        <pc:chgData name="Ορέστης Αντωνίου" userId="aa65568b-29c0-48f4-92ec-07a3c5292fa9" providerId="ADAL" clId="{46CAF415-8737-4150-B25A-AA04D07AAD34}" dt="2023-12-09T06:07:35.498" v="7308" actId="20577"/>
        <pc:sldMkLst>
          <pc:docMk/>
          <pc:sldMk cId="1397546631" sldId="527"/>
        </pc:sldMkLst>
      </pc:sldChg>
      <pc:sldChg chg="modSp mod">
        <pc:chgData name="Ορέστης Αντωνίου" userId="aa65568b-29c0-48f4-92ec-07a3c5292fa9" providerId="ADAL" clId="{46CAF415-8737-4150-B25A-AA04D07AAD34}" dt="2023-12-09T05:29:31.073" v="6897" actId="20577"/>
        <pc:sldMkLst>
          <pc:docMk/>
          <pc:sldMk cId="2341550123" sldId="529"/>
        </pc:sldMkLst>
        <pc:spChg chg="mod">
          <ac:chgData name="Ορέστης Αντωνίου" userId="aa65568b-29c0-48f4-92ec-07a3c5292fa9" providerId="ADAL" clId="{46CAF415-8737-4150-B25A-AA04D07AAD34}" dt="2023-12-09T05:29:31.073" v="6897" actId="20577"/>
          <ac:spMkLst>
            <pc:docMk/>
            <pc:sldMk cId="2341550123" sldId="529"/>
            <ac:spMk id="11" creationId="{FD0DF4CE-4332-1A9F-A231-F5BBB2B078C3}"/>
          </ac:spMkLst>
        </pc:spChg>
      </pc:sldChg>
      <pc:sldChg chg="modNotesTx">
        <pc:chgData name="Ορέστης Αντωνίου" userId="aa65568b-29c0-48f4-92ec-07a3c5292fa9" providerId="ADAL" clId="{46CAF415-8737-4150-B25A-AA04D07AAD34}" dt="2023-12-04T18:27:29.903" v="202" actId="20577"/>
        <pc:sldMkLst>
          <pc:docMk/>
          <pc:sldMk cId="3011156748" sldId="531"/>
        </pc:sldMkLst>
      </pc:sldChg>
      <pc:sldChg chg="delCm modNotesTx">
        <pc:chgData name="Ορέστης Αντωνίου" userId="aa65568b-29c0-48f4-92ec-07a3c5292fa9" providerId="ADAL" clId="{46CAF415-8737-4150-B25A-AA04D07AAD34}" dt="2023-12-04T18:35:05.742" v="211" actId="115"/>
        <pc:sldMkLst>
          <pc:docMk/>
          <pc:sldMk cId="1289961213" sldId="532"/>
        </pc:sldMkLst>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46CAF415-8737-4150-B25A-AA04D07AAD34}" dt="2023-12-04T08:51:51.147" v="43"/>
              <pc2:cmMkLst xmlns:pc2="http://schemas.microsoft.com/office/powerpoint/2019/9/main/command">
                <pc:docMk/>
                <pc:sldMk cId="1289961213" sldId="532"/>
                <pc2:cmMk id="{5DFE2710-B4D3-4C2B-8BC4-3C8B52D7C8D5}"/>
              </pc2:cmMkLst>
            </pc226:cmChg>
          </p:ext>
        </pc:extLst>
      </pc:sldChg>
      <pc:sldChg chg="modNotesTx">
        <pc:chgData name="Ορέστης Αντωνίου" userId="aa65568b-29c0-48f4-92ec-07a3c5292fa9" providerId="ADAL" clId="{46CAF415-8737-4150-B25A-AA04D07AAD34}" dt="2023-12-09T06:11:56.828" v="7351" actId="6549"/>
        <pc:sldMkLst>
          <pc:docMk/>
          <pc:sldMk cId="2345959471" sldId="544"/>
        </pc:sldMkLst>
      </pc:sldChg>
      <pc:sldChg chg="modNotesTx">
        <pc:chgData name="Ορέστης Αντωνίου" userId="aa65568b-29c0-48f4-92ec-07a3c5292fa9" providerId="ADAL" clId="{46CAF415-8737-4150-B25A-AA04D07AAD34}" dt="2023-12-09T06:12:14.981" v="7352" actId="12"/>
        <pc:sldMkLst>
          <pc:docMk/>
          <pc:sldMk cId="1632272069" sldId="545"/>
        </pc:sldMkLst>
      </pc:sldChg>
      <pc:sldChg chg="addSp modSp mod modAnim">
        <pc:chgData name="Ορέστης Αντωνίου" userId="aa65568b-29c0-48f4-92ec-07a3c5292fa9" providerId="ADAL" clId="{46CAF415-8737-4150-B25A-AA04D07AAD34}" dt="2023-12-04T18:50:39.274" v="329" actId="14100"/>
        <pc:sldMkLst>
          <pc:docMk/>
          <pc:sldMk cId="486278115" sldId="547"/>
        </pc:sldMkLst>
        <pc:spChg chg="add mod">
          <ac:chgData name="Ορέστης Αντωνίου" userId="aa65568b-29c0-48f4-92ec-07a3c5292fa9" providerId="ADAL" clId="{46CAF415-8737-4150-B25A-AA04D07AAD34}" dt="2023-12-04T18:48:50.481" v="307" actId="14838"/>
          <ac:spMkLst>
            <pc:docMk/>
            <pc:sldMk cId="486278115" sldId="547"/>
            <ac:spMk id="4" creationId="{04095C3A-678A-6365-F3F9-F96146E0FF9E}"/>
          </ac:spMkLst>
        </pc:spChg>
        <pc:spChg chg="mod">
          <ac:chgData name="Ορέστης Αντωνίου" userId="aa65568b-29c0-48f4-92ec-07a3c5292fa9" providerId="ADAL" clId="{46CAF415-8737-4150-B25A-AA04D07AAD34}" dt="2023-12-04T18:50:39.274" v="329" actId="14100"/>
          <ac:spMkLst>
            <pc:docMk/>
            <pc:sldMk cId="486278115" sldId="547"/>
            <ac:spMk id="9" creationId="{7800B122-E8CE-DD50-7311-D5624DFBC154}"/>
          </ac:spMkLst>
        </pc:spChg>
        <pc:spChg chg="mod">
          <ac:chgData name="Ορέστης Αντωνίου" userId="aa65568b-29c0-48f4-92ec-07a3c5292fa9" providerId="ADAL" clId="{46CAF415-8737-4150-B25A-AA04D07AAD34}" dt="2023-12-04T18:47:28.125" v="296" actId="1076"/>
          <ac:spMkLst>
            <pc:docMk/>
            <pc:sldMk cId="486278115" sldId="547"/>
            <ac:spMk id="20" creationId="{B9DBD230-E93B-4728-EDB0-1E999C84DA29}"/>
          </ac:spMkLst>
        </pc:spChg>
      </pc:sldChg>
      <pc:sldChg chg="modNotesTx">
        <pc:chgData name="Ορέστης Αντωνίου" userId="aa65568b-29c0-48f4-92ec-07a3c5292fa9" providerId="ADAL" clId="{46CAF415-8737-4150-B25A-AA04D07AAD34}" dt="2023-12-09T06:16:54.108" v="7878" actId="113"/>
        <pc:sldMkLst>
          <pc:docMk/>
          <pc:sldMk cId="3769357460" sldId="548"/>
        </pc:sldMkLst>
      </pc:sldChg>
      <pc:sldChg chg="modNotesTx">
        <pc:chgData name="Ορέστης Αντωνίου" userId="aa65568b-29c0-48f4-92ec-07a3c5292fa9" providerId="ADAL" clId="{46CAF415-8737-4150-B25A-AA04D07AAD34}" dt="2023-12-09T06:33:13.139" v="9624" actId="115"/>
        <pc:sldMkLst>
          <pc:docMk/>
          <pc:sldMk cId="3382089877" sldId="551"/>
        </pc:sldMkLst>
      </pc:sldChg>
      <pc:sldChg chg="modNotesTx">
        <pc:chgData name="Ορέστης Αντωνίου" userId="aa65568b-29c0-48f4-92ec-07a3c5292fa9" providerId="ADAL" clId="{46CAF415-8737-4150-B25A-AA04D07AAD34}" dt="2023-12-09T06:55:03.285" v="11479" actId="20577"/>
        <pc:sldMkLst>
          <pc:docMk/>
          <pc:sldMk cId="4112724945" sldId="552"/>
        </pc:sldMkLst>
      </pc:sldChg>
      <pc:sldChg chg="modSp mod">
        <pc:chgData name="Ορέστης Αντωνίου" userId="aa65568b-29c0-48f4-92ec-07a3c5292fa9" providerId="ADAL" clId="{46CAF415-8737-4150-B25A-AA04D07AAD34}" dt="2023-12-09T08:26:37.533" v="14278" actId="20577"/>
        <pc:sldMkLst>
          <pc:docMk/>
          <pc:sldMk cId="509573864" sldId="553"/>
        </pc:sldMkLst>
        <pc:spChg chg="mod">
          <ac:chgData name="Ορέστης Αντωνίου" userId="aa65568b-29c0-48f4-92ec-07a3c5292fa9" providerId="ADAL" clId="{46CAF415-8737-4150-B25A-AA04D07AAD34}" dt="2023-12-09T08:26:37.533" v="14278" actId="20577"/>
          <ac:spMkLst>
            <pc:docMk/>
            <pc:sldMk cId="509573864" sldId="553"/>
            <ac:spMk id="5" creationId="{158920C1-0652-9F60-D195-E2CC1520AE06}"/>
          </ac:spMkLst>
        </pc:spChg>
      </pc:sldChg>
      <pc:sldChg chg="modSp mod modNotesTx">
        <pc:chgData name="Ορέστης Αντωνίου" userId="aa65568b-29c0-48f4-92ec-07a3c5292fa9" providerId="ADAL" clId="{46CAF415-8737-4150-B25A-AA04D07AAD34}" dt="2023-12-09T08:26:44.446" v="14284" actId="20577"/>
        <pc:sldMkLst>
          <pc:docMk/>
          <pc:sldMk cId="548004459" sldId="554"/>
        </pc:sldMkLst>
        <pc:spChg chg="mod">
          <ac:chgData name="Ορέστης Αντωνίου" userId="aa65568b-29c0-48f4-92ec-07a3c5292fa9" providerId="ADAL" clId="{46CAF415-8737-4150-B25A-AA04D07AAD34}" dt="2023-12-09T08:26:44.446" v="14284" actId="20577"/>
          <ac:spMkLst>
            <pc:docMk/>
            <pc:sldMk cId="548004459" sldId="554"/>
            <ac:spMk id="5" creationId="{A0A49167-ACB3-BEAB-2898-C4A11E58A827}"/>
          </ac:spMkLst>
        </pc:spChg>
      </pc:sldChg>
      <pc:sldChg chg="modSp mod modNotesTx">
        <pc:chgData name="Ορέστης Αντωνίου" userId="aa65568b-29c0-48f4-92ec-07a3c5292fa9" providerId="ADAL" clId="{46CAF415-8737-4150-B25A-AA04D07AAD34}" dt="2023-12-09T08:26:50.629" v="14290" actId="20577"/>
        <pc:sldMkLst>
          <pc:docMk/>
          <pc:sldMk cId="2204970261" sldId="555"/>
        </pc:sldMkLst>
        <pc:spChg chg="mod">
          <ac:chgData name="Ορέστης Αντωνίου" userId="aa65568b-29c0-48f4-92ec-07a3c5292fa9" providerId="ADAL" clId="{46CAF415-8737-4150-B25A-AA04D07AAD34}" dt="2023-12-09T08:26:50.629" v="14290" actId="20577"/>
          <ac:spMkLst>
            <pc:docMk/>
            <pc:sldMk cId="2204970261" sldId="555"/>
            <ac:spMk id="2" creationId="{5DC0A258-B0AD-E53D-D6D3-8281D3EBADD5}"/>
          </ac:spMkLst>
        </pc:spChg>
      </pc:sldChg>
      <pc:sldChg chg="modSp mod ord">
        <pc:chgData name="Ορέστης Αντωνίου" userId="aa65568b-29c0-48f4-92ec-07a3c5292fa9" providerId="ADAL" clId="{46CAF415-8737-4150-B25A-AA04D07AAD34}" dt="2023-12-09T08:27:40.657" v="14302" actId="20577"/>
        <pc:sldMkLst>
          <pc:docMk/>
          <pc:sldMk cId="80520646" sldId="556"/>
        </pc:sldMkLst>
        <pc:spChg chg="mod">
          <ac:chgData name="Ορέστης Αντωνίου" userId="aa65568b-29c0-48f4-92ec-07a3c5292fa9" providerId="ADAL" clId="{46CAF415-8737-4150-B25A-AA04D07AAD34}" dt="2023-12-09T08:27:40.657" v="14302" actId="20577"/>
          <ac:spMkLst>
            <pc:docMk/>
            <pc:sldMk cId="80520646" sldId="556"/>
            <ac:spMk id="19" creationId="{18E80666-3F39-A71C-16CE-944E168C08C9}"/>
          </ac:spMkLst>
        </pc:spChg>
      </pc:sldChg>
      <pc:sldChg chg="modSp mod">
        <pc:chgData name="Ορέστης Αντωνίου" userId="aa65568b-29c0-48f4-92ec-07a3c5292fa9" providerId="ADAL" clId="{46CAF415-8737-4150-B25A-AA04D07AAD34}" dt="2023-12-09T08:27:58.921" v="14308" actId="20577"/>
        <pc:sldMkLst>
          <pc:docMk/>
          <pc:sldMk cId="215803777" sldId="557"/>
        </pc:sldMkLst>
        <pc:spChg chg="mod">
          <ac:chgData name="Ορέστης Αντωνίου" userId="aa65568b-29c0-48f4-92ec-07a3c5292fa9" providerId="ADAL" clId="{46CAF415-8737-4150-B25A-AA04D07AAD34}" dt="2023-12-09T08:27:58.921" v="14308" actId="20577"/>
          <ac:spMkLst>
            <pc:docMk/>
            <pc:sldMk cId="215803777" sldId="557"/>
            <ac:spMk id="2" creationId="{BA2094B0-B658-B16D-9980-E640A1F2FE6C}"/>
          </ac:spMkLst>
        </pc:spChg>
      </pc:sldChg>
      <pc:sldChg chg="modNotesTx">
        <pc:chgData name="Ορέστης Αντωνίου" userId="aa65568b-29c0-48f4-92ec-07a3c5292fa9" providerId="ADAL" clId="{46CAF415-8737-4150-B25A-AA04D07AAD34}" dt="2023-12-09T12:44:07.890" v="14409" actId="20577"/>
        <pc:sldMkLst>
          <pc:docMk/>
          <pc:sldMk cId="2282567949" sldId="558"/>
        </pc:sldMkLst>
      </pc:sldChg>
      <pc:sldChg chg="modNotesTx">
        <pc:chgData name="Ορέστης Αντωνίου" userId="aa65568b-29c0-48f4-92ec-07a3c5292fa9" providerId="ADAL" clId="{46CAF415-8737-4150-B25A-AA04D07AAD34}" dt="2023-12-09T12:48:34.705" v="14915" actId="113"/>
        <pc:sldMkLst>
          <pc:docMk/>
          <pc:sldMk cId="1455220816" sldId="559"/>
        </pc:sldMkLst>
      </pc:sldChg>
      <pc:sldChg chg="modNotesTx">
        <pc:chgData name="Ορέστης Αντωνίου" userId="aa65568b-29c0-48f4-92ec-07a3c5292fa9" providerId="ADAL" clId="{46CAF415-8737-4150-B25A-AA04D07AAD34}" dt="2023-12-09T12:55:09.654" v="15366" actId="113"/>
        <pc:sldMkLst>
          <pc:docMk/>
          <pc:sldMk cId="3820520179" sldId="560"/>
        </pc:sldMkLst>
      </pc:sldChg>
      <pc:sldChg chg="modSp modNotesTx">
        <pc:chgData name="Ορέστης Αντωνίου" userId="aa65568b-29c0-48f4-92ec-07a3c5292fa9" providerId="ADAL" clId="{46CAF415-8737-4150-B25A-AA04D07AAD34}" dt="2023-12-09T13:18:34.694" v="16558" actId="20577"/>
        <pc:sldMkLst>
          <pc:docMk/>
          <pc:sldMk cId="1558908067" sldId="561"/>
        </pc:sldMkLst>
        <pc:spChg chg="mod">
          <ac:chgData name="Ορέστης Αντωνίου" userId="aa65568b-29c0-48f4-92ec-07a3c5292fa9" providerId="ADAL" clId="{46CAF415-8737-4150-B25A-AA04D07AAD34}" dt="2023-12-09T13:04:16.356" v="15753" actId="207"/>
          <ac:spMkLst>
            <pc:docMk/>
            <pc:sldMk cId="1558908067" sldId="561"/>
            <ac:spMk id="17" creationId="{8E03F639-7B9C-1B2F-3BED-1234E5E082A4}"/>
          </ac:spMkLst>
        </pc:spChg>
      </pc:sldChg>
      <pc:sldChg chg="modNotesTx">
        <pc:chgData name="Ορέστης Αντωνίου" userId="aa65568b-29c0-48f4-92ec-07a3c5292fa9" providerId="ADAL" clId="{46CAF415-8737-4150-B25A-AA04D07AAD34}" dt="2023-12-09T13:32:02.886" v="17584" actId="113"/>
        <pc:sldMkLst>
          <pc:docMk/>
          <pc:sldMk cId="3240830528" sldId="562"/>
        </pc:sldMkLst>
      </pc:sldChg>
      <pc:sldChg chg="modNotesTx">
        <pc:chgData name="Ορέστης Αντωνίου" userId="aa65568b-29c0-48f4-92ec-07a3c5292fa9" providerId="ADAL" clId="{46CAF415-8737-4150-B25A-AA04D07AAD34}" dt="2023-12-09T07:01:05.517" v="12103" actId="20577"/>
        <pc:sldMkLst>
          <pc:docMk/>
          <pc:sldMk cId="2915639988" sldId="563"/>
        </pc:sldMkLst>
      </pc:sldChg>
      <pc:sldChg chg="modNotesTx">
        <pc:chgData name="Ορέστης Αντωνίου" userId="aa65568b-29c0-48f4-92ec-07a3c5292fa9" providerId="ADAL" clId="{46CAF415-8737-4150-B25A-AA04D07AAD34}" dt="2023-12-04T20:25:42.121" v="373" actId="5793"/>
        <pc:sldMkLst>
          <pc:docMk/>
          <pc:sldMk cId="1437274038" sldId="564"/>
        </pc:sldMkLst>
      </pc:sldChg>
      <pc:sldChg chg="modSp mod modNotesTx">
        <pc:chgData name="Ορέστης Αντωνίου" userId="aa65568b-29c0-48f4-92ec-07a3c5292fa9" providerId="ADAL" clId="{46CAF415-8737-4150-B25A-AA04D07AAD34}" dt="2023-12-04T21:33:11.211" v="5702" actId="20577"/>
        <pc:sldMkLst>
          <pc:docMk/>
          <pc:sldMk cId="220908533" sldId="566"/>
        </pc:sldMkLst>
        <pc:spChg chg="mod">
          <ac:chgData name="Ορέστης Αντωνίου" userId="aa65568b-29c0-48f4-92ec-07a3c5292fa9" providerId="ADAL" clId="{46CAF415-8737-4150-B25A-AA04D07AAD34}" dt="2023-12-04T21:25:12.983" v="4965" actId="20577"/>
          <ac:spMkLst>
            <pc:docMk/>
            <pc:sldMk cId="220908533" sldId="566"/>
            <ac:spMk id="42" creationId="{0016741C-742C-0E8C-5B28-81D689B17D71}"/>
          </ac:spMkLst>
        </pc:spChg>
      </pc:sldChg>
      <pc:sldChg chg="addSp modSp add mod modNotesTx">
        <pc:chgData name="Ορέστης Αντωνίου" userId="aa65568b-29c0-48f4-92ec-07a3c5292fa9" providerId="ADAL" clId="{46CAF415-8737-4150-B25A-AA04D07AAD34}" dt="2023-12-04T18:21:02.477" v="89" actId="20577"/>
        <pc:sldMkLst>
          <pc:docMk/>
          <pc:sldMk cId="2568013441" sldId="567"/>
        </pc:sldMkLst>
        <pc:spChg chg="add mod">
          <ac:chgData name="Ορέστης Αντωνίου" userId="aa65568b-29c0-48f4-92ec-07a3c5292fa9" providerId="ADAL" clId="{46CAF415-8737-4150-B25A-AA04D07AAD34}" dt="2023-12-04T18:19:55.863" v="87" actId="14100"/>
          <ac:spMkLst>
            <pc:docMk/>
            <pc:sldMk cId="2568013441" sldId="567"/>
            <ac:spMk id="2" creationId="{16D6B318-588E-53AF-D7AA-5B32DB9F2B4C}"/>
          </ac:spMkLst>
        </pc:spChg>
        <pc:spChg chg="mod">
          <ac:chgData name="Ορέστης Αντωνίου" userId="aa65568b-29c0-48f4-92ec-07a3c5292fa9" providerId="ADAL" clId="{46CAF415-8737-4150-B25A-AA04D07AAD34}" dt="2023-12-04T18:19:09.744" v="86" actId="20577"/>
          <ac:spMkLst>
            <pc:docMk/>
            <pc:sldMk cId="2568013441" sldId="567"/>
            <ac:spMk id="9" creationId="{B827330E-47EE-58E6-4050-6BB356AE35EC}"/>
          </ac:spMkLst>
        </pc:spChg>
      </pc:sldChg>
      <pc:sldChg chg="new del">
        <pc:chgData name="Ορέστης Αντωνίου" userId="aa65568b-29c0-48f4-92ec-07a3c5292fa9" providerId="ADAL" clId="{46CAF415-8737-4150-B25A-AA04D07AAD34}" dt="2023-12-04T21:49:25.373" v="6864" actId="2696"/>
        <pc:sldMkLst>
          <pc:docMk/>
          <pc:sldMk cId="491887984" sldId="568"/>
        </pc:sldMkLst>
      </pc:sldChg>
      <pc:sldChg chg="new del">
        <pc:chgData name="Ορέστης Αντωνίου" userId="aa65568b-29c0-48f4-92ec-07a3c5292fa9" providerId="ADAL" clId="{46CAF415-8737-4150-B25A-AA04D07AAD34}" dt="2023-12-09T07:54:09.038" v="13493" actId="680"/>
        <pc:sldMkLst>
          <pc:docMk/>
          <pc:sldMk cId="2505027018" sldId="568"/>
        </pc:sldMkLst>
      </pc:sldChg>
      <pc:sldChg chg="addSp delSp modSp add mod delAnim modAnim">
        <pc:chgData name="Ορέστης Αντωνίου" userId="aa65568b-29c0-48f4-92ec-07a3c5292fa9" providerId="ADAL" clId="{46CAF415-8737-4150-B25A-AA04D07AAD34}" dt="2023-12-09T08:26:57.019" v="14296" actId="20577"/>
        <pc:sldMkLst>
          <pc:docMk/>
          <pc:sldMk cId="2705657549" sldId="568"/>
        </pc:sldMkLst>
        <pc:spChg chg="mod">
          <ac:chgData name="Ορέστης Αντωνίου" userId="aa65568b-29c0-48f4-92ec-07a3c5292fa9" providerId="ADAL" clId="{46CAF415-8737-4150-B25A-AA04D07AAD34}" dt="2023-12-09T08:26:57.019" v="14296" actId="20577"/>
          <ac:spMkLst>
            <pc:docMk/>
            <pc:sldMk cId="2705657549" sldId="568"/>
            <ac:spMk id="2" creationId="{5DC0A258-B0AD-E53D-D6D3-8281D3EBADD5}"/>
          </ac:spMkLst>
        </pc:spChg>
        <pc:spChg chg="mod topLvl">
          <ac:chgData name="Ορέστης Αντωνίου" userId="aa65568b-29c0-48f4-92ec-07a3c5292fa9" providerId="ADAL" clId="{46CAF415-8737-4150-B25A-AA04D07AAD34}" dt="2023-12-09T08:25:20.205" v="14271" actId="1038"/>
          <ac:spMkLst>
            <pc:docMk/>
            <pc:sldMk cId="2705657549" sldId="568"/>
            <ac:spMk id="7" creationId="{EA9112A1-A8DF-E729-EDEC-7FB8472E7F98}"/>
          </ac:spMkLst>
        </pc:spChg>
        <pc:spChg chg="mod">
          <ac:chgData name="Ορέστης Αντωνίου" userId="aa65568b-29c0-48f4-92ec-07a3c5292fa9" providerId="ADAL" clId="{46CAF415-8737-4150-B25A-AA04D07AAD34}" dt="2023-12-09T08:01:27.827" v="13646" actId="165"/>
          <ac:spMkLst>
            <pc:docMk/>
            <pc:sldMk cId="2705657549" sldId="568"/>
            <ac:spMk id="14" creationId="{352E9E01-A5AF-D60D-4DD8-28D74B0C4E61}"/>
          </ac:spMkLst>
        </pc:spChg>
        <pc:spChg chg="mod">
          <ac:chgData name="Ορέστης Αντωνίου" userId="aa65568b-29c0-48f4-92ec-07a3c5292fa9" providerId="ADAL" clId="{46CAF415-8737-4150-B25A-AA04D07AAD34}" dt="2023-12-09T08:01:27.827" v="13646" actId="165"/>
          <ac:spMkLst>
            <pc:docMk/>
            <pc:sldMk cId="2705657549" sldId="568"/>
            <ac:spMk id="15" creationId="{61C6B61B-66AF-0119-D60D-EDFBDBEE6454}"/>
          </ac:spMkLst>
        </pc:spChg>
        <pc:spChg chg="mod">
          <ac:chgData name="Ορέστης Αντωνίου" userId="aa65568b-29c0-48f4-92ec-07a3c5292fa9" providerId="ADAL" clId="{46CAF415-8737-4150-B25A-AA04D07AAD34}" dt="2023-12-09T08:01:27.827" v="13646" actId="165"/>
          <ac:spMkLst>
            <pc:docMk/>
            <pc:sldMk cId="2705657549" sldId="568"/>
            <ac:spMk id="17" creationId="{DA5B2322-6B2C-94CB-C36A-B529FB96555F}"/>
          </ac:spMkLst>
        </pc:spChg>
        <pc:spChg chg="mod">
          <ac:chgData name="Ορέστης Αντωνίου" userId="aa65568b-29c0-48f4-92ec-07a3c5292fa9" providerId="ADAL" clId="{46CAF415-8737-4150-B25A-AA04D07AAD34}" dt="2023-12-09T08:01:27.827" v="13646" actId="165"/>
          <ac:spMkLst>
            <pc:docMk/>
            <pc:sldMk cId="2705657549" sldId="568"/>
            <ac:spMk id="18" creationId="{88DD8779-8F66-A34E-7CF4-FA26121A08CA}"/>
          </ac:spMkLst>
        </pc:spChg>
        <pc:spChg chg="mod">
          <ac:chgData name="Ορέστης Αντωνίου" userId="aa65568b-29c0-48f4-92ec-07a3c5292fa9" providerId="ADAL" clId="{46CAF415-8737-4150-B25A-AA04D07AAD34}" dt="2023-12-09T08:01:27.827" v="13646" actId="165"/>
          <ac:spMkLst>
            <pc:docMk/>
            <pc:sldMk cId="2705657549" sldId="568"/>
            <ac:spMk id="19" creationId="{C87A1426-9894-4582-C388-2C119376052D}"/>
          </ac:spMkLst>
        </pc:spChg>
        <pc:spChg chg="mod">
          <ac:chgData name="Ορέστης Αντωνίου" userId="aa65568b-29c0-48f4-92ec-07a3c5292fa9" providerId="ADAL" clId="{46CAF415-8737-4150-B25A-AA04D07AAD34}" dt="2023-12-09T08:01:27.827" v="13646" actId="165"/>
          <ac:spMkLst>
            <pc:docMk/>
            <pc:sldMk cId="2705657549" sldId="568"/>
            <ac:spMk id="20" creationId="{36E63ABF-7FB7-30A2-0113-D7C7EC84DFF9}"/>
          </ac:spMkLst>
        </pc:spChg>
        <pc:spChg chg="mod">
          <ac:chgData name="Ορέστης Αντωνίου" userId="aa65568b-29c0-48f4-92ec-07a3c5292fa9" providerId="ADAL" clId="{46CAF415-8737-4150-B25A-AA04D07AAD34}" dt="2023-12-09T08:01:27.827" v="13646" actId="165"/>
          <ac:spMkLst>
            <pc:docMk/>
            <pc:sldMk cId="2705657549" sldId="568"/>
            <ac:spMk id="21" creationId="{6FD17EE1-2024-4E83-BAD4-78D93E17ECCE}"/>
          </ac:spMkLst>
        </pc:spChg>
        <pc:spChg chg="mod">
          <ac:chgData name="Ορέστης Αντωνίου" userId="aa65568b-29c0-48f4-92ec-07a3c5292fa9" providerId="ADAL" clId="{46CAF415-8737-4150-B25A-AA04D07AAD34}" dt="2023-12-09T08:01:27.827" v="13646" actId="165"/>
          <ac:spMkLst>
            <pc:docMk/>
            <pc:sldMk cId="2705657549" sldId="568"/>
            <ac:spMk id="22" creationId="{E86E26DF-F908-7158-F315-B5B867049527}"/>
          </ac:spMkLst>
        </pc:spChg>
        <pc:spChg chg="add mod topLvl">
          <ac:chgData name="Ορέστης Αντωνίου" userId="aa65568b-29c0-48f4-92ec-07a3c5292fa9" providerId="ADAL" clId="{46CAF415-8737-4150-B25A-AA04D07AAD34}" dt="2023-12-09T08:19:31.660" v="14070" actId="164"/>
          <ac:spMkLst>
            <pc:docMk/>
            <pc:sldMk cId="2705657549" sldId="568"/>
            <ac:spMk id="23" creationId="{9973EE9E-E72A-CE16-831C-94944B7D5A74}"/>
          </ac:spMkLst>
        </pc:spChg>
        <pc:spChg chg="add mod topLvl">
          <ac:chgData name="Ορέστης Αντωνίου" userId="aa65568b-29c0-48f4-92ec-07a3c5292fa9" providerId="ADAL" clId="{46CAF415-8737-4150-B25A-AA04D07AAD34}" dt="2023-12-09T08:24:15.578" v="14224" actId="207"/>
          <ac:spMkLst>
            <pc:docMk/>
            <pc:sldMk cId="2705657549" sldId="568"/>
            <ac:spMk id="24" creationId="{096911B4-AF89-1B7E-2F7B-7213A8888006}"/>
          </ac:spMkLst>
        </pc:spChg>
        <pc:spChg chg="mod topLvl">
          <ac:chgData name="Ορέστης Αντωνίου" userId="aa65568b-29c0-48f4-92ec-07a3c5292fa9" providerId="ADAL" clId="{46CAF415-8737-4150-B25A-AA04D07AAD34}" dt="2023-12-09T08:19:36.082" v="14071" actId="164"/>
          <ac:spMkLst>
            <pc:docMk/>
            <pc:sldMk cId="2705657549" sldId="568"/>
            <ac:spMk id="28" creationId="{641DF02E-14AA-7A15-6341-732F2E3BA607}"/>
          </ac:spMkLst>
        </pc:spChg>
        <pc:spChg chg="mod topLvl">
          <ac:chgData name="Ορέστης Αντωνίου" userId="aa65568b-29c0-48f4-92ec-07a3c5292fa9" providerId="ADAL" clId="{46CAF415-8737-4150-B25A-AA04D07AAD34}" dt="2023-12-09T08:24:10.065" v="14222" actId="207"/>
          <ac:spMkLst>
            <pc:docMk/>
            <pc:sldMk cId="2705657549" sldId="568"/>
            <ac:spMk id="29" creationId="{9714AECF-567D-1C2B-1282-762551ACBA45}"/>
          </ac:spMkLst>
        </pc:spChg>
        <pc:grpChg chg="add del mod">
          <ac:chgData name="Ορέστης Αντωνίου" userId="aa65568b-29c0-48f4-92ec-07a3c5292fa9" providerId="ADAL" clId="{46CAF415-8737-4150-B25A-AA04D07AAD34}" dt="2023-12-09T08:01:27.827" v="13646" actId="165"/>
          <ac:grpSpMkLst>
            <pc:docMk/>
            <pc:sldMk cId="2705657549" sldId="568"/>
            <ac:grpSpMk id="4" creationId="{5A3A7097-8EAE-CAEF-E204-7B1AAEBD52D3}"/>
          </ac:grpSpMkLst>
        </pc:grpChg>
        <pc:grpChg chg="mod topLvl">
          <ac:chgData name="Ορέστης Αντωνίου" userId="aa65568b-29c0-48f4-92ec-07a3c5292fa9" providerId="ADAL" clId="{46CAF415-8737-4150-B25A-AA04D07AAD34}" dt="2023-12-09T08:25:34.849" v="14272" actId="1076"/>
          <ac:grpSpMkLst>
            <pc:docMk/>
            <pc:sldMk cId="2705657549" sldId="568"/>
            <ac:grpSpMk id="10" creationId="{203AC97D-4A17-DC8F-07D4-C699B183B059}"/>
          </ac:grpSpMkLst>
        </pc:grpChg>
        <pc:grpChg chg="add del mod">
          <ac:chgData name="Ορέστης Αντωνίου" userId="aa65568b-29c0-48f4-92ec-07a3c5292fa9" providerId="ADAL" clId="{46CAF415-8737-4150-B25A-AA04D07AAD34}" dt="2023-12-09T08:19:03.669" v="14067" actId="165"/>
          <ac:grpSpMkLst>
            <pc:docMk/>
            <pc:sldMk cId="2705657549" sldId="568"/>
            <ac:grpSpMk id="25" creationId="{DE4E8C23-8629-C29D-1739-733142F3929F}"/>
          </ac:grpSpMkLst>
        </pc:grpChg>
        <pc:grpChg chg="del">
          <ac:chgData name="Ορέστης Αντωνίου" userId="aa65568b-29c0-48f4-92ec-07a3c5292fa9" providerId="ADAL" clId="{46CAF415-8737-4150-B25A-AA04D07AAD34}" dt="2023-12-09T07:54:19.775" v="13496" actId="21"/>
          <ac:grpSpMkLst>
            <pc:docMk/>
            <pc:sldMk cId="2705657549" sldId="568"/>
            <ac:grpSpMk id="26" creationId="{94BB7D44-2EF9-D7D7-0950-4F5DA56D568B}"/>
          </ac:grpSpMkLst>
        </pc:grpChg>
        <pc:grpChg chg="add del mod">
          <ac:chgData name="Ορέστης Αντωνίου" userId="aa65568b-29c0-48f4-92ec-07a3c5292fa9" providerId="ADAL" clId="{46CAF415-8737-4150-B25A-AA04D07AAD34}" dt="2023-12-09T08:07:20.122" v="13774" actId="165"/>
          <ac:grpSpMkLst>
            <pc:docMk/>
            <pc:sldMk cId="2705657549" sldId="568"/>
            <ac:grpSpMk id="27" creationId="{F591D8AF-DF2A-4262-F525-B7D7E1D5D5CF}"/>
          </ac:grpSpMkLst>
        </pc:grpChg>
        <pc:grpChg chg="add del mod">
          <ac:chgData name="Ορέστης Αντωνίου" userId="aa65568b-29c0-48f4-92ec-07a3c5292fa9" providerId="ADAL" clId="{46CAF415-8737-4150-B25A-AA04D07AAD34}" dt="2023-12-09T08:18:44.439" v="14064" actId="165"/>
          <ac:grpSpMkLst>
            <pc:docMk/>
            <pc:sldMk cId="2705657549" sldId="568"/>
            <ac:grpSpMk id="30" creationId="{702585AB-B6D3-6B98-41C3-6A27768B130D}"/>
          </ac:grpSpMkLst>
        </pc:grpChg>
        <pc:grpChg chg="add mod">
          <ac:chgData name="Ορέστης Αντωνίου" userId="aa65568b-29c0-48f4-92ec-07a3c5292fa9" providerId="ADAL" clId="{46CAF415-8737-4150-B25A-AA04D07AAD34}" dt="2023-12-09T08:25:13.357" v="14260" actId="1038"/>
          <ac:grpSpMkLst>
            <pc:docMk/>
            <pc:sldMk cId="2705657549" sldId="568"/>
            <ac:grpSpMk id="34" creationId="{797276B0-34DF-816C-26AE-01807ED6753B}"/>
          </ac:grpSpMkLst>
        </pc:grpChg>
        <pc:grpChg chg="add mod">
          <ac:chgData name="Ορέστης Αντωνίου" userId="aa65568b-29c0-48f4-92ec-07a3c5292fa9" providerId="ADAL" clId="{46CAF415-8737-4150-B25A-AA04D07AAD34}" dt="2023-12-09T08:25:13.357" v="14260" actId="1038"/>
          <ac:grpSpMkLst>
            <pc:docMk/>
            <pc:sldMk cId="2705657549" sldId="568"/>
            <ac:grpSpMk id="35" creationId="{8F86B4EE-9EFC-D65E-0485-4CB80940FBD5}"/>
          </ac:grpSpMkLst>
        </pc:grpChg>
        <pc:graphicFrameChg chg="add mod modGraphic">
          <ac:chgData name="Ορέστης Αντωνίου" userId="aa65568b-29c0-48f4-92ec-07a3c5292fa9" providerId="ADAL" clId="{46CAF415-8737-4150-B25A-AA04D07AAD34}" dt="2023-12-09T08:25:20.205" v="14271" actId="1038"/>
          <ac:graphicFrameMkLst>
            <pc:docMk/>
            <pc:sldMk cId="2705657549" sldId="568"/>
            <ac:graphicFrameMk id="31" creationId="{AF0CD73A-E7DD-A760-F7A3-964A3765F76E}"/>
          </ac:graphicFrameMkLst>
        </pc:graphicFrameChg>
        <pc:picChg chg="del">
          <ac:chgData name="Ορέστης Αντωνίου" userId="aa65568b-29c0-48f4-92ec-07a3c5292fa9" providerId="ADAL" clId="{46CAF415-8737-4150-B25A-AA04D07AAD34}" dt="2023-12-09T07:54:18.076" v="13495" actId="21"/>
          <ac:picMkLst>
            <pc:docMk/>
            <pc:sldMk cId="2705657549" sldId="568"/>
            <ac:picMk id="11" creationId="{4815D0FE-CE75-50AC-6C18-056EE13A5F29}"/>
          </ac:picMkLst>
        </pc:picChg>
        <pc:cxnChg chg="mod">
          <ac:chgData name="Ορέστης Αντωνίου" userId="aa65568b-29c0-48f4-92ec-07a3c5292fa9" providerId="ADAL" clId="{46CAF415-8737-4150-B25A-AA04D07AAD34}" dt="2023-12-09T07:54:19.775" v="13496" actId="21"/>
          <ac:cxnSpMkLst>
            <pc:docMk/>
            <pc:sldMk cId="2705657549" sldId="568"/>
            <ac:cxnSpMk id="6" creationId="{3B5CF512-F9E6-616C-FB0E-956F7247F08D}"/>
          </ac:cxnSpMkLst>
        </pc:cxnChg>
      </pc:sldChg>
    </pc:docChg>
  </pc:docChgLst>
  <pc:docChgLst>
    <pc:chgData name="Ορέστης Αντωνίου" userId="aa65568b-29c0-48f4-92ec-07a3c5292fa9" providerId="ADAL" clId="{7E9062FC-2ABB-404A-B043-C312100FAA11}"/>
    <pc:docChg chg="undo redo custSel addSld delSld modSld sldOrd">
      <pc:chgData name="Ορέστης Αντωνίου" userId="aa65568b-29c0-48f4-92ec-07a3c5292fa9" providerId="ADAL" clId="{7E9062FC-2ABB-404A-B043-C312100FAA11}" dt="2023-10-30T21:01:25.541" v="7322"/>
      <pc:docMkLst>
        <pc:docMk/>
      </pc:docMkLst>
      <pc:sldChg chg="modSp mod modCm">
        <pc:chgData name="Ορέστης Αντωνίου" userId="aa65568b-29c0-48f4-92ec-07a3c5292fa9" providerId="ADAL" clId="{7E9062FC-2ABB-404A-B043-C312100FAA11}" dt="2023-10-30T20:36:25.670" v="5974" actId="207"/>
        <pc:sldMkLst>
          <pc:docMk/>
          <pc:sldMk cId="2308957700" sldId="274"/>
        </pc:sldMkLst>
        <pc:spChg chg="mod">
          <ac:chgData name="Ορέστης Αντωνίου" userId="aa65568b-29c0-48f4-92ec-07a3c5292fa9" providerId="ADAL" clId="{7E9062FC-2ABB-404A-B043-C312100FAA11}" dt="2023-10-30T19:21:58.691" v="2052" actId="14100"/>
          <ac:spMkLst>
            <pc:docMk/>
            <pc:sldMk cId="2308957700" sldId="274"/>
            <ac:spMk id="13" creationId="{FE17CC41-A834-300B-870C-4F7C5DF80D53}"/>
          </ac:spMkLst>
        </pc:spChg>
        <pc:spChg chg="mod">
          <ac:chgData name="Ορέστης Αντωνίου" userId="aa65568b-29c0-48f4-92ec-07a3c5292fa9" providerId="ADAL" clId="{7E9062FC-2ABB-404A-B043-C312100FAA11}" dt="2023-10-30T20:36:25.670" v="5974" actId="207"/>
          <ac:spMkLst>
            <pc:docMk/>
            <pc:sldMk cId="2308957700" sldId="274"/>
            <ac:spMk id="19" creationId="{FAD9A541-E55A-5214-8712-5A2B8D018169}"/>
          </ac:spMkLst>
        </pc:spChg>
        <pc:extLst>
          <p:ext xmlns:p="http://schemas.openxmlformats.org/presentationml/2006/main" uri="{D6D511B9-2390-475A-947B-AFAB55BFBCF1}">
            <pc226:cmChg xmlns:pc226="http://schemas.microsoft.com/office/powerpoint/2022/06/main/command" chg="mod">
              <pc226:chgData name="Ορέστης Αντωνίου" userId="aa65568b-29c0-48f4-92ec-07a3c5292fa9" providerId="ADAL" clId="{7E9062FC-2ABB-404A-B043-C312100FAA11}" dt="2023-10-30T18:48:43.160" v="220"/>
              <pc2:cmMkLst xmlns:pc2="http://schemas.microsoft.com/office/powerpoint/2019/9/main/command">
                <pc:docMk/>
                <pc:sldMk cId="2308957700" sldId="274"/>
                <pc2:cmMk id="{295949BF-173F-4143-9F05-7E51B027BB86}"/>
              </pc2:cmMkLst>
            </pc226:cmChg>
          </p:ext>
        </pc:extLst>
      </pc:sldChg>
      <pc:sldChg chg="delSp modSp mod modCm">
        <pc:chgData name="Ορέστης Αντωνίου" userId="aa65568b-29c0-48f4-92ec-07a3c5292fa9" providerId="ADAL" clId="{7E9062FC-2ABB-404A-B043-C312100FAA11}" dt="2023-10-30T20:44:57.903" v="6556"/>
        <pc:sldMkLst>
          <pc:docMk/>
          <pc:sldMk cId="785921556" sldId="351"/>
        </pc:sldMkLst>
        <pc:spChg chg="del">
          <ac:chgData name="Ορέστης Αντωνίου" userId="aa65568b-29c0-48f4-92ec-07a3c5292fa9" providerId="ADAL" clId="{7E9062FC-2ABB-404A-B043-C312100FAA11}" dt="2023-10-30T20:31:24.452" v="5963" actId="21"/>
          <ac:spMkLst>
            <pc:docMk/>
            <pc:sldMk cId="785921556" sldId="351"/>
            <ac:spMk id="3" creationId="{2F4D722C-6489-953D-33A8-FC4FD574B9B3}"/>
          </ac:spMkLst>
        </pc:spChg>
        <pc:spChg chg="mod">
          <ac:chgData name="Ορέστης Αντωνίου" userId="aa65568b-29c0-48f4-92ec-07a3c5292fa9" providerId="ADAL" clId="{7E9062FC-2ABB-404A-B043-C312100FAA11}" dt="2023-10-30T20:37:01.308" v="5976" actId="207"/>
          <ac:spMkLst>
            <pc:docMk/>
            <pc:sldMk cId="785921556" sldId="351"/>
            <ac:spMk id="6" creationId="{53C80863-DDEB-9082-082E-B3AC780760A9}"/>
          </ac:spMkLst>
        </pc:spChg>
        <pc:extLst>
          <p:ext xmlns:p="http://schemas.openxmlformats.org/presentationml/2006/main" uri="{D6D511B9-2390-475A-947B-AFAB55BFBCF1}">
            <pc226:cmChg xmlns:pc226="http://schemas.microsoft.com/office/powerpoint/2022/06/main/command" chg="mod">
              <pc226:chgData name="Ορέστης Αντωνίου" userId="aa65568b-29c0-48f4-92ec-07a3c5292fa9" providerId="ADAL" clId="{7E9062FC-2ABB-404A-B043-C312100FAA11}" dt="2023-10-30T20:44:57.903" v="6556"/>
              <pc2:cmMkLst xmlns:pc2="http://schemas.microsoft.com/office/powerpoint/2019/9/main/command">
                <pc:docMk/>
                <pc:sldMk cId="785921556" sldId="351"/>
                <pc2:cmMk id="{C60BF490-525F-42B5-BEC5-20CC9DEDA159}"/>
              </pc2:cmMkLst>
            </pc226:cmChg>
          </p:ext>
        </pc:extLst>
      </pc:sldChg>
      <pc:sldChg chg="modSp mod ord addCm modCm modNotesTx">
        <pc:chgData name="Ορέστης Αντωνίου" userId="aa65568b-29c0-48f4-92ec-07a3c5292fa9" providerId="ADAL" clId="{7E9062FC-2ABB-404A-B043-C312100FAA11}" dt="2023-10-30T19:16:57.940" v="1992" actId="20577"/>
        <pc:sldMkLst>
          <pc:docMk/>
          <pc:sldMk cId="1789855053" sldId="352"/>
        </pc:sldMkLst>
        <pc:spChg chg="mod">
          <ac:chgData name="Ορέστης Αντωνίου" userId="aa65568b-29c0-48f4-92ec-07a3c5292fa9" providerId="ADAL" clId="{7E9062FC-2ABB-404A-B043-C312100FAA11}" dt="2023-10-30T19:16:57.940" v="1992" actId="20577"/>
          <ac:spMkLst>
            <pc:docMk/>
            <pc:sldMk cId="1789855053" sldId="352"/>
            <ac:spMk id="17" creationId="{59B66833-5565-8D31-7B6F-B58801F33BDA}"/>
          </ac:spMkLst>
        </pc:spChg>
        <pc:extLst>
          <p:ext xmlns:p="http://schemas.openxmlformats.org/presentationml/2006/main" uri="{D6D511B9-2390-475A-947B-AFAB55BFBCF1}">
            <pc226:cmChg xmlns:pc226="http://schemas.microsoft.com/office/powerpoint/2022/06/main/command" chg="add mod">
              <pc226:chgData name="Ορέστης Αντωνίου" userId="aa65568b-29c0-48f4-92ec-07a3c5292fa9" providerId="ADAL" clId="{7E9062FC-2ABB-404A-B043-C312100FAA11}" dt="2023-10-30T18:59:41.846" v="909"/>
              <pc2:cmMkLst xmlns:pc2="http://schemas.microsoft.com/office/powerpoint/2019/9/main/command">
                <pc:docMk/>
                <pc:sldMk cId="1789855053" sldId="352"/>
                <pc2:cmMk id="{BB493CA8-AD60-4E8B-B6C4-8C2DB4816CB6}"/>
              </pc2:cmMkLst>
            </pc226:cmChg>
          </p:ext>
        </pc:extLst>
      </pc:sldChg>
      <pc:sldChg chg="modSp mod modNotesTx">
        <pc:chgData name="Ορέστης Αντωνίου" userId="aa65568b-29c0-48f4-92ec-07a3c5292fa9" providerId="ADAL" clId="{7E9062FC-2ABB-404A-B043-C312100FAA11}" dt="2023-10-30T20:44:41.168" v="6554" actId="20577"/>
        <pc:sldMkLst>
          <pc:docMk/>
          <pc:sldMk cId="2586156046" sldId="353"/>
        </pc:sldMkLst>
        <pc:spChg chg="mod">
          <ac:chgData name="Ορέστης Αντωνίου" userId="aa65568b-29c0-48f4-92ec-07a3c5292fa9" providerId="ADAL" clId="{7E9062FC-2ABB-404A-B043-C312100FAA11}" dt="2023-10-30T20:40:17.590" v="6052" actId="20577"/>
          <ac:spMkLst>
            <pc:docMk/>
            <pc:sldMk cId="2586156046" sldId="353"/>
            <ac:spMk id="17" creationId="{59B66833-5565-8D31-7B6F-B58801F33BDA}"/>
          </ac:spMkLst>
        </pc:spChg>
      </pc:sldChg>
      <pc:sldChg chg="addSp delSp modSp mod delAnim modAnim modNotesTx">
        <pc:chgData name="Ορέστης Αντωνίου" userId="aa65568b-29c0-48f4-92ec-07a3c5292fa9" providerId="ADAL" clId="{7E9062FC-2ABB-404A-B043-C312100FAA11}" dt="2023-10-30T21:01:05.547" v="7321" actId="14861"/>
        <pc:sldMkLst>
          <pc:docMk/>
          <pc:sldMk cId="316015897" sldId="354"/>
        </pc:sldMkLst>
        <pc:spChg chg="mod">
          <ac:chgData name="Ορέστης Αντωνίου" userId="aa65568b-29c0-48f4-92ec-07a3c5292fa9" providerId="ADAL" clId="{7E9062FC-2ABB-404A-B043-C312100FAA11}" dt="2023-10-30T20:47:24.760" v="6566" actId="20577"/>
          <ac:spMkLst>
            <pc:docMk/>
            <pc:sldMk cId="316015897" sldId="354"/>
            <ac:spMk id="17" creationId="{59B66833-5565-8D31-7B6F-B58801F33BDA}"/>
          </ac:spMkLst>
        </pc:spChg>
        <pc:spChg chg="add mod">
          <ac:chgData name="Ορέστης Αντωνίου" userId="aa65568b-29c0-48f4-92ec-07a3c5292fa9" providerId="ADAL" clId="{7E9062FC-2ABB-404A-B043-C312100FAA11}" dt="2023-10-30T20:51:22.777" v="6637" actId="164"/>
          <ac:spMkLst>
            <pc:docMk/>
            <pc:sldMk cId="316015897" sldId="354"/>
            <ac:spMk id="18" creationId="{67ED39F9-F890-C996-EB3D-9043B8844200}"/>
          </ac:spMkLst>
        </pc:spChg>
        <pc:spChg chg="add mod">
          <ac:chgData name="Ορέστης Αντωνίου" userId="aa65568b-29c0-48f4-92ec-07a3c5292fa9" providerId="ADAL" clId="{7E9062FC-2ABB-404A-B043-C312100FAA11}" dt="2023-10-30T20:51:22.777" v="6637" actId="164"/>
          <ac:spMkLst>
            <pc:docMk/>
            <pc:sldMk cId="316015897" sldId="354"/>
            <ac:spMk id="19" creationId="{1D9299A4-322B-9C12-D4B4-03BDD9C42215}"/>
          </ac:spMkLst>
        </pc:spChg>
        <pc:spChg chg="mod ord">
          <ac:chgData name="Ορέστης Αντωνίου" userId="aa65568b-29c0-48f4-92ec-07a3c5292fa9" providerId="ADAL" clId="{7E9062FC-2ABB-404A-B043-C312100FAA11}" dt="2023-10-30T20:54:49.655" v="6649" actId="14100"/>
          <ac:spMkLst>
            <pc:docMk/>
            <pc:sldMk cId="316015897" sldId="354"/>
            <ac:spMk id="21" creationId="{E206831A-71FC-E16A-935D-8D45220EF46C}"/>
          </ac:spMkLst>
        </pc:spChg>
        <pc:spChg chg="mod ord">
          <ac:chgData name="Ορέστης Αντωνίου" userId="aa65568b-29c0-48f4-92ec-07a3c5292fa9" providerId="ADAL" clId="{7E9062FC-2ABB-404A-B043-C312100FAA11}" dt="2023-10-30T20:51:22.777" v="6637" actId="164"/>
          <ac:spMkLst>
            <pc:docMk/>
            <pc:sldMk cId="316015897" sldId="354"/>
            <ac:spMk id="23" creationId="{527F3CCA-0689-1434-FD5F-D7D78698F862}"/>
          </ac:spMkLst>
        </pc:spChg>
        <pc:spChg chg="del mod">
          <ac:chgData name="Ορέστης Αντωνίου" userId="aa65568b-29c0-48f4-92ec-07a3c5292fa9" providerId="ADAL" clId="{7E9062FC-2ABB-404A-B043-C312100FAA11}" dt="2023-10-30T20:50:33.276" v="6619" actId="21"/>
          <ac:spMkLst>
            <pc:docMk/>
            <pc:sldMk cId="316015897" sldId="354"/>
            <ac:spMk id="27" creationId="{8D9211D4-FBEC-5339-9496-4BA4AD1E7A4D}"/>
          </ac:spMkLst>
        </pc:spChg>
        <pc:spChg chg="del mod">
          <ac:chgData name="Ορέστης Αντωνίου" userId="aa65568b-29c0-48f4-92ec-07a3c5292fa9" providerId="ADAL" clId="{7E9062FC-2ABB-404A-B043-C312100FAA11}" dt="2023-10-30T20:50:30.880" v="6618" actId="21"/>
          <ac:spMkLst>
            <pc:docMk/>
            <pc:sldMk cId="316015897" sldId="354"/>
            <ac:spMk id="29" creationId="{FB09D66E-ACB6-861D-5D32-648A75E9F038}"/>
          </ac:spMkLst>
        </pc:spChg>
        <pc:grpChg chg="add mod">
          <ac:chgData name="Ορέστης Αντωνίου" userId="aa65568b-29c0-48f4-92ec-07a3c5292fa9" providerId="ADAL" clId="{7E9062FC-2ABB-404A-B043-C312100FAA11}" dt="2023-10-30T20:52:55.431" v="6647" actId="14861"/>
          <ac:grpSpMkLst>
            <pc:docMk/>
            <pc:sldMk cId="316015897" sldId="354"/>
            <ac:grpSpMk id="20" creationId="{D9CD99BC-D817-07FE-A396-1AF26B508DA8}"/>
          </ac:grpSpMkLst>
        </pc:grpChg>
        <pc:picChg chg="add del">
          <ac:chgData name="Ορέστης Αντωνίου" userId="aa65568b-29c0-48f4-92ec-07a3c5292fa9" providerId="ADAL" clId="{7E9062FC-2ABB-404A-B043-C312100FAA11}" dt="2023-10-30T20:48:06.581" v="6572" actId="22"/>
          <ac:picMkLst>
            <pc:docMk/>
            <pc:sldMk cId="316015897" sldId="354"/>
            <ac:picMk id="8" creationId="{BB8BFA70-9695-4940-7093-097A2F1D6C08}"/>
          </ac:picMkLst>
        </pc:picChg>
        <pc:picChg chg="del mod">
          <ac:chgData name="Ορέστης Αντωνίου" userId="aa65568b-29c0-48f4-92ec-07a3c5292fa9" providerId="ADAL" clId="{7E9062FC-2ABB-404A-B043-C312100FAA11}" dt="2023-10-30T20:46:11.249" v="6558" actId="21"/>
          <ac:picMkLst>
            <pc:docMk/>
            <pc:sldMk cId="316015897" sldId="354"/>
            <ac:picMk id="9" creationId="{47BD9FCB-25A8-E592-9892-260DA61E2606}"/>
          </ac:picMkLst>
        </pc:picChg>
        <pc:picChg chg="add mod">
          <ac:chgData name="Ορέστης Αντωνίου" userId="aa65568b-29c0-48f4-92ec-07a3c5292fa9" providerId="ADAL" clId="{7E9062FC-2ABB-404A-B043-C312100FAA11}" dt="2023-10-30T21:01:05.547" v="7321" actId="14861"/>
          <ac:picMkLst>
            <pc:docMk/>
            <pc:sldMk cId="316015897" sldId="354"/>
            <ac:picMk id="11" creationId="{31E2D73A-CDDE-A973-3D54-17D60A675B7F}"/>
          </ac:picMkLst>
        </pc:picChg>
      </pc:sldChg>
      <pc:sldChg chg="del">
        <pc:chgData name="Ορέστης Αντωνίου" userId="aa65568b-29c0-48f4-92ec-07a3c5292fa9" providerId="ADAL" clId="{7E9062FC-2ABB-404A-B043-C312100FAA11}" dt="2023-10-30T20:47:49.016" v="6569" actId="2696"/>
        <pc:sldMkLst>
          <pc:docMk/>
          <pc:sldMk cId="3479649630" sldId="356"/>
        </pc:sldMkLst>
      </pc:sldChg>
      <pc:sldChg chg="del">
        <pc:chgData name="Ορέστης Αντωνίου" userId="aa65568b-29c0-48f4-92ec-07a3c5292fa9" providerId="ADAL" clId="{7E9062FC-2ABB-404A-B043-C312100FAA11}" dt="2023-10-30T20:47:52.463" v="6570" actId="2696"/>
        <pc:sldMkLst>
          <pc:docMk/>
          <pc:sldMk cId="3429701209" sldId="357"/>
        </pc:sldMkLst>
      </pc:sldChg>
      <pc:sldChg chg="addCm modCm">
        <pc:chgData name="Ορέστης Αντωνίου" userId="aa65568b-29c0-48f4-92ec-07a3c5292fa9" providerId="ADAL" clId="{7E9062FC-2ABB-404A-B043-C312100FAA11}" dt="2023-10-27T11:06:01.626" v="7"/>
        <pc:sldMkLst>
          <pc:docMk/>
          <pc:sldMk cId="1559568892" sldId="359"/>
        </pc:sldMkLst>
        <pc:extLst>
          <p:ext xmlns:p="http://schemas.openxmlformats.org/presentationml/2006/main" uri="{D6D511B9-2390-475A-947B-AFAB55BFBCF1}">
            <pc226:cmChg xmlns:pc226="http://schemas.microsoft.com/office/powerpoint/2022/06/main/command" chg="add mod">
              <pc226:chgData name="Ορέστης Αντωνίου" userId="aa65568b-29c0-48f4-92ec-07a3c5292fa9" providerId="ADAL" clId="{7E9062FC-2ABB-404A-B043-C312100FAA11}" dt="2023-10-27T11:06:01.626" v="7"/>
              <pc2:cmMkLst xmlns:pc2="http://schemas.microsoft.com/office/powerpoint/2019/9/main/command">
                <pc:docMk/>
                <pc:sldMk cId="1559568892" sldId="359"/>
                <pc2:cmMk id="{1CB7C835-A536-4AD3-9F1C-6E4271F7C859}"/>
              </pc2:cmMkLst>
            </pc226:cmChg>
          </p:ext>
        </pc:extLst>
      </pc:sldChg>
      <pc:sldChg chg="addCm">
        <pc:chgData name="Ορέστης Αντωνίου" userId="aa65568b-29c0-48f4-92ec-07a3c5292fa9" providerId="ADAL" clId="{7E9062FC-2ABB-404A-B043-C312100FAA11}" dt="2023-10-27T11:13:03.695" v="9"/>
        <pc:sldMkLst>
          <pc:docMk/>
          <pc:sldMk cId="3276168679" sldId="360"/>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13:03.695" v="9"/>
              <pc2:cmMkLst xmlns:pc2="http://schemas.microsoft.com/office/powerpoint/2019/9/main/command">
                <pc:docMk/>
                <pc:sldMk cId="3276168679" sldId="360"/>
                <pc2:cmMk id="{13E07013-7BBF-4B83-8807-E2F6890FA85F}"/>
              </pc2:cmMkLst>
            </pc226:cmChg>
          </p:ext>
        </pc:extLst>
      </pc:sldChg>
      <pc:sldChg chg="delSp modSp mod modCm">
        <pc:chgData name="Ορέστης Αντωνίου" userId="aa65568b-29c0-48f4-92ec-07a3c5292fa9" providerId="ADAL" clId="{7E9062FC-2ABB-404A-B043-C312100FAA11}" dt="2023-10-30T20:35:30.944" v="5973"/>
        <pc:sldMkLst>
          <pc:docMk/>
          <pc:sldMk cId="2298682221" sldId="361"/>
        </pc:sldMkLst>
        <pc:spChg chg="del">
          <ac:chgData name="Ορέστης Αντωνίου" userId="aa65568b-29c0-48f4-92ec-07a3c5292fa9" providerId="ADAL" clId="{7E9062FC-2ABB-404A-B043-C312100FAA11}" dt="2023-10-30T18:49:19.635" v="221" actId="21"/>
          <ac:spMkLst>
            <pc:docMk/>
            <pc:sldMk cId="2298682221" sldId="361"/>
            <ac:spMk id="3" creationId="{2F4D722C-6489-953D-33A8-FC4FD574B9B3}"/>
          </ac:spMkLst>
        </pc:spChg>
        <pc:spChg chg="mod">
          <ac:chgData name="Ορέστης Αντωνίου" userId="aa65568b-29c0-48f4-92ec-07a3c5292fa9" providerId="ADAL" clId="{7E9062FC-2ABB-404A-B043-C312100FAA11}" dt="2023-10-30T20:35:30.944" v="5973"/>
          <ac:spMkLst>
            <pc:docMk/>
            <pc:sldMk cId="2298682221" sldId="361"/>
            <ac:spMk id="6" creationId="{53C80863-DDEB-9082-082E-B3AC780760A9}"/>
          </ac:spMkLst>
        </pc:spChg>
        <pc:extLst>
          <p:ext xmlns:p="http://schemas.openxmlformats.org/presentationml/2006/main" uri="{D6D511B9-2390-475A-947B-AFAB55BFBCF1}">
            <pc226:cmChg xmlns:pc226="http://schemas.microsoft.com/office/powerpoint/2022/06/main/command" chg="mod">
              <pc226:chgData name="Ορέστης Αντωνίου" userId="aa65568b-29c0-48f4-92ec-07a3c5292fa9" providerId="ADAL" clId="{7E9062FC-2ABB-404A-B043-C312100FAA11}" dt="2023-10-30T18:49:25.166" v="222"/>
              <pc2:cmMkLst xmlns:pc2="http://schemas.microsoft.com/office/powerpoint/2019/9/main/command">
                <pc:docMk/>
                <pc:sldMk cId="2298682221" sldId="361"/>
                <pc2:cmMk id="{A4D8FC5B-298D-429E-B2F2-F97F7987D303}"/>
              </pc2:cmMkLst>
            </pc226:cmChg>
          </p:ext>
        </pc:extLst>
      </pc:sldChg>
      <pc:sldChg chg="del">
        <pc:chgData name="Ορέστης Αντωνίου" userId="aa65568b-29c0-48f4-92ec-07a3c5292fa9" providerId="ADAL" clId="{7E9062FC-2ABB-404A-B043-C312100FAA11}" dt="2023-10-27T11:02:34.664" v="5" actId="47"/>
        <pc:sldMkLst>
          <pc:docMk/>
          <pc:sldMk cId="3915643265" sldId="365"/>
        </pc:sldMkLst>
      </pc:sldChg>
      <pc:sldChg chg="addCm">
        <pc:chgData name="Ορέστης Αντωνίου" userId="aa65568b-29c0-48f4-92ec-07a3c5292fa9" providerId="ADAL" clId="{7E9062FC-2ABB-404A-B043-C312100FAA11}" dt="2023-10-27T11:08:52.276" v="8"/>
        <pc:sldMkLst>
          <pc:docMk/>
          <pc:sldMk cId="3754282303" sldId="367"/>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08:52.276" v="8"/>
              <pc2:cmMkLst xmlns:pc2="http://schemas.microsoft.com/office/powerpoint/2019/9/main/command">
                <pc:docMk/>
                <pc:sldMk cId="3754282303" sldId="367"/>
                <pc2:cmMk id="{8108B315-B976-4FD8-9799-52D8853A5BCD}"/>
              </pc2:cmMkLst>
            </pc226:cmChg>
          </p:ext>
        </pc:extLst>
      </pc:sldChg>
      <pc:sldChg chg="del addCm modCm">
        <pc:chgData name="Ορέστης Αντωνίου" userId="aa65568b-29c0-48f4-92ec-07a3c5292fa9" providerId="ADAL" clId="{7E9062FC-2ABB-404A-B043-C312100FAA11}" dt="2023-10-30T19:00:16.260" v="911" actId="2696"/>
        <pc:sldMkLst>
          <pc:docMk/>
          <pc:sldMk cId="4180209741" sldId="376"/>
        </pc:sldMkLst>
        <pc:extLst>
          <p:ext xmlns:p="http://schemas.openxmlformats.org/presentationml/2006/main" uri="{D6D511B9-2390-475A-947B-AFAB55BFBCF1}">
            <pc226:cmChg xmlns:pc226="http://schemas.microsoft.com/office/powerpoint/2022/06/main/command" chg="add mod">
              <pc226:chgData name="Ορέστης Αντωνίου" userId="aa65568b-29c0-48f4-92ec-07a3c5292fa9" providerId="ADAL" clId="{7E9062FC-2ABB-404A-B043-C312100FAA11}" dt="2023-10-30T19:00:12.680" v="910"/>
              <pc2:cmMkLst xmlns:pc2="http://schemas.microsoft.com/office/powerpoint/2019/9/main/command">
                <pc:docMk/>
                <pc:sldMk cId="4180209741" sldId="376"/>
                <pc2:cmMk id="{8C22BFB9-0787-4724-B5CE-64D6CD273FBA}"/>
              </pc2:cmMkLst>
            </pc226:cmChg>
          </p:ext>
        </pc:extLst>
      </pc:sldChg>
      <pc:sldChg chg="modSp mod modCm">
        <pc:chgData name="Ορέστης Αντωνίου" userId="aa65568b-29c0-48f4-92ec-07a3c5292fa9" providerId="ADAL" clId="{7E9062FC-2ABB-404A-B043-C312100FAA11}" dt="2023-10-30T21:01:25.541" v="7322"/>
        <pc:sldMkLst>
          <pc:docMk/>
          <pc:sldMk cId="4281149587" sldId="379"/>
        </pc:sldMkLst>
        <pc:spChg chg="mod">
          <ac:chgData name="Ορέστης Αντωνίου" userId="aa65568b-29c0-48f4-92ec-07a3c5292fa9" providerId="ADAL" clId="{7E9062FC-2ABB-404A-B043-C312100FAA11}" dt="2023-10-30T20:37:40.337" v="5980" actId="207"/>
          <ac:spMkLst>
            <pc:docMk/>
            <pc:sldMk cId="4281149587" sldId="379"/>
            <ac:spMk id="6" creationId="{53C80863-DDEB-9082-082E-B3AC780760A9}"/>
          </ac:spMkLst>
        </pc:spChg>
        <pc:extLst>
          <p:ext xmlns:p="http://schemas.openxmlformats.org/presentationml/2006/main" uri="{D6D511B9-2390-475A-947B-AFAB55BFBCF1}">
            <pc226:cmChg xmlns:pc226="http://schemas.microsoft.com/office/powerpoint/2022/06/main/command" chg="mod">
              <pc226:chgData name="Ορέστης Αντωνίου" userId="aa65568b-29c0-48f4-92ec-07a3c5292fa9" providerId="ADAL" clId="{7E9062FC-2ABB-404A-B043-C312100FAA11}" dt="2023-10-30T21:01:25.541" v="7322"/>
              <pc2:cmMkLst xmlns:pc2="http://schemas.microsoft.com/office/powerpoint/2019/9/main/command">
                <pc:docMk/>
                <pc:sldMk cId="4281149587" sldId="379"/>
                <pc2:cmMk id="{48A83C73-6836-4935-BA6A-66ADA2A5940C}"/>
              </pc2:cmMkLst>
            </pc226:cmChg>
          </p:ext>
        </pc:extLst>
      </pc:sldChg>
      <pc:sldChg chg="del">
        <pc:chgData name="Ορέστης Αντωνίου" userId="aa65568b-29c0-48f4-92ec-07a3c5292fa9" providerId="ADAL" clId="{7E9062FC-2ABB-404A-B043-C312100FAA11}" dt="2023-10-30T19:16:24.666" v="1982" actId="2696"/>
        <pc:sldMkLst>
          <pc:docMk/>
          <pc:sldMk cId="3507188199" sldId="381"/>
        </pc:sldMkLst>
      </pc:sldChg>
      <pc:sldChg chg="addCm">
        <pc:chgData name="Ορέστης Αντωνίου" userId="aa65568b-29c0-48f4-92ec-07a3c5292fa9" providerId="ADAL" clId="{7E9062FC-2ABB-404A-B043-C312100FAA11}" dt="2023-10-27T11:13:31.068" v="10"/>
        <pc:sldMkLst>
          <pc:docMk/>
          <pc:sldMk cId="292997513" sldId="400"/>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13:31.068" v="10"/>
              <pc2:cmMkLst xmlns:pc2="http://schemas.microsoft.com/office/powerpoint/2019/9/main/command">
                <pc:docMk/>
                <pc:sldMk cId="292997513" sldId="400"/>
                <pc2:cmMk id="{AA146B47-A781-4121-9577-BD6B9D981AE2}"/>
              </pc2:cmMkLst>
            </pc226:cmChg>
          </p:ext>
        </pc:extLst>
      </pc:sldChg>
      <pc:sldChg chg="addCm">
        <pc:chgData name="Ορέστης Αντωνίου" userId="aa65568b-29c0-48f4-92ec-07a3c5292fa9" providerId="ADAL" clId="{7E9062FC-2ABB-404A-B043-C312100FAA11}" dt="2023-10-27T11:15:07.132" v="11"/>
        <pc:sldMkLst>
          <pc:docMk/>
          <pc:sldMk cId="1438934043" sldId="401"/>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15:07.132" v="11"/>
              <pc2:cmMkLst xmlns:pc2="http://schemas.microsoft.com/office/powerpoint/2019/9/main/command">
                <pc:docMk/>
                <pc:sldMk cId="1438934043" sldId="401"/>
                <pc2:cmMk id="{5C384475-0BAF-413E-9A38-4852E2319076}"/>
              </pc2:cmMkLst>
            </pc226:cmChg>
          </p:ext>
        </pc:extLst>
      </pc:sldChg>
      <pc:sldChg chg="addCm">
        <pc:chgData name="Ορέστης Αντωνίου" userId="aa65568b-29c0-48f4-92ec-07a3c5292fa9" providerId="ADAL" clId="{7E9062FC-2ABB-404A-B043-C312100FAA11}" dt="2023-10-27T11:16:27.866" v="12"/>
        <pc:sldMkLst>
          <pc:docMk/>
          <pc:sldMk cId="3911015991" sldId="402"/>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16:27.866" v="12"/>
              <pc2:cmMkLst xmlns:pc2="http://schemas.microsoft.com/office/powerpoint/2019/9/main/command">
                <pc:docMk/>
                <pc:sldMk cId="3911015991" sldId="402"/>
                <pc2:cmMk id="{C9F4DF13-A98F-4F04-8A7D-62DE750BFF34}"/>
              </pc2:cmMkLst>
            </pc226:cmChg>
          </p:ext>
        </pc:extLst>
      </pc:sldChg>
      <pc:sldChg chg="addCm">
        <pc:chgData name="Ορέστης Αντωνίου" userId="aa65568b-29c0-48f4-92ec-07a3c5292fa9" providerId="ADAL" clId="{7E9062FC-2ABB-404A-B043-C312100FAA11}" dt="2023-10-27T11:19:04.962" v="13"/>
        <pc:sldMkLst>
          <pc:docMk/>
          <pc:sldMk cId="2338888800" sldId="405"/>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19:04.962" v="13"/>
              <pc2:cmMkLst xmlns:pc2="http://schemas.microsoft.com/office/powerpoint/2019/9/main/command">
                <pc:docMk/>
                <pc:sldMk cId="2338888800" sldId="405"/>
                <pc2:cmMk id="{3A9EE00C-D43B-43BE-98FC-5CF4F28D43D6}"/>
              </pc2:cmMkLst>
            </pc226:cmChg>
          </p:ext>
        </pc:extLst>
      </pc:sldChg>
      <pc:sldChg chg="addCm">
        <pc:chgData name="Ορέστης Αντωνίου" userId="aa65568b-29c0-48f4-92ec-07a3c5292fa9" providerId="ADAL" clId="{7E9062FC-2ABB-404A-B043-C312100FAA11}" dt="2023-10-27T11:19:17.450" v="14"/>
        <pc:sldMkLst>
          <pc:docMk/>
          <pc:sldMk cId="3879438816" sldId="406"/>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1:19:17.450" v="14"/>
              <pc2:cmMkLst xmlns:pc2="http://schemas.microsoft.com/office/powerpoint/2019/9/main/command">
                <pc:docMk/>
                <pc:sldMk cId="3879438816" sldId="406"/>
                <pc2:cmMk id="{BFF5AB8A-77E0-4A99-AB0F-C90DEB732895}"/>
              </pc2:cmMkLst>
            </pc226:cmChg>
          </p:ext>
        </pc:extLst>
      </pc:sldChg>
      <pc:sldChg chg="modSp mod modCm modNotesTx">
        <pc:chgData name="Ορέστης Αντωνίου" userId="aa65568b-29c0-48f4-92ec-07a3c5292fa9" providerId="ADAL" clId="{7E9062FC-2ABB-404A-B043-C312100FAA11}" dt="2023-10-30T20:32:40.906" v="5969" actId="20577"/>
        <pc:sldMkLst>
          <pc:docMk/>
          <pc:sldMk cId="550609155" sldId="450"/>
        </pc:sldMkLst>
        <pc:spChg chg="mod">
          <ac:chgData name="Ορέστης Αντωνίου" userId="aa65568b-29c0-48f4-92ec-07a3c5292fa9" providerId="ADAL" clId="{7E9062FC-2ABB-404A-B043-C312100FAA11}" dt="2023-10-30T20:32:40.906" v="5969" actId="20577"/>
          <ac:spMkLst>
            <pc:docMk/>
            <pc:sldMk cId="550609155" sldId="450"/>
            <ac:spMk id="3" creationId="{E7DCA32F-40F7-4A2E-3439-713227F5767E}"/>
          </ac:spMkLst>
        </pc:spChg>
        <pc:spChg chg="mod">
          <ac:chgData name="Ορέστης Αντωνίου" userId="aa65568b-29c0-48f4-92ec-07a3c5292fa9" providerId="ADAL" clId="{7E9062FC-2ABB-404A-B043-C312100FAA11}" dt="2023-10-30T18:45:43.821" v="193" actId="14100"/>
          <ac:spMkLst>
            <pc:docMk/>
            <pc:sldMk cId="550609155" sldId="450"/>
            <ac:spMk id="12" creationId="{82121E3E-5F23-8FFC-1F87-99E42E0715B0}"/>
          </ac:spMkLst>
        </pc:spChg>
        <pc:spChg chg="mod">
          <ac:chgData name="Ορέστης Αντωνίου" userId="aa65568b-29c0-48f4-92ec-07a3c5292fa9" providerId="ADAL" clId="{7E9062FC-2ABB-404A-B043-C312100FAA11}" dt="2023-10-30T18:39:13.857" v="101"/>
          <ac:spMkLst>
            <pc:docMk/>
            <pc:sldMk cId="550609155" sldId="450"/>
            <ac:spMk id="14" creationId="{69EF8532-8381-66FA-AAA2-FDBA8A225459}"/>
          </ac:spMkLst>
        </pc:spChg>
        <pc:extLst>
          <p:ext xmlns:p="http://schemas.openxmlformats.org/presentationml/2006/main" uri="{D6D511B9-2390-475A-947B-AFAB55BFBCF1}">
            <pc226:cmChg xmlns:pc226="http://schemas.microsoft.com/office/powerpoint/2022/06/main/command" chg="mod">
              <pc226:chgData name="Ορέστης Αντωνίου" userId="aa65568b-29c0-48f4-92ec-07a3c5292fa9" providerId="ADAL" clId="{7E9062FC-2ABB-404A-B043-C312100FAA11}" dt="2023-10-30T18:48:31.536" v="219"/>
              <pc2:cmMkLst xmlns:pc2="http://schemas.microsoft.com/office/powerpoint/2019/9/main/command">
                <pc:docMk/>
                <pc:sldMk cId="550609155" sldId="450"/>
                <pc2:cmMk id="{43311E8D-FD4A-4A0A-BA9B-AD1FFB82C7FD}"/>
              </pc2:cmMkLst>
            </pc226:cmChg>
          </p:ext>
        </pc:extLst>
      </pc:sldChg>
      <pc:sldChg chg="addCm modCm">
        <pc:chgData name="Ορέστης Αντωνίου" userId="aa65568b-29c0-48f4-92ec-07a3c5292fa9" providerId="ADAL" clId="{7E9062FC-2ABB-404A-B043-C312100FAA11}" dt="2023-10-30T20:44:52.735" v="6555"/>
        <pc:sldMkLst>
          <pc:docMk/>
          <pc:sldMk cId="3034821546" sldId="451"/>
        </pc:sldMkLst>
        <pc:extLst>
          <p:ext xmlns:p="http://schemas.openxmlformats.org/presentationml/2006/main" uri="{D6D511B9-2390-475A-947B-AFAB55BFBCF1}">
            <pc226:cmChg xmlns:pc226="http://schemas.microsoft.com/office/powerpoint/2022/06/main/command" chg="add mod">
              <pc226:chgData name="Ορέστης Αντωνίου" userId="aa65568b-29c0-48f4-92ec-07a3c5292fa9" providerId="ADAL" clId="{7E9062FC-2ABB-404A-B043-C312100FAA11}" dt="2023-10-30T20:44:52.735" v="6555"/>
              <pc2:cmMkLst xmlns:pc2="http://schemas.microsoft.com/office/powerpoint/2019/9/main/command">
                <pc:docMk/>
                <pc:sldMk cId="3034821546" sldId="451"/>
                <pc2:cmMk id="{50489F2D-57F7-4EFB-8ECC-98806F6D24FA}"/>
              </pc2:cmMkLst>
            </pc226:cmChg>
          </p:ext>
        </pc:extLst>
      </pc:sldChg>
      <pc:sldChg chg="addCm">
        <pc:chgData name="Ορέστης Αντωνίου" userId="aa65568b-29c0-48f4-92ec-07a3c5292fa9" providerId="ADAL" clId="{7E9062FC-2ABB-404A-B043-C312100FAA11}" dt="2023-10-27T10:53:41.406" v="4"/>
        <pc:sldMkLst>
          <pc:docMk/>
          <pc:sldMk cId="2472875977" sldId="460"/>
        </pc:sldMkLst>
        <pc:extLst>
          <p:ext xmlns:p="http://schemas.openxmlformats.org/presentationml/2006/main" uri="{D6D511B9-2390-475A-947B-AFAB55BFBCF1}">
            <pc226:cmChg xmlns:pc226="http://schemas.microsoft.com/office/powerpoint/2022/06/main/command" chg="add">
              <pc226:chgData name="Ορέστης Αντωνίου" userId="aa65568b-29c0-48f4-92ec-07a3c5292fa9" providerId="ADAL" clId="{7E9062FC-2ABB-404A-B043-C312100FAA11}" dt="2023-10-27T10:53:41.406" v="4"/>
              <pc2:cmMkLst xmlns:pc2="http://schemas.microsoft.com/office/powerpoint/2019/9/main/command">
                <pc:docMk/>
                <pc:sldMk cId="2472875977" sldId="460"/>
                <pc2:cmMk id="{A57A3535-75F4-4912-9CC5-603206E4CAAE}"/>
              </pc2:cmMkLst>
            </pc226:cmChg>
          </p:ext>
        </pc:extLst>
      </pc:sldChg>
      <pc:sldChg chg="modSp add del mod">
        <pc:chgData name="Ορέστης Αντωνίου" userId="aa65568b-29c0-48f4-92ec-07a3c5292fa9" providerId="ADAL" clId="{7E9062FC-2ABB-404A-B043-C312100FAA11}" dt="2023-10-30T19:05:13.559" v="982" actId="2696"/>
        <pc:sldMkLst>
          <pc:docMk/>
          <pc:sldMk cId="1597264884" sldId="461"/>
        </pc:sldMkLst>
        <pc:spChg chg="mod">
          <ac:chgData name="Ορέστης Αντωνίου" userId="aa65568b-29c0-48f4-92ec-07a3c5292fa9" providerId="ADAL" clId="{7E9062FC-2ABB-404A-B043-C312100FAA11}" dt="2023-10-30T19:04:52.585" v="980" actId="20577"/>
          <ac:spMkLst>
            <pc:docMk/>
            <pc:sldMk cId="1597264884" sldId="461"/>
            <ac:spMk id="17" creationId="{59B66833-5565-8D31-7B6F-B58801F33BDA}"/>
          </ac:spMkLst>
        </pc:spChg>
      </pc:sldChg>
      <pc:sldChg chg="modSp add mod modNotesTx">
        <pc:chgData name="Ορέστης Αντωνίου" userId="aa65568b-29c0-48f4-92ec-07a3c5292fa9" providerId="ADAL" clId="{7E9062FC-2ABB-404A-B043-C312100FAA11}" dt="2023-10-30T19:16:53.986" v="1989" actId="20577"/>
        <pc:sldMkLst>
          <pc:docMk/>
          <pc:sldMk cId="2113847993" sldId="462"/>
        </pc:sldMkLst>
        <pc:spChg chg="mod">
          <ac:chgData name="Ορέστης Αντωνίου" userId="aa65568b-29c0-48f4-92ec-07a3c5292fa9" providerId="ADAL" clId="{7E9062FC-2ABB-404A-B043-C312100FAA11}" dt="2023-10-30T19:16:53.986" v="1989" actId="20577"/>
          <ac:spMkLst>
            <pc:docMk/>
            <pc:sldMk cId="2113847993" sldId="462"/>
            <ac:spMk id="17" creationId="{59B66833-5565-8D31-7B6F-B58801F33BDA}"/>
          </ac:spMkLst>
        </pc:spChg>
      </pc:sldChg>
      <pc:sldChg chg="addSp delSp modSp add mod ord delAnim modAnim modCm modNotesTx">
        <pc:chgData name="Ορέστης Αντωνίου" userId="aa65568b-29c0-48f4-92ec-07a3c5292fa9" providerId="ADAL" clId="{7E9062FC-2ABB-404A-B043-C312100FAA11}" dt="2023-10-30T20:05:20.620" v="4631" actId="21"/>
        <pc:sldMkLst>
          <pc:docMk/>
          <pc:sldMk cId="671373108" sldId="463"/>
        </pc:sldMkLst>
        <pc:spChg chg="mod topLvl">
          <ac:chgData name="Ορέστης Αντωνίου" userId="aa65568b-29c0-48f4-92ec-07a3c5292fa9" providerId="ADAL" clId="{7E9062FC-2ABB-404A-B043-C312100FAA11}" dt="2023-10-30T19:51:28.612" v="3463" actId="20577"/>
          <ac:spMkLst>
            <pc:docMk/>
            <pc:sldMk cId="671373108" sldId="463"/>
            <ac:spMk id="4" creationId="{F1DFC0D8-A513-CCE0-4CAE-3021DBBEB1EA}"/>
          </ac:spMkLst>
        </pc:spChg>
        <pc:spChg chg="mod">
          <ac:chgData name="Ορέστης Αντωνίου" userId="aa65568b-29c0-48f4-92ec-07a3c5292fa9" providerId="ADAL" clId="{7E9062FC-2ABB-404A-B043-C312100FAA11}" dt="2023-10-30T19:19:17.350" v="2010" actId="20577"/>
          <ac:spMkLst>
            <pc:docMk/>
            <pc:sldMk cId="671373108" sldId="463"/>
            <ac:spMk id="17" creationId="{59B66833-5565-8D31-7B6F-B58801F33BDA}"/>
          </ac:spMkLst>
        </pc:spChg>
        <pc:spChg chg="mod topLvl">
          <ac:chgData name="Ορέστης Αντωνίου" userId="aa65568b-29c0-48f4-92ec-07a3c5292fa9" providerId="ADAL" clId="{7E9062FC-2ABB-404A-B043-C312100FAA11}" dt="2023-10-30T19:29:49.556" v="2215" actId="164"/>
          <ac:spMkLst>
            <pc:docMk/>
            <pc:sldMk cId="671373108" sldId="463"/>
            <ac:spMk id="18" creationId="{2525287A-7B63-6061-AB59-A93290D41A2F}"/>
          </ac:spMkLst>
        </pc:spChg>
        <pc:spChg chg="add mod">
          <ac:chgData name="Ορέστης Αντωνίου" userId="aa65568b-29c0-48f4-92ec-07a3c5292fa9" providerId="ADAL" clId="{7E9062FC-2ABB-404A-B043-C312100FAA11}" dt="2023-10-30T19:19:48.830" v="2038" actId="20577"/>
          <ac:spMkLst>
            <pc:docMk/>
            <pc:sldMk cId="671373108" sldId="463"/>
            <ac:spMk id="21" creationId="{18273BFF-45BB-1777-A17E-D098A4FFAB03}"/>
          </ac:spMkLst>
        </pc:spChg>
        <pc:spChg chg="add del mod topLvl">
          <ac:chgData name="Ορέστης Αντωνίου" userId="aa65568b-29c0-48f4-92ec-07a3c5292fa9" providerId="ADAL" clId="{7E9062FC-2ABB-404A-B043-C312100FAA11}" dt="2023-10-30T19:47:24.158" v="3414" actId="21"/>
          <ac:spMkLst>
            <pc:docMk/>
            <pc:sldMk cId="671373108" sldId="463"/>
            <ac:spMk id="40" creationId="{8FEBE1AF-D0A6-4D97-561D-B3BFD4D5531C}"/>
          </ac:spMkLst>
        </pc:spChg>
        <pc:spChg chg="add del mod topLvl">
          <ac:chgData name="Ορέστης Αντωνίου" userId="aa65568b-29c0-48f4-92ec-07a3c5292fa9" providerId="ADAL" clId="{7E9062FC-2ABB-404A-B043-C312100FAA11}" dt="2023-10-30T19:47:24.629" v="3415" actId="21"/>
          <ac:spMkLst>
            <pc:docMk/>
            <pc:sldMk cId="671373108" sldId="463"/>
            <ac:spMk id="43" creationId="{74526076-15B4-9701-7C78-1EB9A7712D1E}"/>
          </ac:spMkLst>
        </pc:spChg>
        <pc:spChg chg="mod topLvl">
          <ac:chgData name="Ορέστης Αντωνίου" userId="aa65568b-29c0-48f4-92ec-07a3c5292fa9" providerId="ADAL" clId="{7E9062FC-2ABB-404A-B043-C312100FAA11}" dt="2023-10-30T19:29:49.556" v="2215" actId="164"/>
          <ac:spMkLst>
            <pc:docMk/>
            <pc:sldMk cId="671373108" sldId="463"/>
            <ac:spMk id="46" creationId="{D0C71751-4529-3EAD-89F1-3D13CBDDC90E}"/>
          </ac:spMkLst>
        </pc:spChg>
        <pc:spChg chg="mod topLvl">
          <ac:chgData name="Ορέστης Αντωνίου" userId="aa65568b-29c0-48f4-92ec-07a3c5292fa9" providerId="ADAL" clId="{7E9062FC-2ABB-404A-B043-C312100FAA11}" dt="2023-10-30T19:29:49.556" v="2215" actId="164"/>
          <ac:spMkLst>
            <pc:docMk/>
            <pc:sldMk cId="671373108" sldId="463"/>
            <ac:spMk id="47" creationId="{B8D88C05-82B5-3387-1CD8-A93DB7D3E377}"/>
          </ac:spMkLst>
        </pc:spChg>
        <pc:spChg chg="add del mod topLvl">
          <ac:chgData name="Ορέστης Αντωνίου" userId="aa65568b-29c0-48f4-92ec-07a3c5292fa9" providerId="ADAL" clId="{7E9062FC-2ABB-404A-B043-C312100FAA11}" dt="2023-10-30T19:47:26.078" v="3418" actId="21"/>
          <ac:spMkLst>
            <pc:docMk/>
            <pc:sldMk cId="671373108" sldId="463"/>
            <ac:spMk id="51" creationId="{E772D797-2596-6219-8FD7-A2A3BCF23E75}"/>
          </ac:spMkLst>
        </pc:spChg>
        <pc:spChg chg="add del mod">
          <ac:chgData name="Ορέστης Αντωνίου" userId="aa65568b-29c0-48f4-92ec-07a3c5292fa9" providerId="ADAL" clId="{7E9062FC-2ABB-404A-B043-C312100FAA11}" dt="2023-10-30T20:05:20.620" v="4631" actId="21"/>
          <ac:spMkLst>
            <pc:docMk/>
            <pc:sldMk cId="671373108" sldId="463"/>
            <ac:spMk id="87" creationId="{5ABBB6D6-BA7E-4520-6AA4-8C4640824B48}"/>
          </ac:spMkLst>
        </pc:spChg>
        <pc:spChg chg="del">
          <ac:chgData name="Ορέστης Αντωνίου" userId="aa65568b-29c0-48f4-92ec-07a3c5292fa9" providerId="ADAL" clId="{7E9062FC-2ABB-404A-B043-C312100FAA11}" dt="2023-10-30T19:18:13.569" v="2003" actId="21"/>
          <ac:spMkLst>
            <pc:docMk/>
            <pc:sldMk cId="671373108" sldId="463"/>
            <ac:spMk id="114" creationId="{678BF459-55A5-657F-3829-6DE82AED07E0}"/>
          </ac:spMkLst>
        </pc:spChg>
        <pc:spChg chg="del">
          <ac:chgData name="Ορέστης Αντωνίου" userId="aa65568b-29c0-48f4-92ec-07a3c5292fa9" providerId="ADAL" clId="{7E9062FC-2ABB-404A-B043-C312100FAA11}" dt="2023-10-30T19:18:00.516" v="1998" actId="21"/>
          <ac:spMkLst>
            <pc:docMk/>
            <pc:sldMk cId="671373108" sldId="463"/>
            <ac:spMk id="115" creationId="{765180BE-5AEE-4E72-4A9F-10441F36CDA5}"/>
          </ac:spMkLst>
        </pc:spChg>
        <pc:spChg chg="del">
          <ac:chgData name="Ορέστης Αντωνίου" userId="aa65568b-29c0-48f4-92ec-07a3c5292fa9" providerId="ADAL" clId="{7E9062FC-2ABB-404A-B043-C312100FAA11}" dt="2023-10-30T19:17:58.160" v="1997" actId="21"/>
          <ac:spMkLst>
            <pc:docMk/>
            <pc:sldMk cId="671373108" sldId="463"/>
            <ac:spMk id="116" creationId="{D4806FC0-B8D3-830C-438D-51A9B88A24AB}"/>
          </ac:spMkLst>
        </pc:spChg>
        <pc:grpChg chg="del">
          <ac:chgData name="Ορέστης Αντωνίου" userId="aa65568b-29c0-48f4-92ec-07a3c5292fa9" providerId="ADAL" clId="{7E9062FC-2ABB-404A-B043-C312100FAA11}" dt="2023-10-30T19:17:45.358" v="1993" actId="21"/>
          <ac:grpSpMkLst>
            <pc:docMk/>
            <pc:sldMk cId="671373108" sldId="463"/>
            <ac:grpSpMk id="7" creationId="{A34D6A2D-5B96-EAB2-6F0A-366AB21A8252}"/>
          </ac:grpSpMkLst>
        </pc:grpChg>
        <pc:grpChg chg="del">
          <ac:chgData name="Ορέστης Αντωνίου" userId="aa65568b-29c0-48f4-92ec-07a3c5292fa9" providerId="ADAL" clId="{7E9062FC-2ABB-404A-B043-C312100FAA11}" dt="2023-10-30T19:20:08.743" v="2039" actId="165"/>
          <ac:grpSpMkLst>
            <pc:docMk/>
            <pc:sldMk cId="671373108" sldId="463"/>
            <ac:grpSpMk id="8" creationId="{1BD9E4D2-F5F2-4244-06C6-C90FFC6017AB}"/>
          </ac:grpSpMkLst>
        </pc:grpChg>
        <pc:grpChg chg="del">
          <ac:chgData name="Ορέστης Αντωνίου" userId="aa65568b-29c0-48f4-92ec-07a3c5292fa9" providerId="ADAL" clId="{7E9062FC-2ABB-404A-B043-C312100FAA11}" dt="2023-10-30T19:18:09.109" v="2001" actId="21"/>
          <ac:grpSpMkLst>
            <pc:docMk/>
            <pc:sldMk cId="671373108" sldId="463"/>
            <ac:grpSpMk id="9" creationId="{191FCF03-5E72-8A2D-CD5D-56618F9CA09C}"/>
          </ac:grpSpMkLst>
        </pc:grpChg>
        <pc:grpChg chg="del">
          <ac:chgData name="Ορέστης Αντωνίου" userId="aa65568b-29c0-48f4-92ec-07a3c5292fa9" providerId="ADAL" clId="{7E9062FC-2ABB-404A-B043-C312100FAA11}" dt="2023-10-30T19:17:48.760" v="1994" actId="21"/>
          <ac:grpSpMkLst>
            <pc:docMk/>
            <pc:sldMk cId="671373108" sldId="463"/>
            <ac:grpSpMk id="19" creationId="{59E19E8A-8D94-4A18-0AFE-67E9BC22A6D6}"/>
          </ac:grpSpMkLst>
        </pc:grpChg>
        <pc:grpChg chg="add del mod">
          <ac:chgData name="Ορέστης Αντωνίου" userId="aa65568b-29c0-48f4-92ec-07a3c5292fa9" providerId="ADAL" clId="{7E9062FC-2ABB-404A-B043-C312100FAA11}" dt="2023-10-30T19:20:27.279" v="2042" actId="165"/>
          <ac:grpSpMkLst>
            <pc:docMk/>
            <pc:sldMk cId="671373108" sldId="463"/>
            <ac:grpSpMk id="23" creationId="{0657854D-FDA4-FA20-8C66-3C356353A9F5}"/>
          </ac:grpSpMkLst>
        </pc:grpChg>
        <pc:grpChg chg="del">
          <ac:chgData name="Ορέστης Αντωνίου" userId="aa65568b-29c0-48f4-92ec-07a3c5292fa9" providerId="ADAL" clId="{7E9062FC-2ABB-404A-B043-C312100FAA11}" dt="2023-10-30T19:18:07.001" v="2000" actId="21"/>
          <ac:grpSpMkLst>
            <pc:docMk/>
            <pc:sldMk cId="671373108" sldId="463"/>
            <ac:grpSpMk id="24" creationId="{8C466E4E-FA7D-AB26-2F02-25D52593799E}"/>
          </ac:grpSpMkLst>
        </pc:grpChg>
        <pc:grpChg chg="del mod topLvl">
          <ac:chgData name="Ορέστης Αντωνίου" userId="aa65568b-29c0-48f4-92ec-07a3c5292fa9" providerId="ADAL" clId="{7E9062FC-2ABB-404A-B043-C312100FAA11}" dt="2023-10-30T19:27:38.217" v="2190" actId="165"/>
          <ac:grpSpMkLst>
            <pc:docMk/>
            <pc:sldMk cId="671373108" sldId="463"/>
            <ac:grpSpMk id="30" creationId="{AEB67980-4634-EBF6-00C3-F19B28C751D3}"/>
          </ac:grpSpMkLst>
        </pc:grpChg>
        <pc:grpChg chg="add del mod">
          <ac:chgData name="Ορέστης Αντωνίου" userId="aa65568b-29c0-48f4-92ec-07a3c5292fa9" providerId="ADAL" clId="{7E9062FC-2ABB-404A-B043-C312100FAA11}" dt="2023-10-30T19:27:33.737" v="2189" actId="165"/>
          <ac:grpSpMkLst>
            <pc:docMk/>
            <pc:sldMk cId="671373108" sldId="463"/>
            <ac:grpSpMk id="32" creationId="{8075A679-4C05-B93F-E4A3-C06D7B9B5BC6}"/>
          </ac:grpSpMkLst>
        </pc:grpChg>
        <pc:grpChg chg="add del mod">
          <ac:chgData name="Ορέστης Αντωνίου" userId="aa65568b-29c0-48f4-92ec-07a3c5292fa9" providerId="ADAL" clId="{7E9062FC-2ABB-404A-B043-C312100FAA11}" dt="2023-10-30T19:26:56.171" v="2180" actId="165"/>
          <ac:grpSpMkLst>
            <pc:docMk/>
            <pc:sldMk cId="671373108" sldId="463"/>
            <ac:grpSpMk id="39" creationId="{60A674E9-70BB-B083-BE97-673043721AFA}"/>
          </ac:grpSpMkLst>
        </pc:grpChg>
        <pc:grpChg chg="add del mod">
          <ac:chgData name="Ορέστης Αντωνίου" userId="aa65568b-29c0-48f4-92ec-07a3c5292fa9" providerId="ADAL" clId="{7E9062FC-2ABB-404A-B043-C312100FAA11}" dt="2023-10-30T19:27:54.209" v="2194" actId="165"/>
          <ac:grpSpMkLst>
            <pc:docMk/>
            <pc:sldMk cId="671373108" sldId="463"/>
            <ac:grpSpMk id="42" creationId="{573426A2-49D9-53A7-619D-226DAA50F980}"/>
          </ac:grpSpMkLst>
        </pc:grpChg>
        <pc:grpChg chg="del mod topLvl">
          <ac:chgData name="Ορέστης Αντωνίου" userId="aa65568b-29c0-48f4-92ec-07a3c5292fa9" providerId="ADAL" clId="{7E9062FC-2ABB-404A-B043-C312100FAA11}" dt="2023-10-30T19:27:57.577" v="2195" actId="165"/>
          <ac:grpSpMkLst>
            <pc:docMk/>
            <pc:sldMk cId="671373108" sldId="463"/>
            <ac:grpSpMk id="44" creationId="{D44A5673-4359-342F-803B-F2CD1080A208}"/>
          </ac:grpSpMkLst>
        </pc:grpChg>
        <pc:grpChg chg="del mod topLvl">
          <ac:chgData name="Ορέστης Αντωνίου" userId="aa65568b-29c0-48f4-92ec-07a3c5292fa9" providerId="ADAL" clId="{7E9062FC-2ABB-404A-B043-C312100FAA11}" dt="2023-10-30T19:27:42.077" v="2191" actId="165"/>
          <ac:grpSpMkLst>
            <pc:docMk/>
            <pc:sldMk cId="671373108" sldId="463"/>
            <ac:grpSpMk id="45" creationId="{07ECCA83-D951-6E41-B166-4803DDF096FA}"/>
          </ac:grpSpMkLst>
        </pc:grpChg>
        <pc:grpChg chg="add del mod">
          <ac:chgData name="Ορέστης Αντωνίου" userId="aa65568b-29c0-48f4-92ec-07a3c5292fa9" providerId="ADAL" clId="{7E9062FC-2ABB-404A-B043-C312100FAA11}" dt="2023-10-30T19:28:06.519" v="2198" actId="165"/>
          <ac:grpSpMkLst>
            <pc:docMk/>
            <pc:sldMk cId="671373108" sldId="463"/>
            <ac:grpSpMk id="60" creationId="{0DFBC92E-BE04-429B-835C-714FC37BE52F}"/>
          </ac:grpSpMkLst>
        </pc:grpChg>
        <pc:grpChg chg="add mod">
          <ac:chgData name="Ορέστης Αντωνίου" userId="aa65568b-29c0-48f4-92ec-07a3c5292fa9" providerId="ADAL" clId="{7E9062FC-2ABB-404A-B043-C312100FAA11}" dt="2023-10-30T19:29:59.071" v="2216" actId="1076"/>
          <ac:grpSpMkLst>
            <pc:docMk/>
            <pc:sldMk cId="671373108" sldId="463"/>
            <ac:grpSpMk id="81" creationId="{7BECB2F6-E75B-DADD-5BBD-7BE18123455D}"/>
          </ac:grpSpMkLst>
        </pc:grpChg>
        <pc:grpChg chg="del">
          <ac:chgData name="Ορέστης Αντωνίου" userId="aa65568b-29c0-48f4-92ec-07a3c5292fa9" providerId="ADAL" clId="{7E9062FC-2ABB-404A-B043-C312100FAA11}" dt="2023-10-30T19:18:12.132" v="2002" actId="21"/>
          <ac:grpSpMkLst>
            <pc:docMk/>
            <pc:sldMk cId="671373108" sldId="463"/>
            <ac:grpSpMk id="118" creationId="{C251617C-BC87-1A7E-6BB6-CC7F58DC1513}"/>
          </ac:grpSpMkLst>
        </pc:grpChg>
        <pc:grpChg chg="del">
          <ac:chgData name="Ορέστης Αντωνίου" userId="aa65568b-29c0-48f4-92ec-07a3c5292fa9" providerId="ADAL" clId="{7E9062FC-2ABB-404A-B043-C312100FAA11}" dt="2023-10-30T19:18:02.911" v="1999" actId="21"/>
          <ac:grpSpMkLst>
            <pc:docMk/>
            <pc:sldMk cId="671373108" sldId="463"/>
            <ac:grpSpMk id="119" creationId="{5A493C2A-7E1E-3CE0-B27D-87754F88EA91}"/>
          </ac:grpSpMkLst>
        </pc:grpChg>
        <pc:grpChg chg="del">
          <ac:chgData name="Ορέστης Αντωνίου" userId="aa65568b-29c0-48f4-92ec-07a3c5292fa9" providerId="ADAL" clId="{7E9062FC-2ABB-404A-B043-C312100FAA11}" dt="2023-10-30T19:17:52.020" v="1995" actId="21"/>
          <ac:grpSpMkLst>
            <pc:docMk/>
            <pc:sldMk cId="671373108" sldId="463"/>
            <ac:grpSpMk id="121" creationId="{EF541B4D-891A-1AB4-BD96-DC5F82C45F7F}"/>
          </ac:grpSpMkLst>
        </pc:grpChg>
        <pc:grpChg chg="del">
          <ac:chgData name="Ορέστης Αντωνίου" userId="aa65568b-29c0-48f4-92ec-07a3c5292fa9" providerId="ADAL" clId="{7E9062FC-2ABB-404A-B043-C312100FAA11}" dt="2023-10-30T19:17:55.076" v="1996" actId="21"/>
          <ac:grpSpMkLst>
            <pc:docMk/>
            <pc:sldMk cId="671373108" sldId="463"/>
            <ac:grpSpMk id="122" creationId="{4CBBCBA0-F220-B20E-8A59-BE0FAD25365C}"/>
          </ac:grpSpMkLst>
        </pc:grpChg>
        <pc:cxnChg chg="mod">
          <ac:chgData name="Ορέστης Αντωνίου" userId="aa65568b-29c0-48f4-92ec-07a3c5292fa9" providerId="ADAL" clId="{7E9062FC-2ABB-404A-B043-C312100FAA11}" dt="2023-10-30T19:17:45.358" v="1993" actId="21"/>
          <ac:cxnSpMkLst>
            <pc:docMk/>
            <pc:sldMk cId="671373108" sldId="463"/>
            <ac:cxnSpMk id="22" creationId="{B7361261-7865-6252-532A-E2B74DCA9DD6}"/>
          </ac:cxnSpMkLst>
        </pc:cxnChg>
        <pc:cxnChg chg="mod topLvl">
          <ac:chgData name="Ορέστης Αντωνίου" userId="aa65568b-29c0-48f4-92ec-07a3c5292fa9" providerId="ADAL" clId="{7E9062FC-2ABB-404A-B043-C312100FAA11}" dt="2023-10-30T19:29:49.556" v="2215" actId="164"/>
          <ac:cxnSpMkLst>
            <pc:docMk/>
            <pc:sldMk cId="671373108" sldId="463"/>
            <ac:cxnSpMk id="26" creationId="{42D9B5A4-6D3D-2ED9-720A-4E3E0E3F09CB}"/>
          </ac:cxnSpMkLst>
        </pc:cxnChg>
        <pc:cxnChg chg="mod">
          <ac:chgData name="Ορέστης Αντωνίου" userId="aa65568b-29c0-48f4-92ec-07a3c5292fa9" providerId="ADAL" clId="{7E9062FC-2ABB-404A-B043-C312100FAA11}" dt="2023-10-30T19:18:09.109" v="2001" actId="21"/>
          <ac:cxnSpMkLst>
            <pc:docMk/>
            <pc:sldMk cId="671373108" sldId="463"/>
            <ac:cxnSpMk id="28" creationId="{FF061EA8-1D9D-6A66-21EA-6A05AC443575}"/>
          </ac:cxnSpMkLst>
        </pc:cxnChg>
        <pc:cxnChg chg="mod topLvl">
          <ac:chgData name="Ορέστης Αντωνίου" userId="aa65568b-29c0-48f4-92ec-07a3c5292fa9" providerId="ADAL" clId="{7E9062FC-2ABB-404A-B043-C312100FAA11}" dt="2023-10-30T19:47:24.158" v="3414" actId="21"/>
          <ac:cxnSpMkLst>
            <pc:docMk/>
            <pc:sldMk cId="671373108" sldId="463"/>
            <ac:cxnSpMk id="41" creationId="{29C26117-7197-7578-B1D3-B26F91240F3F}"/>
          </ac:cxnSpMkLst>
        </pc:cxnChg>
        <pc:cxnChg chg="mod">
          <ac:chgData name="Ορέστης Αντωνίου" userId="aa65568b-29c0-48f4-92ec-07a3c5292fa9" providerId="ADAL" clId="{7E9062FC-2ABB-404A-B043-C312100FAA11}" dt="2023-10-30T19:17:48.760" v="1994" actId="21"/>
          <ac:cxnSpMkLst>
            <pc:docMk/>
            <pc:sldMk cId="671373108" sldId="463"/>
            <ac:cxnSpMk id="52" creationId="{E7F5C453-21FB-EEFF-7937-DE51A14CEEBC}"/>
          </ac:cxnSpMkLst>
        </pc:cxnChg>
        <pc:cxnChg chg="del mod topLvl">
          <ac:chgData name="Ορέστης Αντωνίου" userId="aa65568b-29c0-48f4-92ec-07a3c5292fa9" providerId="ADAL" clId="{7E9062FC-2ABB-404A-B043-C312100FAA11}" dt="2023-10-30T19:29:01.368" v="2211" actId="21"/>
          <ac:cxnSpMkLst>
            <pc:docMk/>
            <pc:sldMk cId="671373108" sldId="463"/>
            <ac:cxnSpMk id="53" creationId="{C792DBED-A56F-FD9B-322B-D2B599D0AD3C}"/>
          </ac:cxnSpMkLst>
        </pc:cxnChg>
        <pc:cxnChg chg="mod topLvl">
          <ac:chgData name="Ορέστης Αντωνίου" userId="aa65568b-29c0-48f4-92ec-07a3c5292fa9" providerId="ADAL" clId="{7E9062FC-2ABB-404A-B043-C312100FAA11}" dt="2023-10-30T19:29:49.556" v="2215" actId="164"/>
          <ac:cxnSpMkLst>
            <pc:docMk/>
            <pc:sldMk cId="671373108" sldId="463"/>
            <ac:cxnSpMk id="54" creationId="{FD4C808E-4C45-C67C-3212-3326CD240C86}"/>
          </ac:cxnSpMkLst>
        </pc:cxnChg>
        <pc:cxnChg chg="del mod topLvl">
          <ac:chgData name="Ορέστης Αντωνίου" userId="aa65568b-29c0-48f4-92ec-07a3c5292fa9" providerId="ADAL" clId="{7E9062FC-2ABB-404A-B043-C312100FAA11}" dt="2023-10-30T19:29:01.368" v="2211" actId="21"/>
          <ac:cxnSpMkLst>
            <pc:docMk/>
            <pc:sldMk cId="671373108" sldId="463"/>
            <ac:cxnSpMk id="55" creationId="{4C3B6A3F-F2E6-BBC4-CEF6-FB5A57E57F10}"/>
          </ac:cxnSpMkLst>
        </pc:cxnChg>
        <pc:cxnChg chg="mod">
          <ac:chgData name="Ορέστης Αντωνίου" userId="aa65568b-29c0-48f4-92ec-07a3c5292fa9" providerId="ADAL" clId="{7E9062FC-2ABB-404A-B043-C312100FAA11}" dt="2023-10-30T19:18:07.001" v="2000" actId="21"/>
          <ac:cxnSpMkLst>
            <pc:docMk/>
            <pc:sldMk cId="671373108" sldId="463"/>
            <ac:cxnSpMk id="56" creationId="{87520513-19A9-BBC6-0ACB-263BC12D8649}"/>
          </ac:cxnSpMkLst>
        </pc:cxnChg>
        <pc:cxnChg chg="mod">
          <ac:chgData name="Ορέστης Αντωνίου" userId="aa65568b-29c0-48f4-92ec-07a3c5292fa9" providerId="ADAL" clId="{7E9062FC-2ABB-404A-B043-C312100FAA11}" dt="2023-10-30T19:17:48.760" v="1994" actId="21"/>
          <ac:cxnSpMkLst>
            <pc:docMk/>
            <pc:sldMk cId="671373108" sldId="463"/>
            <ac:cxnSpMk id="58" creationId="{F53C39EB-FA19-5F1C-8A5B-98A8F094B75B}"/>
          </ac:cxnSpMkLst>
        </pc:cxnChg>
        <pc:cxnChg chg="mod topLvl">
          <ac:chgData name="Ορέστης Αντωνίου" userId="aa65568b-29c0-48f4-92ec-07a3c5292fa9" providerId="ADAL" clId="{7E9062FC-2ABB-404A-B043-C312100FAA11}" dt="2023-10-30T19:29:49.556" v="2215" actId="164"/>
          <ac:cxnSpMkLst>
            <pc:docMk/>
            <pc:sldMk cId="671373108" sldId="463"/>
            <ac:cxnSpMk id="61" creationId="{A929F808-AD12-CF41-3320-614FEBD7FED7}"/>
          </ac:cxnSpMkLst>
        </pc:cxnChg>
        <pc:cxnChg chg="mod">
          <ac:chgData name="Ορέστης Αντωνίου" userId="aa65568b-29c0-48f4-92ec-07a3c5292fa9" providerId="ADAL" clId="{7E9062FC-2ABB-404A-B043-C312100FAA11}" dt="2023-10-30T19:18:07.001" v="2000" actId="21"/>
          <ac:cxnSpMkLst>
            <pc:docMk/>
            <pc:sldMk cId="671373108" sldId="463"/>
            <ac:cxnSpMk id="63" creationId="{2ACD3641-333C-B2AD-3FCC-D0DC1DEC2B8E}"/>
          </ac:cxnSpMkLst>
        </pc:cxnChg>
        <pc:cxnChg chg="mod">
          <ac:chgData name="Ορέστης Αντωνίου" userId="aa65568b-29c0-48f4-92ec-07a3c5292fa9" providerId="ADAL" clId="{7E9062FC-2ABB-404A-B043-C312100FAA11}" dt="2023-10-30T19:17:52.020" v="1995" actId="21"/>
          <ac:cxnSpMkLst>
            <pc:docMk/>
            <pc:sldMk cId="671373108" sldId="463"/>
            <ac:cxnSpMk id="73" creationId="{D4CBE8AC-FC2E-5C21-513F-B150103A5184}"/>
          </ac:cxnSpMkLst>
        </pc:cxnChg>
        <pc:cxnChg chg="add del mod">
          <ac:chgData name="Ορέστης Αντωνίου" userId="aa65568b-29c0-48f4-92ec-07a3c5292fa9" providerId="ADAL" clId="{7E9062FC-2ABB-404A-B043-C312100FAA11}" dt="2023-10-30T19:47:26.078" v="3418" actId="21"/>
          <ac:cxnSpMkLst>
            <pc:docMk/>
            <pc:sldMk cId="671373108" sldId="463"/>
            <ac:cxnSpMk id="74" creationId="{781243AA-FA26-95FE-3A29-31519315F5A4}"/>
          </ac:cxnSpMkLst>
        </pc:cxnChg>
        <pc:cxnChg chg="mod">
          <ac:chgData name="Ορέστης Αντωνίου" userId="aa65568b-29c0-48f4-92ec-07a3c5292fa9" providerId="ADAL" clId="{7E9062FC-2ABB-404A-B043-C312100FAA11}" dt="2023-10-30T19:17:55.076" v="1996" actId="21"/>
          <ac:cxnSpMkLst>
            <pc:docMk/>
            <pc:sldMk cId="671373108" sldId="463"/>
            <ac:cxnSpMk id="76" creationId="{EEE24802-F7D0-4107-1BDB-256306AE6313}"/>
          </ac:cxnSpMkLst>
        </pc:cxnChg>
        <pc:cxnChg chg="add del mod">
          <ac:chgData name="Ορέστης Αντωνίου" userId="aa65568b-29c0-48f4-92ec-07a3c5292fa9" providerId="ADAL" clId="{7E9062FC-2ABB-404A-B043-C312100FAA11}" dt="2023-10-30T19:47:25.122" v="3416" actId="21"/>
          <ac:cxnSpMkLst>
            <pc:docMk/>
            <pc:sldMk cId="671373108" sldId="463"/>
            <ac:cxnSpMk id="77" creationId="{1AC9E589-FE80-96A1-DC52-3B9C1F1703EB}"/>
          </ac:cxnSpMkLst>
        </pc:cxnChg>
        <pc:cxnChg chg="mod">
          <ac:chgData name="Ορέστης Αντωνίου" userId="aa65568b-29c0-48f4-92ec-07a3c5292fa9" providerId="ADAL" clId="{7E9062FC-2ABB-404A-B043-C312100FAA11}" dt="2023-10-30T19:18:02.911" v="1999" actId="21"/>
          <ac:cxnSpMkLst>
            <pc:docMk/>
            <pc:sldMk cId="671373108" sldId="463"/>
            <ac:cxnSpMk id="80" creationId="{27DF5364-1A8D-E060-8CAC-0DD679D8469B}"/>
          </ac:cxnSpMkLst>
        </pc:cxnChg>
        <pc:cxnChg chg="mod">
          <ac:chgData name="Ορέστης Αντωνίου" userId="aa65568b-29c0-48f4-92ec-07a3c5292fa9" providerId="ADAL" clId="{7E9062FC-2ABB-404A-B043-C312100FAA11}" dt="2023-10-30T19:17:55.076" v="1996" actId="21"/>
          <ac:cxnSpMkLst>
            <pc:docMk/>
            <pc:sldMk cId="671373108" sldId="463"/>
            <ac:cxnSpMk id="86" creationId="{939FB2E8-C2E7-B37D-8F39-92A1F6D0510E}"/>
          </ac:cxnSpMkLst>
        </pc:cxnChg>
        <pc:cxnChg chg="mod">
          <ac:chgData name="Ορέστης Αντωνίου" userId="aa65568b-29c0-48f4-92ec-07a3c5292fa9" providerId="ADAL" clId="{7E9062FC-2ABB-404A-B043-C312100FAA11}" dt="2023-10-30T19:18:02.911" v="1999" actId="21"/>
          <ac:cxnSpMkLst>
            <pc:docMk/>
            <pc:sldMk cId="671373108" sldId="463"/>
            <ac:cxnSpMk id="91" creationId="{44B41C84-DB6E-CEA2-E6A7-DA4B81B6A97D}"/>
          </ac:cxnSpMkLst>
        </pc:cxnChg>
        <pc:cxnChg chg="mod">
          <ac:chgData name="Ορέστης Αντωνίου" userId="aa65568b-29c0-48f4-92ec-07a3c5292fa9" providerId="ADAL" clId="{7E9062FC-2ABB-404A-B043-C312100FAA11}" dt="2023-10-30T19:18:07.001" v="2000" actId="21"/>
          <ac:cxnSpMkLst>
            <pc:docMk/>
            <pc:sldMk cId="671373108" sldId="463"/>
            <ac:cxnSpMk id="95" creationId="{3DEC0EDD-F7E4-8959-05DB-765AA928E17E}"/>
          </ac:cxnSpMkLst>
        </pc:cxnChg>
        <pc:cxnChg chg="mod">
          <ac:chgData name="Ορέστης Αντωνίου" userId="aa65568b-29c0-48f4-92ec-07a3c5292fa9" providerId="ADAL" clId="{7E9062FC-2ABB-404A-B043-C312100FAA11}" dt="2023-10-30T19:18:12.132" v="2002" actId="21"/>
          <ac:cxnSpMkLst>
            <pc:docMk/>
            <pc:sldMk cId="671373108" sldId="463"/>
            <ac:cxnSpMk id="103" creationId="{A9D10832-0D1E-1697-2039-D1B76A22BFD4}"/>
          </ac:cxnSpMkLst>
        </pc:cxnChg>
        <pc:cxnChg chg="mod">
          <ac:chgData name="Ορέστης Αντωνίου" userId="aa65568b-29c0-48f4-92ec-07a3c5292fa9" providerId="ADAL" clId="{7E9062FC-2ABB-404A-B043-C312100FAA11}" dt="2023-10-30T19:18:12.132" v="2002" actId="21"/>
          <ac:cxnSpMkLst>
            <pc:docMk/>
            <pc:sldMk cId="671373108" sldId="463"/>
            <ac:cxnSpMk id="109" creationId="{E0331013-78EE-8B90-BE8D-301CEB77BE56}"/>
          </ac:cxnSpMkLst>
        </pc:cxnChg>
        <pc:extLst>
          <p:ext xmlns:p="http://schemas.openxmlformats.org/presentationml/2006/main" uri="{D6D511B9-2390-475A-947B-AFAB55BFBCF1}">
            <pc226:cmChg xmlns:pc226="http://schemas.microsoft.com/office/powerpoint/2022/06/main/command" chg="mod">
              <pc226:chgData name="Ορέστης Αντωνίου" userId="aa65568b-29c0-48f4-92ec-07a3c5292fa9" providerId="ADAL" clId="{7E9062FC-2ABB-404A-B043-C312100FAA11}" dt="2023-10-30T19:35:17.757" v="2607"/>
              <pc2:cmMkLst xmlns:pc2="http://schemas.microsoft.com/office/powerpoint/2019/9/main/command">
                <pc:docMk/>
                <pc:sldMk cId="671373108" sldId="463"/>
                <pc2:cmMk id="{2C573A53-B63F-43DB-9C54-E7DE39BC9A6B}"/>
              </pc2:cmMkLst>
            </pc226:cmChg>
          </p:ext>
        </pc:extLst>
      </pc:sldChg>
      <pc:sldChg chg="addSp delSp modSp add mod modNotesTx">
        <pc:chgData name="Ορέστης Αντωνίου" userId="aa65568b-29c0-48f4-92ec-07a3c5292fa9" providerId="ADAL" clId="{7E9062FC-2ABB-404A-B043-C312100FAA11}" dt="2023-10-30T20:04:24.093" v="4625" actId="20577"/>
        <pc:sldMkLst>
          <pc:docMk/>
          <pc:sldMk cId="2656522574" sldId="464"/>
        </pc:sldMkLst>
        <pc:spChg chg="mod topLvl">
          <ac:chgData name="Ορέστης Αντωνίου" userId="aa65568b-29c0-48f4-92ec-07a3c5292fa9" providerId="ADAL" clId="{7E9062FC-2ABB-404A-B043-C312100FAA11}" dt="2023-10-30T19:51:53.602" v="3469" actId="20577"/>
          <ac:spMkLst>
            <pc:docMk/>
            <pc:sldMk cId="2656522574" sldId="464"/>
            <ac:spMk id="4" creationId="{F1DFC0D8-A513-CCE0-4CAE-3021DBBEB1EA}"/>
          </ac:spMkLst>
        </pc:spChg>
        <pc:spChg chg="add mod">
          <ac:chgData name="Ορέστης Αντωνίου" userId="aa65568b-29c0-48f4-92ec-07a3c5292fa9" providerId="ADAL" clId="{7E9062FC-2ABB-404A-B043-C312100FAA11}" dt="2023-10-30T19:49:22.212" v="3439" actId="1076"/>
          <ac:spMkLst>
            <pc:docMk/>
            <pc:sldMk cId="2656522574" sldId="464"/>
            <ac:spMk id="7" creationId="{079AC0D1-6AFC-71A5-074C-A94C6F8C56FF}"/>
          </ac:spMkLst>
        </pc:spChg>
        <pc:spChg chg="mod">
          <ac:chgData name="Ορέστης Αντωνίου" userId="aa65568b-29c0-48f4-92ec-07a3c5292fa9" providerId="ADAL" clId="{7E9062FC-2ABB-404A-B043-C312100FAA11}" dt="2023-10-30T19:52:08.702" v="3471" actId="20577"/>
          <ac:spMkLst>
            <pc:docMk/>
            <pc:sldMk cId="2656522574" sldId="464"/>
            <ac:spMk id="17" creationId="{59B66833-5565-8D31-7B6F-B58801F33BDA}"/>
          </ac:spMkLst>
        </pc:spChg>
        <pc:spChg chg="mod topLvl">
          <ac:chgData name="Ορέστης Αντωνίου" userId="aa65568b-29c0-48f4-92ec-07a3c5292fa9" providerId="ADAL" clId="{7E9062FC-2ABB-404A-B043-C312100FAA11}" dt="2023-10-30T19:50:01.602" v="3446" actId="165"/>
          <ac:spMkLst>
            <pc:docMk/>
            <pc:sldMk cId="2656522574" sldId="464"/>
            <ac:spMk id="18" creationId="{2525287A-7B63-6061-AB59-A93290D41A2F}"/>
          </ac:spMkLst>
        </pc:spChg>
        <pc:spChg chg="mod">
          <ac:chgData name="Ορέστης Αντωνίου" userId="aa65568b-29c0-48f4-92ec-07a3c5292fa9" providerId="ADAL" clId="{7E9062FC-2ABB-404A-B043-C312100FAA11}" dt="2023-10-30T19:46:39.535" v="3408" actId="14100"/>
          <ac:spMkLst>
            <pc:docMk/>
            <pc:sldMk cId="2656522574" sldId="464"/>
            <ac:spMk id="21" creationId="{18273BFF-45BB-1777-A17E-D098A4FFAB03}"/>
          </ac:spMkLst>
        </pc:spChg>
        <pc:spChg chg="mod topLvl">
          <ac:chgData name="Ορέστης Αντωνίου" userId="aa65568b-29c0-48f4-92ec-07a3c5292fa9" providerId="ADAL" clId="{7E9062FC-2ABB-404A-B043-C312100FAA11}" dt="2023-10-30T19:51:12.072" v="3457" actId="1076"/>
          <ac:spMkLst>
            <pc:docMk/>
            <pc:sldMk cId="2656522574" sldId="464"/>
            <ac:spMk id="40" creationId="{8FEBE1AF-D0A6-4D97-561D-B3BFD4D5531C}"/>
          </ac:spMkLst>
        </pc:spChg>
        <pc:spChg chg="mod topLvl">
          <ac:chgData name="Ορέστης Αντωνίου" userId="aa65568b-29c0-48f4-92ec-07a3c5292fa9" providerId="ADAL" clId="{7E9062FC-2ABB-404A-B043-C312100FAA11}" dt="2023-10-30T19:50:01.602" v="3446" actId="165"/>
          <ac:spMkLst>
            <pc:docMk/>
            <pc:sldMk cId="2656522574" sldId="464"/>
            <ac:spMk id="43" creationId="{74526076-15B4-9701-7C78-1EB9A7712D1E}"/>
          </ac:spMkLst>
        </pc:spChg>
        <pc:spChg chg="mod topLvl">
          <ac:chgData name="Ορέστης Αντωνίου" userId="aa65568b-29c0-48f4-92ec-07a3c5292fa9" providerId="ADAL" clId="{7E9062FC-2ABB-404A-B043-C312100FAA11}" dt="2023-10-30T19:50:01.602" v="3446" actId="165"/>
          <ac:spMkLst>
            <pc:docMk/>
            <pc:sldMk cId="2656522574" sldId="464"/>
            <ac:spMk id="46" creationId="{D0C71751-4529-3EAD-89F1-3D13CBDDC90E}"/>
          </ac:spMkLst>
        </pc:spChg>
        <pc:spChg chg="mod topLvl">
          <ac:chgData name="Ορέστης Αντωνίου" userId="aa65568b-29c0-48f4-92ec-07a3c5292fa9" providerId="ADAL" clId="{7E9062FC-2ABB-404A-B043-C312100FAA11}" dt="2023-10-30T19:51:02.663" v="3456" actId="1076"/>
          <ac:spMkLst>
            <pc:docMk/>
            <pc:sldMk cId="2656522574" sldId="464"/>
            <ac:spMk id="47" creationId="{B8D88C05-82B5-3387-1CD8-A93DB7D3E377}"/>
          </ac:spMkLst>
        </pc:spChg>
        <pc:spChg chg="mod topLvl">
          <ac:chgData name="Ορέστης Αντωνίου" userId="aa65568b-29c0-48f4-92ec-07a3c5292fa9" providerId="ADAL" clId="{7E9062FC-2ABB-404A-B043-C312100FAA11}" dt="2023-10-30T19:50:01.602" v="3446" actId="165"/>
          <ac:spMkLst>
            <pc:docMk/>
            <pc:sldMk cId="2656522574" sldId="464"/>
            <ac:spMk id="51" creationId="{E772D797-2596-6219-8FD7-A2A3BCF23E75}"/>
          </ac:spMkLst>
        </pc:spChg>
        <pc:grpChg chg="add del mod">
          <ac:chgData name="Ορέστης Αντωνίου" userId="aa65568b-29c0-48f4-92ec-07a3c5292fa9" providerId="ADAL" clId="{7E9062FC-2ABB-404A-B043-C312100FAA11}" dt="2023-10-30T19:50:01.602" v="3446" actId="165"/>
          <ac:grpSpMkLst>
            <pc:docMk/>
            <pc:sldMk cId="2656522574" sldId="464"/>
            <ac:grpSpMk id="81" creationId="{7BECB2F6-E75B-DADD-5BBD-7BE18123455D}"/>
          </ac:grpSpMkLst>
        </pc:grpChg>
        <pc:cxnChg chg="add mod">
          <ac:chgData name="Ορέστης Αντωνίου" userId="aa65568b-29c0-48f4-92ec-07a3c5292fa9" providerId="ADAL" clId="{7E9062FC-2ABB-404A-B043-C312100FAA11}" dt="2023-10-30T19:50:32.502" v="3454" actId="14100"/>
          <ac:cxnSpMkLst>
            <pc:docMk/>
            <pc:sldMk cId="2656522574" sldId="464"/>
            <ac:cxnSpMk id="11" creationId="{13249C22-D67D-8EFD-AF86-E4F21648FB72}"/>
          </ac:cxnSpMkLst>
        </pc:cxnChg>
        <pc:cxnChg chg="mod topLvl">
          <ac:chgData name="Ορέστης Αντωνίου" userId="aa65568b-29c0-48f4-92ec-07a3c5292fa9" providerId="ADAL" clId="{7E9062FC-2ABB-404A-B043-C312100FAA11}" dt="2023-10-30T19:50:01.602" v="3446" actId="165"/>
          <ac:cxnSpMkLst>
            <pc:docMk/>
            <pc:sldMk cId="2656522574" sldId="464"/>
            <ac:cxnSpMk id="26" creationId="{42D9B5A4-6D3D-2ED9-720A-4E3E0E3F09CB}"/>
          </ac:cxnSpMkLst>
        </pc:cxnChg>
        <pc:cxnChg chg="mod topLvl">
          <ac:chgData name="Ορέστης Αντωνίου" userId="aa65568b-29c0-48f4-92ec-07a3c5292fa9" providerId="ADAL" clId="{7E9062FC-2ABB-404A-B043-C312100FAA11}" dt="2023-10-30T19:51:12.072" v="3457" actId="1076"/>
          <ac:cxnSpMkLst>
            <pc:docMk/>
            <pc:sldMk cId="2656522574" sldId="464"/>
            <ac:cxnSpMk id="41" creationId="{29C26117-7197-7578-B1D3-B26F91240F3F}"/>
          </ac:cxnSpMkLst>
        </pc:cxnChg>
        <pc:cxnChg chg="mod topLvl">
          <ac:chgData name="Ορέστης Αντωνίου" userId="aa65568b-29c0-48f4-92ec-07a3c5292fa9" providerId="ADAL" clId="{7E9062FC-2ABB-404A-B043-C312100FAA11}" dt="2023-10-30T19:50:01.602" v="3446" actId="165"/>
          <ac:cxnSpMkLst>
            <pc:docMk/>
            <pc:sldMk cId="2656522574" sldId="464"/>
            <ac:cxnSpMk id="54" creationId="{FD4C808E-4C45-C67C-3212-3326CD240C86}"/>
          </ac:cxnSpMkLst>
        </pc:cxnChg>
        <pc:cxnChg chg="mod topLvl">
          <ac:chgData name="Ορέστης Αντωνίου" userId="aa65568b-29c0-48f4-92ec-07a3c5292fa9" providerId="ADAL" clId="{7E9062FC-2ABB-404A-B043-C312100FAA11}" dt="2023-10-30T19:51:02.663" v="3456" actId="1076"/>
          <ac:cxnSpMkLst>
            <pc:docMk/>
            <pc:sldMk cId="2656522574" sldId="464"/>
            <ac:cxnSpMk id="61" creationId="{A929F808-AD12-CF41-3320-614FEBD7FED7}"/>
          </ac:cxnSpMkLst>
        </pc:cxnChg>
        <pc:cxnChg chg="mod topLvl">
          <ac:chgData name="Ορέστης Αντωνίου" userId="aa65568b-29c0-48f4-92ec-07a3c5292fa9" providerId="ADAL" clId="{7E9062FC-2ABB-404A-B043-C312100FAA11}" dt="2023-10-30T19:50:12.533" v="3448" actId="14100"/>
          <ac:cxnSpMkLst>
            <pc:docMk/>
            <pc:sldMk cId="2656522574" sldId="464"/>
            <ac:cxnSpMk id="74" creationId="{781243AA-FA26-95FE-3A29-31519315F5A4}"/>
          </ac:cxnSpMkLst>
        </pc:cxnChg>
        <pc:cxnChg chg="mod topLvl">
          <ac:chgData name="Ορέστης Αντωνίου" userId="aa65568b-29c0-48f4-92ec-07a3c5292fa9" providerId="ADAL" clId="{7E9062FC-2ABB-404A-B043-C312100FAA11}" dt="2023-10-30T19:50:20.502" v="3450" actId="14100"/>
          <ac:cxnSpMkLst>
            <pc:docMk/>
            <pc:sldMk cId="2656522574" sldId="464"/>
            <ac:cxnSpMk id="77" creationId="{1AC9E589-FE80-96A1-DC52-3B9C1F1703EB}"/>
          </ac:cxnSpMkLst>
        </pc:cxnChg>
      </pc:sldChg>
      <pc:sldChg chg="addSp delSp modSp add mod modNotesTx">
        <pc:chgData name="Ορέστης Αντωνίου" userId="aa65568b-29c0-48f4-92ec-07a3c5292fa9" providerId="ADAL" clId="{7E9062FC-2ABB-404A-B043-C312100FAA11}" dt="2023-10-30T20:28:45.004" v="5959" actId="20577"/>
        <pc:sldMkLst>
          <pc:docMk/>
          <pc:sldMk cId="3432988889" sldId="465"/>
        </pc:sldMkLst>
        <pc:spChg chg="mod">
          <ac:chgData name="Ορέστης Αντωνίου" userId="aa65568b-29c0-48f4-92ec-07a3c5292fa9" providerId="ADAL" clId="{7E9062FC-2ABB-404A-B043-C312100FAA11}" dt="2023-10-30T20:13:34.483" v="4781" actId="164"/>
          <ac:spMkLst>
            <pc:docMk/>
            <pc:sldMk cId="3432988889" sldId="465"/>
            <ac:spMk id="4" creationId="{F1DFC0D8-A513-CCE0-4CAE-3021DBBEB1EA}"/>
          </ac:spMkLst>
        </pc:spChg>
        <pc:spChg chg="mod">
          <ac:chgData name="Ορέστης Αντωνίου" userId="aa65568b-29c0-48f4-92ec-07a3c5292fa9" providerId="ADAL" clId="{7E9062FC-2ABB-404A-B043-C312100FAA11}" dt="2023-10-30T20:08:55.754" v="4727" actId="164"/>
          <ac:spMkLst>
            <pc:docMk/>
            <pc:sldMk cId="3432988889" sldId="465"/>
            <ac:spMk id="7" creationId="{079AC0D1-6AFC-71A5-074C-A94C6F8C56FF}"/>
          </ac:spMkLst>
        </pc:spChg>
        <pc:spChg chg="add mod">
          <ac:chgData name="Ορέστης Αντωνίου" userId="aa65568b-29c0-48f4-92ec-07a3c5292fa9" providerId="ADAL" clId="{7E9062FC-2ABB-404A-B043-C312100FAA11}" dt="2023-10-30T20:08:55.754" v="4727" actId="164"/>
          <ac:spMkLst>
            <pc:docMk/>
            <pc:sldMk cId="3432988889" sldId="465"/>
            <ac:spMk id="10" creationId="{228D3863-474C-5F3A-2A0C-02FD6A43E13A}"/>
          </ac:spMkLst>
        </pc:spChg>
        <pc:spChg chg="mod">
          <ac:chgData name="Ορέστης Αντωνίου" userId="aa65568b-29c0-48f4-92ec-07a3c5292fa9" providerId="ADAL" clId="{7E9062FC-2ABB-404A-B043-C312100FAA11}" dt="2023-10-30T20:05:32.756" v="4634" actId="20577"/>
          <ac:spMkLst>
            <pc:docMk/>
            <pc:sldMk cId="3432988889" sldId="465"/>
            <ac:spMk id="17" creationId="{59B66833-5565-8D31-7B6F-B58801F33BDA}"/>
          </ac:spMkLst>
        </pc:spChg>
        <pc:spChg chg="mod">
          <ac:chgData name="Ορέστης Αντωνίου" userId="aa65568b-29c0-48f4-92ec-07a3c5292fa9" providerId="ADAL" clId="{7E9062FC-2ABB-404A-B043-C312100FAA11}" dt="2023-10-30T20:13:34.483" v="4781" actId="164"/>
          <ac:spMkLst>
            <pc:docMk/>
            <pc:sldMk cId="3432988889" sldId="465"/>
            <ac:spMk id="18" creationId="{2525287A-7B63-6061-AB59-A93290D41A2F}"/>
          </ac:spMkLst>
        </pc:spChg>
        <pc:spChg chg="add mod">
          <ac:chgData name="Ορέστης Αντωνίου" userId="aa65568b-29c0-48f4-92ec-07a3c5292fa9" providerId="ADAL" clId="{7E9062FC-2ABB-404A-B043-C312100FAA11}" dt="2023-10-30T20:08:55.754" v="4727" actId="164"/>
          <ac:spMkLst>
            <pc:docMk/>
            <pc:sldMk cId="3432988889" sldId="465"/>
            <ac:spMk id="19" creationId="{AFF0249C-0E17-1EB4-E124-9D689D5FA6E1}"/>
          </ac:spMkLst>
        </pc:spChg>
        <pc:spChg chg="add mod">
          <ac:chgData name="Ορέστης Αντωνίου" userId="aa65568b-29c0-48f4-92ec-07a3c5292fa9" providerId="ADAL" clId="{7E9062FC-2ABB-404A-B043-C312100FAA11}" dt="2023-10-30T20:08:55.754" v="4727" actId="164"/>
          <ac:spMkLst>
            <pc:docMk/>
            <pc:sldMk cId="3432988889" sldId="465"/>
            <ac:spMk id="20" creationId="{C5F8EC03-86FA-E30E-B82F-1343F95EE655}"/>
          </ac:spMkLst>
        </pc:spChg>
        <pc:spChg chg="mod">
          <ac:chgData name="Ορέστης Αντωνίου" userId="aa65568b-29c0-48f4-92ec-07a3c5292fa9" providerId="ADAL" clId="{7E9062FC-2ABB-404A-B043-C312100FAA11}" dt="2023-10-30T20:05:52.141" v="4671" actId="20577"/>
          <ac:spMkLst>
            <pc:docMk/>
            <pc:sldMk cId="3432988889" sldId="465"/>
            <ac:spMk id="21" creationId="{18273BFF-45BB-1777-A17E-D098A4FFAB03}"/>
          </ac:spMkLst>
        </pc:spChg>
        <pc:spChg chg="add mod">
          <ac:chgData name="Ορέστης Αντωνίου" userId="aa65568b-29c0-48f4-92ec-07a3c5292fa9" providerId="ADAL" clId="{7E9062FC-2ABB-404A-B043-C312100FAA11}" dt="2023-10-30T20:08:55.754" v="4727" actId="164"/>
          <ac:spMkLst>
            <pc:docMk/>
            <pc:sldMk cId="3432988889" sldId="465"/>
            <ac:spMk id="22" creationId="{2EC72764-1072-7385-019E-DFC4AC7AB181}"/>
          </ac:spMkLst>
        </pc:spChg>
        <pc:spChg chg="add mod">
          <ac:chgData name="Ορέστης Αντωνίου" userId="aa65568b-29c0-48f4-92ec-07a3c5292fa9" providerId="ADAL" clId="{7E9062FC-2ABB-404A-B043-C312100FAA11}" dt="2023-10-30T20:08:55.754" v="4727" actId="164"/>
          <ac:spMkLst>
            <pc:docMk/>
            <pc:sldMk cId="3432988889" sldId="465"/>
            <ac:spMk id="23" creationId="{C2EF316C-37AB-81E8-8511-6CCB7A5F55C2}"/>
          </ac:spMkLst>
        </pc:spChg>
        <pc:spChg chg="add mod">
          <ac:chgData name="Ορέστης Αντωνίου" userId="aa65568b-29c0-48f4-92ec-07a3c5292fa9" providerId="ADAL" clId="{7E9062FC-2ABB-404A-B043-C312100FAA11}" dt="2023-10-30T20:08:55.754" v="4727" actId="164"/>
          <ac:spMkLst>
            <pc:docMk/>
            <pc:sldMk cId="3432988889" sldId="465"/>
            <ac:spMk id="24" creationId="{B4007C1E-AFF7-5609-3F1D-2779FA3D38C5}"/>
          </ac:spMkLst>
        </pc:spChg>
        <pc:spChg chg="del">
          <ac:chgData name="Ορέστης Αντωνίου" userId="aa65568b-29c0-48f4-92ec-07a3c5292fa9" providerId="ADAL" clId="{7E9062FC-2ABB-404A-B043-C312100FAA11}" dt="2023-10-30T20:06:33.621" v="4681" actId="21"/>
          <ac:spMkLst>
            <pc:docMk/>
            <pc:sldMk cId="3432988889" sldId="465"/>
            <ac:spMk id="40" creationId="{8FEBE1AF-D0A6-4D97-561D-B3BFD4D5531C}"/>
          </ac:spMkLst>
        </pc:spChg>
        <pc:spChg chg="del">
          <ac:chgData name="Ορέστης Αντωνίου" userId="aa65568b-29c0-48f4-92ec-07a3c5292fa9" providerId="ADAL" clId="{7E9062FC-2ABB-404A-B043-C312100FAA11}" dt="2023-10-30T20:06:59.380" v="4683" actId="21"/>
          <ac:spMkLst>
            <pc:docMk/>
            <pc:sldMk cId="3432988889" sldId="465"/>
            <ac:spMk id="43" creationId="{74526076-15B4-9701-7C78-1EB9A7712D1E}"/>
          </ac:spMkLst>
        </pc:spChg>
        <pc:spChg chg="mod">
          <ac:chgData name="Ορέστης Αντωνίου" userId="aa65568b-29c0-48f4-92ec-07a3c5292fa9" providerId="ADAL" clId="{7E9062FC-2ABB-404A-B043-C312100FAA11}" dt="2023-10-30T20:13:34.483" v="4781" actId="164"/>
          <ac:spMkLst>
            <pc:docMk/>
            <pc:sldMk cId="3432988889" sldId="465"/>
            <ac:spMk id="46" creationId="{D0C71751-4529-3EAD-89F1-3D13CBDDC90E}"/>
          </ac:spMkLst>
        </pc:spChg>
        <pc:spChg chg="del">
          <ac:chgData name="Ορέστης Αντωνίου" userId="aa65568b-29c0-48f4-92ec-07a3c5292fa9" providerId="ADAL" clId="{7E9062FC-2ABB-404A-B043-C312100FAA11}" dt="2023-10-30T20:06:28.435" v="4678" actId="21"/>
          <ac:spMkLst>
            <pc:docMk/>
            <pc:sldMk cId="3432988889" sldId="465"/>
            <ac:spMk id="47" creationId="{B8D88C05-82B5-3387-1CD8-A93DB7D3E377}"/>
          </ac:spMkLst>
        </pc:spChg>
        <pc:spChg chg="del">
          <ac:chgData name="Ορέστης Αντωνίου" userId="aa65568b-29c0-48f4-92ec-07a3c5292fa9" providerId="ADAL" clId="{7E9062FC-2ABB-404A-B043-C312100FAA11}" dt="2023-10-30T20:07:01.170" v="4684" actId="21"/>
          <ac:spMkLst>
            <pc:docMk/>
            <pc:sldMk cId="3432988889" sldId="465"/>
            <ac:spMk id="51" creationId="{E772D797-2596-6219-8FD7-A2A3BCF23E75}"/>
          </ac:spMkLst>
        </pc:spChg>
        <pc:grpChg chg="add mod">
          <ac:chgData name="Ορέστης Αντωνίου" userId="aa65568b-29c0-48f4-92ec-07a3c5292fa9" providerId="ADAL" clId="{7E9062FC-2ABB-404A-B043-C312100FAA11}" dt="2023-10-30T20:13:01.342" v="4772" actId="164"/>
          <ac:grpSpMkLst>
            <pc:docMk/>
            <pc:sldMk cId="3432988889" sldId="465"/>
            <ac:grpSpMk id="25" creationId="{5E9C8A26-8851-6193-F0FE-63729ED5F801}"/>
          </ac:grpSpMkLst>
        </pc:grpChg>
        <pc:grpChg chg="add mod">
          <ac:chgData name="Ορέστης Αντωνίου" userId="aa65568b-29c0-48f4-92ec-07a3c5292fa9" providerId="ADAL" clId="{7E9062FC-2ABB-404A-B043-C312100FAA11}" dt="2023-10-30T20:13:01.342" v="4772" actId="164"/>
          <ac:grpSpMkLst>
            <pc:docMk/>
            <pc:sldMk cId="3432988889" sldId="465"/>
            <ac:grpSpMk id="56" creationId="{3C19C0AF-4641-E1B3-179E-0BD9BE04CE3E}"/>
          </ac:grpSpMkLst>
        </pc:grpChg>
        <pc:grpChg chg="add mod">
          <ac:chgData name="Ορέστης Αντωνίου" userId="aa65568b-29c0-48f4-92ec-07a3c5292fa9" providerId="ADAL" clId="{7E9062FC-2ABB-404A-B043-C312100FAA11}" dt="2023-10-30T20:13:25.990" v="4780" actId="164"/>
          <ac:grpSpMkLst>
            <pc:docMk/>
            <pc:sldMk cId="3432988889" sldId="465"/>
            <ac:grpSpMk id="60" creationId="{FBCF9C1B-B54A-96EC-41F6-9E0BA1AFF5C3}"/>
          </ac:grpSpMkLst>
        </pc:grpChg>
        <pc:grpChg chg="add mod">
          <ac:chgData name="Ορέστης Αντωνίου" userId="aa65568b-29c0-48f4-92ec-07a3c5292fa9" providerId="ADAL" clId="{7E9062FC-2ABB-404A-B043-C312100FAA11}" dt="2023-10-30T20:13:34.483" v="4781" actId="164"/>
          <ac:grpSpMkLst>
            <pc:docMk/>
            <pc:sldMk cId="3432988889" sldId="465"/>
            <ac:grpSpMk id="64" creationId="{360C3DE0-22E2-5449-5F80-A00A2362061C}"/>
          </ac:grpSpMkLst>
        </pc:grpChg>
        <pc:grpChg chg="add mod">
          <ac:chgData name="Ορέστης Αντωνίου" userId="aa65568b-29c0-48f4-92ec-07a3c5292fa9" providerId="ADAL" clId="{7E9062FC-2ABB-404A-B043-C312100FAA11}" dt="2023-10-30T20:13:34.483" v="4781" actId="164"/>
          <ac:grpSpMkLst>
            <pc:docMk/>
            <pc:sldMk cId="3432988889" sldId="465"/>
            <ac:grpSpMk id="65" creationId="{A493205F-408D-62D4-F480-F4489E8AADD8}"/>
          </ac:grpSpMkLst>
        </pc:grpChg>
        <pc:cxnChg chg="mod">
          <ac:chgData name="Ορέστης Αντωνίου" userId="aa65568b-29c0-48f4-92ec-07a3c5292fa9" providerId="ADAL" clId="{7E9062FC-2ABB-404A-B043-C312100FAA11}" dt="2023-10-30T20:12:10.173" v="4761" actId="164"/>
          <ac:cxnSpMkLst>
            <pc:docMk/>
            <pc:sldMk cId="3432988889" sldId="465"/>
            <ac:cxnSpMk id="11" creationId="{13249C22-D67D-8EFD-AF86-E4F21648FB72}"/>
          </ac:cxnSpMkLst>
        </pc:cxnChg>
        <pc:cxnChg chg="mod">
          <ac:chgData name="Ορέστης Αντωνίου" userId="aa65568b-29c0-48f4-92ec-07a3c5292fa9" providerId="ADAL" clId="{7E9062FC-2ABB-404A-B043-C312100FAA11}" dt="2023-10-30T20:13:34.483" v="4781" actId="164"/>
          <ac:cxnSpMkLst>
            <pc:docMk/>
            <pc:sldMk cId="3432988889" sldId="465"/>
            <ac:cxnSpMk id="26" creationId="{42D9B5A4-6D3D-2ED9-720A-4E3E0E3F09CB}"/>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29" creationId="{911CFE5E-43C3-14F9-D4D0-5B3A8879B86E}"/>
          </ac:cxnSpMkLst>
        </pc:cxnChg>
        <pc:cxnChg chg="add mod">
          <ac:chgData name="Ορέστης Αντωνίου" userId="aa65568b-29c0-48f4-92ec-07a3c5292fa9" providerId="ADAL" clId="{7E9062FC-2ABB-404A-B043-C312100FAA11}" dt="2023-10-30T20:13:06.973" v="4777" actId="1035"/>
          <ac:cxnSpMkLst>
            <pc:docMk/>
            <pc:sldMk cId="3432988889" sldId="465"/>
            <ac:cxnSpMk id="31" creationId="{06FD23B7-E364-2BBC-AC02-6270DAF69F6A}"/>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32" creationId="{045E51FD-953C-B483-77C0-9C07AD067649}"/>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35" creationId="{FAC48744-118E-EC71-9637-5BC8E7FB043C}"/>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36" creationId="{E94CEDCA-B007-F160-F75F-AFB7BECDD3E4}"/>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37" creationId="{6B272827-9393-B106-424B-4994DED9988B}"/>
          </ac:cxnSpMkLst>
        </pc:cxnChg>
        <pc:cxnChg chg="del mod">
          <ac:chgData name="Ορέστης Αντωνίου" userId="aa65568b-29c0-48f4-92ec-07a3c5292fa9" providerId="ADAL" clId="{7E9062FC-2ABB-404A-B043-C312100FAA11}" dt="2023-10-30T20:06:31.471" v="4680" actId="21"/>
          <ac:cxnSpMkLst>
            <pc:docMk/>
            <pc:sldMk cId="3432988889" sldId="465"/>
            <ac:cxnSpMk id="41" creationId="{29C26117-7197-7578-B1D3-B26F91240F3F}"/>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49" creationId="{A28ACC7E-B9DB-AC1C-F864-3A744B2E9FDB}"/>
          </ac:cxnSpMkLst>
        </pc:cxnChg>
        <pc:cxnChg chg="add mod">
          <ac:chgData name="Ορέστης Αντωνίου" userId="aa65568b-29c0-48f4-92ec-07a3c5292fa9" providerId="ADAL" clId="{7E9062FC-2ABB-404A-B043-C312100FAA11}" dt="2023-10-30T20:12:10.173" v="4761" actId="164"/>
          <ac:cxnSpMkLst>
            <pc:docMk/>
            <pc:sldMk cId="3432988889" sldId="465"/>
            <ac:cxnSpMk id="53" creationId="{CFAEAFE9-8CAF-ED0B-C42F-6458A3B38DEC}"/>
          </ac:cxnSpMkLst>
        </pc:cxnChg>
        <pc:cxnChg chg="mod">
          <ac:chgData name="Ορέστης Αντωνίου" userId="aa65568b-29c0-48f4-92ec-07a3c5292fa9" providerId="ADAL" clId="{7E9062FC-2ABB-404A-B043-C312100FAA11}" dt="2023-10-30T20:13:34.483" v="4781" actId="164"/>
          <ac:cxnSpMkLst>
            <pc:docMk/>
            <pc:sldMk cId="3432988889" sldId="465"/>
            <ac:cxnSpMk id="54" creationId="{FD4C808E-4C45-C67C-3212-3326CD240C86}"/>
          </ac:cxnSpMkLst>
        </pc:cxnChg>
        <pc:cxnChg chg="add mod">
          <ac:chgData name="Ορέστης Αντωνίου" userId="aa65568b-29c0-48f4-92ec-07a3c5292fa9" providerId="ADAL" clId="{7E9062FC-2ABB-404A-B043-C312100FAA11}" dt="2023-10-30T20:13:25.990" v="4780" actId="164"/>
          <ac:cxnSpMkLst>
            <pc:docMk/>
            <pc:sldMk cId="3432988889" sldId="465"/>
            <ac:cxnSpMk id="57" creationId="{E87953E7-2C28-8F5F-AB69-4016C7BDF704}"/>
          </ac:cxnSpMkLst>
        </pc:cxnChg>
        <pc:cxnChg chg="del mod">
          <ac:chgData name="Ορέστης Αντωνίου" userId="aa65568b-29c0-48f4-92ec-07a3c5292fa9" providerId="ADAL" clId="{7E9062FC-2ABB-404A-B043-C312100FAA11}" dt="2023-10-30T20:06:30.112" v="4679" actId="21"/>
          <ac:cxnSpMkLst>
            <pc:docMk/>
            <pc:sldMk cId="3432988889" sldId="465"/>
            <ac:cxnSpMk id="61" creationId="{A929F808-AD12-CF41-3320-614FEBD7FED7}"/>
          </ac:cxnSpMkLst>
        </pc:cxnChg>
        <pc:cxnChg chg="del mod">
          <ac:chgData name="Ορέστης Αντωνίου" userId="aa65568b-29c0-48f4-92ec-07a3c5292fa9" providerId="ADAL" clId="{7E9062FC-2ABB-404A-B043-C312100FAA11}" dt="2023-10-30T20:07:02.225" v="4685" actId="21"/>
          <ac:cxnSpMkLst>
            <pc:docMk/>
            <pc:sldMk cId="3432988889" sldId="465"/>
            <ac:cxnSpMk id="74" creationId="{781243AA-FA26-95FE-3A29-31519315F5A4}"/>
          </ac:cxnSpMkLst>
        </pc:cxnChg>
        <pc:cxnChg chg="del mod">
          <ac:chgData name="Ορέστης Αντωνίου" userId="aa65568b-29c0-48f4-92ec-07a3c5292fa9" providerId="ADAL" clId="{7E9062FC-2ABB-404A-B043-C312100FAA11}" dt="2023-10-30T20:07:03.550" v="4686" actId="21"/>
          <ac:cxnSpMkLst>
            <pc:docMk/>
            <pc:sldMk cId="3432988889" sldId="465"/>
            <ac:cxnSpMk id="77" creationId="{1AC9E589-FE80-96A1-DC52-3B9C1F1703EB}"/>
          </ac:cxnSpMkLst>
        </pc:cxnChg>
      </pc:sldChg>
      <pc:sldChg chg="add">
        <pc:chgData name="Ορέστης Αντωνίου" userId="aa65568b-29c0-48f4-92ec-07a3c5292fa9" providerId="ADAL" clId="{7E9062FC-2ABB-404A-B043-C312100FAA11}" dt="2023-10-30T20:47:03.820" v="6563"/>
        <pc:sldMkLst>
          <pc:docMk/>
          <pc:sldMk cId="2938624737" sldId="466"/>
        </pc:sldMkLst>
      </pc:sldChg>
      <pc:sldChg chg="add del">
        <pc:chgData name="Ορέστης Αντωνίου" userId="aa65568b-29c0-48f4-92ec-07a3c5292fa9" providerId="ADAL" clId="{7E9062FC-2ABB-404A-B043-C312100FAA11}" dt="2023-10-30T20:47:45.429" v="6568" actId="2696"/>
        <pc:sldMkLst>
          <pc:docMk/>
          <pc:sldMk cId="4294940812" sldId="467"/>
        </pc:sldMkLst>
      </pc:sldChg>
    </pc:docChg>
  </pc:docChgLst>
  <pc:docChgLst>
    <pc:chgData name="Ορέστης Αντωνίου" userId="aa65568b-29c0-48f4-92ec-07a3c5292fa9" providerId="ADAL" clId="{D21D1392-A465-4792-993E-32CB645AABC9}"/>
    <pc:docChg chg="undo redo custSel addSld delSld modSld sldOrd">
      <pc:chgData name="Ορέστης Αντωνίου" userId="aa65568b-29c0-48f4-92ec-07a3c5292fa9" providerId="ADAL" clId="{D21D1392-A465-4792-993E-32CB645AABC9}" dt="2023-12-02T14:17:37.635" v="59746" actId="313"/>
      <pc:docMkLst>
        <pc:docMk/>
      </pc:docMkLst>
      <pc:sldChg chg="modSp mod">
        <pc:chgData name="Ορέστης Αντωνίου" userId="aa65568b-29c0-48f4-92ec-07a3c5292fa9" providerId="ADAL" clId="{D21D1392-A465-4792-993E-32CB645AABC9}" dt="2023-12-02T06:54:31.864" v="53509" actId="20577"/>
        <pc:sldMkLst>
          <pc:docMk/>
          <pc:sldMk cId="0" sldId="256"/>
        </pc:sldMkLst>
        <pc:spChg chg="mod">
          <ac:chgData name="Ορέστης Αντωνίου" userId="aa65568b-29c0-48f4-92ec-07a3c5292fa9" providerId="ADAL" clId="{D21D1392-A465-4792-993E-32CB645AABC9}" dt="2023-12-02T06:54:31.864" v="53509" actId="20577"/>
          <ac:spMkLst>
            <pc:docMk/>
            <pc:sldMk cId="0" sldId="256"/>
            <ac:spMk id="26" creationId="{80B03CF3-8E2A-EBB8-BAFD-E4F052F11FDC}"/>
          </ac:spMkLst>
        </pc:spChg>
        <pc:spChg chg="mod">
          <ac:chgData name="Ορέστης Αντωνίου" userId="aa65568b-29c0-48f4-92ec-07a3c5292fa9" providerId="ADAL" clId="{D21D1392-A465-4792-993E-32CB645AABC9}" dt="2023-12-02T06:53:20.176" v="53490" actId="20577"/>
          <ac:spMkLst>
            <pc:docMk/>
            <pc:sldMk cId="0" sldId="256"/>
            <ac:spMk id="36" creationId="{B6935557-E464-341A-4924-C0A86C640DD3}"/>
          </ac:spMkLst>
        </pc:spChg>
      </pc:sldChg>
      <pc:sldChg chg="ord">
        <pc:chgData name="Ορέστης Αντωνίου" userId="aa65568b-29c0-48f4-92ec-07a3c5292fa9" providerId="ADAL" clId="{D21D1392-A465-4792-993E-32CB645AABC9}" dt="2023-11-22T19:44:15.276" v="8613"/>
        <pc:sldMkLst>
          <pc:docMk/>
          <pc:sldMk cId="0" sldId="263"/>
        </pc:sldMkLst>
      </pc:sldChg>
      <pc:sldChg chg="modSp mod">
        <pc:chgData name="Ορέστης Αντωνίου" userId="aa65568b-29c0-48f4-92ec-07a3c5292fa9" providerId="ADAL" clId="{D21D1392-A465-4792-993E-32CB645AABC9}" dt="2023-12-02T08:28:46.581" v="53585" actId="207"/>
        <pc:sldMkLst>
          <pc:docMk/>
          <pc:sldMk cId="2308957700" sldId="274"/>
        </pc:sldMkLst>
        <pc:spChg chg="mod">
          <ac:chgData name="Ορέστης Αντωνίου" userId="aa65568b-29c0-48f4-92ec-07a3c5292fa9" providerId="ADAL" clId="{D21D1392-A465-4792-993E-32CB645AABC9}" dt="2023-11-27T20:04:17.178" v="50870" actId="1036"/>
          <ac:spMkLst>
            <pc:docMk/>
            <pc:sldMk cId="2308957700" sldId="274"/>
            <ac:spMk id="8" creationId="{1FDC37FB-FDBF-5839-2DA4-9619F5F04FBB}"/>
          </ac:spMkLst>
        </pc:spChg>
        <pc:spChg chg="mod">
          <ac:chgData name="Ορέστης Αντωνίου" userId="aa65568b-29c0-48f4-92ec-07a3c5292fa9" providerId="ADAL" clId="{D21D1392-A465-4792-993E-32CB645AABC9}" dt="2023-11-27T20:04:17.178" v="50870" actId="1036"/>
          <ac:spMkLst>
            <pc:docMk/>
            <pc:sldMk cId="2308957700" sldId="274"/>
            <ac:spMk id="9" creationId="{428ACA25-5370-D412-D6F3-F7DB7916D807}"/>
          </ac:spMkLst>
        </pc:spChg>
        <pc:spChg chg="mod">
          <ac:chgData name="Ορέστης Αντωνίου" userId="aa65568b-29c0-48f4-92ec-07a3c5292fa9" providerId="ADAL" clId="{D21D1392-A465-4792-993E-32CB645AABC9}" dt="2023-11-27T20:04:17.178" v="50870" actId="1036"/>
          <ac:spMkLst>
            <pc:docMk/>
            <pc:sldMk cId="2308957700" sldId="274"/>
            <ac:spMk id="10" creationId="{F6F159EB-9AB6-1ADA-7D7E-3451D1C41867}"/>
          </ac:spMkLst>
        </pc:spChg>
        <pc:spChg chg="mod">
          <ac:chgData name="Ορέστης Αντωνίου" userId="aa65568b-29c0-48f4-92ec-07a3c5292fa9" providerId="ADAL" clId="{D21D1392-A465-4792-993E-32CB645AABC9}" dt="2023-11-27T20:04:17.178" v="50870" actId="1036"/>
          <ac:spMkLst>
            <pc:docMk/>
            <pc:sldMk cId="2308957700" sldId="274"/>
            <ac:spMk id="11" creationId="{2C1920FE-3392-4D65-5E34-840CAFCBFE88}"/>
          </ac:spMkLst>
        </pc:spChg>
        <pc:spChg chg="mod">
          <ac:chgData name="Ορέστης Αντωνίου" userId="aa65568b-29c0-48f4-92ec-07a3c5292fa9" providerId="ADAL" clId="{D21D1392-A465-4792-993E-32CB645AABC9}" dt="2023-12-02T08:28:46.581" v="53585" actId="207"/>
          <ac:spMkLst>
            <pc:docMk/>
            <pc:sldMk cId="2308957700" sldId="274"/>
            <ac:spMk id="19" creationId="{FAD9A541-E55A-5214-8712-5A2B8D018169}"/>
          </ac:spMkLst>
        </pc:spChg>
      </pc:sldChg>
      <pc:sldChg chg="modSp mod">
        <pc:chgData name="Ορέστης Αντωνίου" userId="aa65568b-29c0-48f4-92ec-07a3c5292fa9" providerId="ADAL" clId="{D21D1392-A465-4792-993E-32CB645AABC9}" dt="2023-12-02T08:24:03.374" v="53531" actId="2711"/>
        <pc:sldMkLst>
          <pc:docMk/>
          <pc:sldMk cId="785921556" sldId="351"/>
        </pc:sldMkLst>
        <pc:spChg chg="mod">
          <ac:chgData name="Ορέστης Αντωνίου" userId="aa65568b-29c0-48f4-92ec-07a3c5292fa9" providerId="ADAL" clId="{D21D1392-A465-4792-993E-32CB645AABC9}" dt="2023-12-02T08:24:03.374" v="53531" actId="2711"/>
          <ac:spMkLst>
            <pc:docMk/>
            <pc:sldMk cId="785921556" sldId="351"/>
            <ac:spMk id="6" creationId="{53C80863-DDEB-9082-082E-B3AC780760A9}"/>
          </ac:spMkLst>
        </pc:spChg>
      </pc:sldChg>
      <pc:sldChg chg="addSp delSp modSp mod modAnim delCm modNotesTx">
        <pc:chgData name="Ορέστης Αντωνίου" userId="aa65568b-29c0-48f4-92ec-07a3c5292fa9" providerId="ADAL" clId="{D21D1392-A465-4792-993E-32CB645AABC9}" dt="2023-11-26T09:24:05.224" v="36348" actId="113"/>
        <pc:sldMkLst>
          <pc:docMk/>
          <pc:sldMk cId="1789855053" sldId="352"/>
        </pc:sldMkLst>
        <pc:spChg chg="mod">
          <ac:chgData name="Ορέστης Αντωνίου" userId="aa65568b-29c0-48f4-92ec-07a3c5292fa9" providerId="ADAL" clId="{D21D1392-A465-4792-993E-32CB645AABC9}" dt="2023-11-21T14:31:15.150" v="497" actId="164"/>
          <ac:spMkLst>
            <pc:docMk/>
            <pc:sldMk cId="1789855053" sldId="352"/>
            <ac:spMk id="22" creationId="{3D77A218-FF6A-9E03-2B6F-64196755E0F3}"/>
          </ac:spMkLst>
        </pc:spChg>
        <pc:spChg chg="del">
          <ac:chgData name="Ορέστης Αντωνίου" userId="aa65568b-29c0-48f4-92ec-07a3c5292fa9" providerId="ADAL" clId="{D21D1392-A465-4792-993E-32CB645AABC9}" dt="2023-11-21T14:31:04.265" v="496" actId="21"/>
          <ac:spMkLst>
            <pc:docMk/>
            <pc:sldMk cId="1789855053" sldId="352"/>
            <ac:spMk id="23" creationId="{9E724CB9-B295-DA2C-4630-B54CFABE61EF}"/>
          </ac:spMkLst>
        </pc:spChg>
        <pc:spChg chg="mod">
          <ac:chgData name="Ορέστης Αντωνίου" userId="aa65568b-29c0-48f4-92ec-07a3c5292fa9" providerId="ADAL" clId="{D21D1392-A465-4792-993E-32CB645AABC9}" dt="2023-11-21T14:31:15.150" v="497" actId="164"/>
          <ac:spMkLst>
            <pc:docMk/>
            <pc:sldMk cId="1789855053" sldId="352"/>
            <ac:spMk id="24" creationId="{3D1036C5-0375-653D-A2EA-CC304CBE59CC}"/>
          </ac:spMkLst>
        </pc:spChg>
        <pc:grpChg chg="mod">
          <ac:chgData name="Ορέστης Αντωνίου" userId="aa65568b-29c0-48f4-92ec-07a3c5292fa9" providerId="ADAL" clId="{D21D1392-A465-4792-993E-32CB645AABC9}" dt="2023-11-21T14:29:55.960" v="492" actId="164"/>
          <ac:grpSpMkLst>
            <pc:docMk/>
            <pc:sldMk cId="1789855053" sldId="352"/>
            <ac:grpSpMk id="7" creationId="{087ABDA1-5DD9-202F-0F14-77A1D90EA90F}"/>
          </ac:grpSpMkLst>
        </pc:grpChg>
        <pc:grpChg chg="add mod ord">
          <ac:chgData name="Ορέστης Αντωνίου" userId="aa65568b-29c0-48f4-92ec-07a3c5292fa9" providerId="ADAL" clId="{D21D1392-A465-4792-993E-32CB645AABC9}" dt="2023-11-21T14:31:15.150" v="497" actId="164"/>
          <ac:grpSpMkLst>
            <pc:docMk/>
            <pc:sldMk cId="1789855053" sldId="352"/>
            <ac:grpSpMk id="8" creationId="{59B72AFB-6845-EAA9-9E8B-855620E80BED}"/>
          </ac:grpSpMkLst>
        </pc:grpChg>
        <pc:grpChg chg="mod">
          <ac:chgData name="Ορέστης Αντωνίου" userId="aa65568b-29c0-48f4-92ec-07a3c5292fa9" providerId="ADAL" clId="{D21D1392-A465-4792-993E-32CB645AABC9}" dt="2023-11-21T14:29:55.960" v="492" actId="164"/>
          <ac:grpSpMkLst>
            <pc:docMk/>
            <pc:sldMk cId="1789855053" sldId="352"/>
            <ac:grpSpMk id="9" creationId="{EA47BD22-65F3-BA5A-3184-0CBB56C4CBC3}"/>
          </ac:grpSpMkLst>
        </pc:grpChg>
        <pc:grpChg chg="mod">
          <ac:chgData name="Ορέστης Αντωνίου" userId="aa65568b-29c0-48f4-92ec-07a3c5292fa9" providerId="ADAL" clId="{D21D1392-A465-4792-993E-32CB645AABC9}" dt="2023-11-21T14:29:55.960" v="492" actId="164"/>
          <ac:grpSpMkLst>
            <pc:docMk/>
            <pc:sldMk cId="1789855053" sldId="352"/>
            <ac:grpSpMk id="10" creationId="{2C625DB5-8647-6003-31BA-B48B8FB307C3}"/>
          </ac:grpSpMkLst>
        </pc:grpChg>
        <pc:grpChg chg="add mod">
          <ac:chgData name="Ορέστης Αντωνίου" userId="aa65568b-29c0-48f4-92ec-07a3c5292fa9" providerId="ADAL" clId="{D21D1392-A465-4792-993E-32CB645AABC9}" dt="2023-11-21T14:31:15.150" v="497" actId="164"/>
          <ac:grpSpMkLst>
            <pc:docMk/>
            <pc:sldMk cId="1789855053" sldId="352"/>
            <ac:grpSpMk id="11" creationId="{DFD6652D-44B0-C997-61DE-E3615AECE4EA}"/>
          </ac:grpSpMkLst>
        </pc:gr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3:33:33.229" v="15"/>
              <pc2:cmMkLst xmlns:pc2="http://schemas.microsoft.com/office/powerpoint/2019/9/main/command">
                <pc:docMk/>
                <pc:sldMk cId="1789855053" sldId="352"/>
                <pc2:cmMk id="{BB493CA8-AD60-4E8B-B6C4-8C2DB4816CB6}"/>
              </pc2:cmMkLst>
            </pc226:cmChg>
          </p:ext>
        </pc:extLst>
      </pc:sldChg>
      <pc:sldChg chg="addSp modSp ord modAnim modNotesTx">
        <pc:chgData name="Ορέστης Αντωνίου" userId="aa65568b-29c0-48f4-92ec-07a3c5292fa9" providerId="ADAL" clId="{D21D1392-A465-4792-993E-32CB645AABC9}" dt="2023-11-26T10:45:06.990" v="41314" actId="113"/>
        <pc:sldMkLst>
          <pc:docMk/>
          <pc:sldMk cId="2586156046" sldId="353"/>
        </pc:sldMkLst>
        <pc:grpChg chg="mod">
          <ac:chgData name="Ορέστης Αντωνίου" userId="aa65568b-29c0-48f4-92ec-07a3c5292fa9" providerId="ADAL" clId="{D21D1392-A465-4792-993E-32CB645AABC9}" dt="2023-11-21T15:08:32.562" v="1941" actId="164"/>
          <ac:grpSpMkLst>
            <pc:docMk/>
            <pc:sldMk cId="2586156046" sldId="353"/>
            <ac:grpSpMk id="9" creationId="{2F97880C-195B-2A80-455F-8CA0B37CBB8D}"/>
          </ac:grpSpMkLst>
        </pc:grpChg>
        <pc:grpChg chg="add mod">
          <ac:chgData name="Ορέστης Αντωνίου" userId="aa65568b-29c0-48f4-92ec-07a3c5292fa9" providerId="ADAL" clId="{D21D1392-A465-4792-993E-32CB645AABC9}" dt="2023-11-21T15:08:32.562" v="1941" actId="164"/>
          <ac:grpSpMkLst>
            <pc:docMk/>
            <pc:sldMk cId="2586156046" sldId="353"/>
            <ac:grpSpMk id="20" creationId="{50BA7886-1CBD-FC5C-F937-EDC1675EEC3F}"/>
          </ac:grpSpMkLst>
        </pc:grpChg>
        <pc:grpChg chg="mod">
          <ac:chgData name="Ορέστης Αντωνίου" userId="aa65568b-29c0-48f4-92ec-07a3c5292fa9" providerId="ADAL" clId="{D21D1392-A465-4792-993E-32CB645AABC9}" dt="2023-11-21T15:08:32.562" v="1941" actId="164"/>
          <ac:grpSpMkLst>
            <pc:docMk/>
            <pc:sldMk cId="2586156046" sldId="353"/>
            <ac:grpSpMk id="36" creationId="{E1B75E51-4CAB-467E-A1A4-824F205C7CEE}"/>
          </ac:grpSpMkLst>
        </pc:grpChg>
        <pc:grpChg chg="mod">
          <ac:chgData name="Ορέστης Αντωνίου" userId="aa65568b-29c0-48f4-92ec-07a3c5292fa9" providerId="ADAL" clId="{D21D1392-A465-4792-993E-32CB645AABC9}" dt="2023-11-21T15:08:32.562" v="1941" actId="164"/>
          <ac:grpSpMkLst>
            <pc:docMk/>
            <pc:sldMk cId="2586156046" sldId="353"/>
            <ac:grpSpMk id="37" creationId="{29CD84C5-2000-6447-C837-484A0AAD3373}"/>
          </ac:grpSpMkLst>
        </pc:grpChg>
        <pc:grpChg chg="mod">
          <ac:chgData name="Ορέστης Αντωνίου" userId="aa65568b-29c0-48f4-92ec-07a3c5292fa9" providerId="ADAL" clId="{D21D1392-A465-4792-993E-32CB645AABC9}" dt="2023-11-21T15:08:32.562" v="1941" actId="164"/>
          <ac:grpSpMkLst>
            <pc:docMk/>
            <pc:sldMk cId="2586156046" sldId="353"/>
            <ac:grpSpMk id="38" creationId="{793FACAE-090B-87EA-C445-F182114099B7}"/>
          </ac:grpSpMkLst>
        </pc:grpChg>
        <pc:grpChg chg="mod">
          <ac:chgData name="Ορέστης Αντωνίου" userId="aa65568b-29c0-48f4-92ec-07a3c5292fa9" providerId="ADAL" clId="{D21D1392-A465-4792-993E-32CB645AABC9}" dt="2023-11-21T15:08:32.562" v="1941" actId="164"/>
          <ac:grpSpMkLst>
            <pc:docMk/>
            <pc:sldMk cId="2586156046" sldId="353"/>
            <ac:grpSpMk id="39" creationId="{879BA78D-5905-DB12-3E89-FCD5B27FD8EF}"/>
          </ac:grpSpMkLst>
        </pc:grpChg>
        <pc:picChg chg="mod">
          <ac:chgData name="Ορέστης Αντωνίου" userId="aa65568b-29c0-48f4-92ec-07a3c5292fa9" providerId="ADAL" clId="{D21D1392-A465-4792-993E-32CB645AABC9}" dt="2023-11-21T15:08:32.562" v="1941" actId="164"/>
          <ac:picMkLst>
            <pc:docMk/>
            <pc:sldMk cId="2586156046" sldId="353"/>
            <ac:picMk id="7" creationId="{F48C128A-C734-6798-530F-8CBFA3B755E5}"/>
          </ac:picMkLst>
        </pc:picChg>
      </pc:sldChg>
      <pc:sldChg chg="modAnim modNotesTx">
        <pc:chgData name="Ορέστης Αντωνίου" userId="aa65568b-29c0-48f4-92ec-07a3c5292fa9" providerId="ADAL" clId="{D21D1392-A465-4792-993E-32CB645AABC9}" dt="2023-12-02T13:27:48.665" v="59607"/>
        <pc:sldMkLst>
          <pc:docMk/>
          <pc:sldMk cId="316015897" sldId="354"/>
        </pc:sldMkLst>
      </pc:sldChg>
      <pc:sldChg chg="modAnim modNotesTx">
        <pc:chgData name="Ορέστης Αντωνίου" userId="aa65568b-29c0-48f4-92ec-07a3c5292fa9" providerId="ADAL" clId="{D21D1392-A465-4792-993E-32CB645AABC9}" dt="2023-11-26T11:03:24.365" v="42321" actId="20577"/>
        <pc:sldMkLst>
          <pc:docMk/>
          <pc:sldMk cId="2765719457" sldId="358"/>
        </pc:sldMkLst>
      </pc:sldChg>
      <pc:sldChg chg="addSp delSp modSp mod modAnim delCm modNotesTx">
        <pc:chgData name="Ορέστης Αντωνίου" userId="aa65568b-29c0-48f4-92ec-07a3c5292fa9" providerId="ADAL" clId="{D21D1392-A465-4792-993E-32CB645AABC9}" dt="2023-11-26T11:01:34.228" v="42236" actId="20577"/>
        <pc:sldMkLst>
          <pc:docMk/>
          <pc:sldMk cId="1559568892" sldId="359"/>
        </pc:sldMkLst>
        <pc:spChg chg="add del mod">
          <ac:chgData name="Ορέστης Αντωνίου" userId="aa65568b-29c0-48f4-92ec-07a3c5292fa9" providerId="ADAL" clId="{D21D1392-A465-4792-993E-32CB645AABC9}" dt="2023-11-21T16:13:00.977" v="2894"/>
          <ac:spMkLst>
            <pc:docMk/>
            <pc:sldMk cId="1559568892" sldId="359"/>
            <ac:spMk id="27" creationId="{39B039DE-5044-5E32-9E6A-8BE96DDB6A4E}"/>
          </ac:spMkLst>
        </pc:spChg>
        <pc:spChg chg="add mod">
          <ac:chgData name="Ορέστης Αντωνίου" userId="aa65568b-29c0-48f4-92ec-07a3c5292fa9" providerId="ADAL" clId="{D21D1392-A465-4792-993E-32CB645AABC9}" dt="2023-11-21T16:14:10.857" v="2982" actId="1036"/>
          <ac:spMkLst>
            <pc:docMk/>
            <pc:sldMk cId="1559568892" sldId="359"/>
            <ac:spMk id="31" creationId="{86C4C5A2-60CB-352C-AC5F-43CE550E36D1}"/>
          </ac:spMkLst>
        </pc:s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6:31:40.997" v="3718"/>
              <pc2:cmMkLst xmlns:pc2="http://schemas.microsoft.com/office/powerpoint/2019/9/main/command">
                <pc:docMk/>
                <pc:sldMk cId="1559568892" sldId="359"/>
                <pc2:cmMk id="{1CB7C835-A536-4AD3-9F1C-6E4271F7C859}"/>
              </pc2:cmMkLst>
            </pc226:cmChg>
          </p:ext>
        </pc:extLst>
      </pc:sldChg>
      <pc:sldChg chg="del">
        <pc:chgData name="Ορέστης Αντωνίου" userId="aa65568b-29c0-48f4-92ec-07a3c5292fa9" providerId="ADAL" clId="{D21D1392-A465-4792-993E-32CB645AABC9}" dt="2023-11-21T17:27:39.156" v="3897" actId="2696"/>
        <pc:sldMkLst>
          <pc:docMk/>
          <pc:sldMk cId="3276168679" sldId="360"/>
        </pc:sldMkLst>
      </pc:sldChg>
      <pc:sldChg chg="modSp mod modNotesTx">
        <pc:chgData name="Ορέστης Αντωνίου" userId="aa65568b-29c0-48f4-92ec-07a3c5292fa9" providerId="ADAL" clId="{D21D1392-A465-4792-993E-32CB645AABC9}" dt="2023-12-02T08:24:13.763" v="53532" actId="2711"/>
        <pc:sldMkLst>
          <pc:docMk/>
          <pc:sldMk cId="2298682221" sldId="361"/>
        </pc:sldMkLst>
        <pc:spChg chg="mod">
          <ac:chgData name="Ορέστης Αντωνίου" userId="aa65568b-29c0-48f4-92ec-07a3c5292fa9" providerId="ADAL" clId="{D21D1392-A465-4792-993E-32CB645AABC9}" dt="2023-12-02T08:24:13.763" v="53532" actId="2711"/>
          <ac:spMkLst>
            <pc:docMk/>
            <pc:sldMk cId="2298682221" sldId="361"/>
            <ac:spMk id="6" creationId="{53C80863-DDEB-9082-082E-B3AC780760A9}"/>
          </ac:spMkLst>
        </pc:spChg>
      </pc:sldChg>
      <pc:sldChg chg="modAnim modNotesTx">
        <pc:chgData name="Ορέστης Αντωνίου" userId="aa65568b-29c0-48f4-92ec-07a3c5292fa9" providerId="ADAL" clId="{D21D1392-A465-4792-993E-32CB645AABC9}" dt="2023-11-21T16:59:53.890" v="3744" actId="20577"/>
        <pc:sldMkLst>
          <pc:docMk/>
          <pc:sldMk cId="245864236" sldId="364"/>
        </pc:sldMkLst>
      </pc:sldChg>
      <pc:sldChg chg="modSp mod">
        <pc:chgData name="Ορέστης Αντωνίου" userId="aa65568b-29c0-48f4-92ec-07a3c5292fa9" providerId="ADAL" clId="{D21D1392-A465-4792-993E-32CB645AABC9}" dt="2023-11-21T17:00:34.168" v="3757" actId="20577"/>
        <pc:sldMkLst>
          <pc:docMk/>
          <pc:sldMk cId="611737568" sldId="366"/>
        </pc:sldMkLst>
        <pc:spChg chg="mod">
          <ac:chgData name="Ορέστης Αντωνίου" userId="aa65568b-29c0-48f4-92ec-07a3c5292fa9" providerId="ADAL" clId="{D21D1392-A465-4792-993E-32CB645AABC9}" dt="2023-11-21T17:00:34.168" v="3757" actId="20577"/>
          <ac:spMkLst>
            <pc:docMk/>
            <pc:sldMk cId="611737568" sldId="366"/>
            <ac:spMk id="26" creationId="{3805DD24-712B-80DA-110C-16C2CFBC5198}"/>
          </ac:spMkLst>
        </pc:spChg>
        <pc:grpChg chg="mod">
          <ac:chgData name="Ορέστης Αντωνίου" userId="aa65568b-29c0-48f4-92ec-07a3c5292fa9" providerId="ADAL" clId="{D21D1392-A465-4792-993E-32CB645AABC9}" dt="2023-11-21T17:00:28.632" v="3756" actId="14100"/>
          <ac:grpSpMkLst>
            <pc:docMk/>
            <pc:sldMk cId="611737568" sldId="366"/>
            <ac:grpSpMk id="28" creationId="{89258CD4-1257-F3A9-5331-074EF4FB79AA}"/>
          </ac:grpSpMkLst>
        </pc:grpChg>
      </pc:sldChg>
      <pc:sldChg chg="delSp mod delCm modNotesTx">
        <pc:chgData name="Ορέστης Αντωνίου" userId="aa65568b-29c0-48f4-92ec-07a3c5292fa9" providerId="ADAL" clId="{D21D1392-A465-4792-993E-32CB645AABC9}" dt="2023-11-26T11:06:04.353" v="42459" actId="20577"/>
        <pc:sldMkLst>
          <pc:docMk/>
          <pc:sldMk cId="3754282303" sldId="367"/>
        </pc:sldMkLst>
        <pc:spChg chg="del">
          <ac:chgData name="Ορέστης Αντωνίου" userId="aa65568b-29c0-48f4-92ec-07a3c5292fa9" providerId="ADAL" clId="{D21D1392-A465-4792-993E-32CB645AABC9}" dt="2023-11-21T17:01:02.363" v="3758" actId="21"/>
          <ac:spMkLst>
            <pc:docMk/>
            <pc:sldMk cId="3754282303" sldId="367"/>
            <ac:spMk id="3" creationId="{2F4D722C-6489-953D-33A8-FC4FD574B9B3}"/>
          </ac:spMkLst>
        </pc:s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7:05:25.906" v="3760"/>
              <pc2:cmMkLst xmlns:pc2="http://schemas.microsoft.com/office/powerpoint/2019/9/main/command">
                <pc:docMk/>
                <pc:sldMk cId="3754282303" sldId="367"/>
                <pc2:cmMk id="{8108B315-B976-4FD8-9799-52D8853A5BCD}"/>
              </pc2:cmMkLst>
            </pc226:cmChg>
          </p:ext>
        </pc:extLst>
      </pc:sldChg>
      <pc:sldChg chg="modSp mod modAnim modNotesTx">
        <pc:chgData name="Ορέστης Αντωνίου" userId="aa65568b-29c0-48f4-92ec-07a3c5292fa9" providerId="ADAL" clId="{D21D1392-A465-4792-993E-32CB645AABC9}" dt="2023-11-26T11:06:37.750" v="42502" actId="20577"/>
        <pc:sldMkLst>
          <pc:docMk/>
          <pc:sldMk cId="101871621" sldId="368"/>
        </pc:sldMkLst>
        <pc:spChg chg="mod">
          <ac:chgData name="Ορέστης Αντωνίου" userId="aa65568b-29c0-48f4-92ec-07a3c5292fa9" providerId="ADAL" clId="{D21D1392-A465-4792-993E-32CB645AABC9}" dt="2023-11-21T17:08:10.706" v="3770" actId="20577"/>
          <ac:spMkLst>
            <pc:docMk/>
            <pc:sldMk cId="101871621" sldId="368"/>
            <ac:spMk id="38" creationId="{E8C39C0D-9617-DDC0-B144-0F232ACB1464}"/>
          </ac:spMkLst>
        </pc:spChg>
        <pc:spChg chg="mod">
          <ac:chgData name="Ορέστης Αντωνίου" userId="aa65568b-29c0-48f4-92ec-07a3c5292fa9" providerId="ADAL" clId="{D21D1392-A465-4792-993E-32CB645AABC9}" dt="2023-11-21T17:06:12.125" v="3763" actId="2711"/>
          <ac:spMkLst>
            <pc:docMk/>
            <pc:sldMk cId="101871621" sldId="368"/>
            <ac:spMk id="46" creationId="{5E31E81B-FE36-8205-4D0E-15799E6E5535}"/>
          </ac:spMkLst>
        </pc:spChg>
      </pc:sldChg>
      <pc:sldChg chg="del">
        <pc:chgData name="Ορέστης Αντωνίου" userId="aa65568b-29c0-48f4-92ec-07a3c5292fa9" providerId="ADAL" clId="{D21D1392-A465-4792-993E-32CB645AABC9}" dt="2023-11-21T17:05:19.412" v="3759" actId="2696"/>
        <pc:sldMkLst>
          <pc:docMk/>
          <pc:sldMk cId="4174570918" sldId="370"/>
        </pc:sldMkLst>
      </pc:sldChg>
      <pc:sldChg chg="del">
        <pc:chgData name="Ορέστης Αντωνίου" userId="aa65568b-29c0-48f4-92ec-07a3c5292fa9" providerId="ADAL" clId="{D21D1392-A465-4792-993E-32CB645AABC9}" dt="2023-11-21T17:05:19.412" v="3759" actId="2696"/>
        <pc:sldMkLst>
          <pc:docMk/>
          <pc:sldMk cId="146450203" sldId="371"/>
        </pc:sldMkLst>
      </pc:sldChg>
      <pc:sldChg chg="addSp modSp mod modAnim modNotesTx">
        <pc:chgData name="Ορέστης Αντωνίου" userId="aa65568b-29c0-48f4-92ec-07a3c5292fa9" providerId="ADAL" clId="{D21D1392-A465-4792-993E-32CB645AABC9}" dt="2023-11-21T17:16:09.038" v="3826" actId="113"/>
        <pc:sldMkLst>
          <pc:docMk/>
          <pc:sldMk cId="653121796" sldId="372"/>
        </pc:sldMkLst>
        <pc:spChg chg="mod">
          <ac:chgData name="Ορέστης Αντωνίου" userId="aa65568b-29c0-48f4-92ec-07a3c5292fa9" providerId="ADAL" clId="{D21D1392-A465-4792-993E-32CB645AABC9}" dt="2023-11-21T17:14:32.086" v="3816" actId="403"/>
          <ac:spMkLst>
            <pc:docMk/>
            <pc:sldMk cId="653121796" sldId="372"/>
            <ac:spMk id="7" creationId="{467B8A10-2802-065A-3BD1-2DA83D295E44}"/>
          </ac:spMkLst>
        </pc:spChg>
        <pc:spChg chg="mod">
          <ac:chgData name="Ορέστης Αντωνίου" userId="aa65568b-29c0-48f4-92ec-07a3c5292fa9" providerId="ADAL" clId="{D21D1392-A465-4792-993E-32CB645AABC9}" dt="2023-11-21T17:14:32.086" v="3816" actId="403"/>
          <ac:spMkLst>
            <pc:docMk/>
            <pc:sldMk cId="653121796" sldId="372"/>
            <ac:spMk id="10" creationId="{A93AC298-1407-747C-0E46-0B70C5F86860}"/>
          </ac:spMkLst>
        </pc:spChg>
        <pc:spChg chg="mod">
          <ac:chgData name="Ορέστης Αντωνίου" userId="aa65568b-29c0-48f4-92ec-07a3c5292fa9" providerId="ADAL" clId="{D21D1392-A465-4792-993E-32CB645AABC9}" dt="2023-11-21T17:14:32.086" v="3816" actId="403"/>
          <ac:spMkLst>
            <pc:docMk/>
            <pc:sldMk cId="653121796" sldId="372"/>
            <ac:spMk id="11" creationId="{010EF84C-334E-067A-8919-6BA01E5DFC3D}"/>
          </ac:spMkLst>
        </pc:spChg>
        <pc:spChg chg="mod">
          <ac:chgData name="Ορέστης Αντωνίου" userId="aa65568b-29c0-48f4-92ec-07a3c5292fa9" providerId="ADAL" clId="{D21D1392-A465-4792-993E-32CB645AABC9}" dt="2023-11-21T17:14:32.086" v="3816" actId="403"/>
          <ac:spMkLst>
            <pc:docMk/>
            <pc:sldMk cId="653121796" sldId="372"/>
            <ac:spMk id="18" creationId="{654CF614-4D82-4D01-7586-E7FBE127C3A3}"/>
          </ac:spMkLst>
        </pc:spChg>
        <pc:spChg chg="mod">
          <ac:chgData name="Ορέστης Αντωνίου" userId="aa65568b-29c0-48f4-92ec-07a3c5292fa9" providerId="ADAL" clId="{D21D1392-A465-4792-993E-32CB645AABC9}" dt="2023-11-21T17:14:32.086" v="3816" actId="403"/>
          <ac:spMkLst>
            <pc:docMk/>
            <pc:sldMk cId="653121796" sldId="372"/>
            <ac:spMk id="19" creationId="{8700D6CC-2663-17CF-B2F4-2E31D30613DC}"/>
          </ac:spMkLst>
        </pc:spChg>
        <pc:spChg chg="mod">
          <ac:chgData name="Ορέστης Αντωνίου" userId="aa65568b-29c0-48f4-92ec-07a3c5292fa9" providerId="ADAL" clId="{D21D1392-A465-4792-993E-32CB645AABC9}" dt="2023-11-21T17:14:32.086" v="3816" actId="403"/>
          <ac:spMkLst>
            <pc:docMk/>
            <pc:sldMk cId="653121796" sldId="372"/>
            <ac:spMk id="20" creationId="{030D6952-53CC-05AE-5B98-13743AFB913E}"/>
          </ac:spMkLst>
        </pc:spChg>
        <pc:spChg chg="mod">
          <ac:chgData name="Ορέστης Αντωνίου" userId="aa65568b-29c0-48f4-92ec-07a3c5292fa9" providerId="ADAL" clId="{D21D1392-A465-4792-993E-32CB645AABC9}" dt="2023-11-21T17:14:32.086" v="3816" actId="403"/>
          <ac:spMkLst>
            <pc:docMk/>
            <pc:sldMk cId="653121796" sldId="372"/>
            <ac:spMk id="22" creationId="{501A37E5-CBFA-5AB9-64FD-18123953B16E}"/>
          </ac:spMkLst>
        </pc:spChg>
        <pc:spChg chg="mod">
          <ac:chgData name="Ορέστης Αντωνίου" userId="aa65568b-29c0-48f4-92ec-07a3c5292fa9" providerId="ADAL" clId="{D21D1392-A465-4792-993E-32CB645AABC9}" dt="2023-11-21T17:14:32.086" v="3816" actId="403"/>
          <ac:spMkLst>
            <pc:docMk/>
            <pc:sldMk cId="653121796" sldId="372"/>
            <ac:spMk id="24" creationId="{D2C74E70-B2AB-449D-BCEE-67AC6121C770}"/>
          </ac:spMkLst>
        </pc:spChg>
        <pc:spChg chg="mod">
          <ac:chgData name="Ορέστης Αντωνίου" userId="aa65568b-29c0-48f4-92ec-07a3c5292fa9" providerId="ADAL" clId="{D21D1392-A465-4792-993E-32CB645AABC9}" dt="2023-11-21T17:14:32.086" v="3816" actId="403"/>
          <ac:spMkLst>
            <pc:docMk/>
            <pc:sldMk cId="653121796" sldId="372"/>
            <ac:spMk id="29" creationId="{03B16C91-3041-A0C7-21EC-E0D2E1B04597}"/>
          </ac:spMkLst>
        </pc:spChg>
        <pc:spChg chg="mod">
          <ac:chgData name="Ορέστης Αντωνίου" userId="aa65568b-29c0-48f4-92ec-07a3c5292fa9" providerId="ADAL" clId="{D21D1392-A465-4792-993E-32CB645AABC9}" dt="2023-11-21T17:14:32.086" v="3816" actId="403"/>
          <ac:spMkLst>
            <pc:docMk/>
            <pc:sldMk cId="653121796" sldId="372"/>
            <ac:spMk id="30" creationId="{CCACDC5B-01B0-B0E4-54AA-72BB8C59141D}"/>
          </ac:spMkLst>
        </pc:spChg>
        <pc:spChg chg="mod">
          <ac:chgData name="Ορέστης Αντωνίου" userId="aa65568b-29c0-48f4-92ec-07a3c5292fa9" providerId="ADAL" clId="{D21D1392-A465-4792-993E-32CB645AABC9}" dt="2023-11-21T17:14:32.086" v="3816" actId="403"/>
          <ac:spMkLst>
            <pc:docMk/>
            <pc:sldMk cId="653121796" sldId="372"/>
            <ac:spMk id="31" creationId="{1EFFE362-2D36-6030-CF1A-335626D66273}"/>
          </ac:spMkLst>
        </pc:spChg>
        <pc:spChg chg="mod">
          <ac:chgData name="Ορέστης Αντωνίου" userId="aa65568b-29c0-48f4-92ec-07a3c5292fa9" providerId="ADAL" clId="{D21D1392-A465-4792-993E-32CB645AABC9}" dt="2023-11-21T17:08:54.401" v="3787" actId="2711"/>
          <ac:spMkLst>
            <pc:docMk/>
            <pc:sldMk cId="653121796" sldId="372"/>
            <ac:spMk id="38" creationId="{E8C39C0D-9617-DDC0-B144-0F232ACB1464}"/>
          </ac:spMkLst>
        </pc:spChg>
        <pc:grpChg chg="add mod">
          <ac:chgData name="Ορέστης Αντωνίου" userId="aa65568b-29c0-48f4-92ec-07a3c5292fa9" providerId="ADAL" clId="{D21D1392-A465-4792-993E-32CB645AABC9}" dt="2023-11-21T17:14:32.086" v="3816" actId="403"/>
          <ac:grpSpMkLst>
            <pc:docMk/>
            <pc:sldMk cId="653121796" sldId="372"/>
            <ac:grpSpMk id="25" creationId="{F9E4CCBA-9785-B80B-3B0C-3BA494C8A601}"/>
          </ac:grpSpMkLst>
        </pc:grpChg>
        <pc:grpChg chg="mod">
          <ac:chgData name="Ορέστης Αντωνίου" userId="aa65568b-29c0-48f4-92ec-07a3c5292fa9" providerId="ADAL" clId="{D21D1392-A465-4792-993E-32CB645AABC9}" dt="2023-11-21T17:14:32.086" v="3816" actId="403"/>
          <ac:grpSpMkLst>
            <pc:docMk/>
            <pc:sldMk cId="653121796" sldId="372"/>
            <ac:grpSpMk id="43" creationId="{101D1A99-4F9B-301F-EB27-C3DD389AADB1}"/>
          </ac:grpSpMkLst>
        </pc:grpChg>
        <pc:grpChg chg="mod">
          <ac:chgData name="Ορέστης Αντωνίου" userId="aa65568b-29c0-48f4-92ec-07a3c5292fa9" providerId="ADAL" clId="{D21D1392-A465-4792-993E-32CB645AABC9}" dt="2023-11-21T17:14:32.086" v="3816" actId="403"/>
          <ac:grpSpMkLst>
            <pc:docMk/>
            <pc:sldMk cId="653121796" sldId="372"/>
            <ac:grpSpMk id="45" creationId="{1A4C4266-8A77-0622-28B4-D0F590F430D5}"/>
          </ac:grpSpMkLst>
        </pc:grpChg>
        <pc:grpChg chg="mod">
          <ac:chgData name="Ορέστης Αντωνίου" userId="aa65568b-29c0-48f4-92ec-07a3c5292fa9" providerId="ADAL" clId="{D21D1392-A465-4792-993E-32CB645AABC9}" dt="2023-11-21T17:14:32.086" v="3816" actId="403"/>
          <ac:grpSpMkLst>
            <pc:docMk/>
            <pc:sldMk cId="653121796" sldId="372"/>
            <ac:grpSpMk id="46" creationId="{E890E98B-EDB9-8AD5-C231-71588764B7C5}"/>
          </ac:grpSpMkLst>
        </pc:grpChg>
        <pc:grpChg chg="mod">
          <ac:chgData name="Ορέστης Αντωνίου" userId="aa65568b-29c0-48f4-92ec-07a3c5292fa9" providerId="ADAL" clId="{D21D1392-A465-4792-993E-32CB645AABC9}" dt="2023-11-21T17:14:32.086" v="3816" actId="403"/>
          <ac:grpSpMkLst>
            <pc:docMk/>
            <pc:sldMk cId="653121796" sldId="372"/>
            <ac:grpSpMk id="47" creationId="{50552D8F-C712-8DE0-F3CA-2836D46299E6}"/>
          </ac:grpSpMkLst>
        </pc:grpChg>
        <pc:grpChg chg="mod">
          <ac:chgData name="Ορέστης Αντωνίου" userId="aa65568b-29c0-48f4-92ec-07a3c5292fa9" providerId="ADAL" clId="{D21D1392-A465-4792-993E-32CB645AABC9}" dt="2023-11-21T17:14:32.086" v="3816" actId="403"/>
          <ac:grpSpMkLst>
            <pc:docMk/>
            <pc:sldMk cId="653121796" sldId="372"/>
            <ac:grpSpMk id="48" creationId="{9BF955FC-FCB0-5DB2-9059-B87D4555DFD1}"/>
          </ac:grpSpMkLst>
        </pc:grpChg>
        <pc:grpChg chg="mod">
          <ac:chgData name="Ορέστης Αντωνίου" userId="aa65568b-29c0-48f4-92ec-07a3c5292fa9" providerId="ADAL" clId="{D21D1392-A465-4792-993E-32CB645AABC9}" dt="2023-11-21T17:14:32.086" v="3816" actId="403"/>
          <ac:grpSpMkLst>
            <pc:docMk/>
            <pc:sldMk cId="653121796" sldId="372"/>
            <ac:grpSpMk id="49" creationId="{6045E495-AE81-CE3F-39EA-9CAE2723FD0C}"/>
          </ac:grpSpMkLst>
        </pc:grpChg>
        <pc:grpChg chg="mod">
          <ac:chgData name="Ορέστης Αντωνίου" userId="aa65568b-29c0-48f4-92ec-07a3c5292fa9" providerId="ADAL" clId="{D21D1392-A465-4792-993E-32CB645AABC9}" dt="2023-11-21T17:14:32.086" v="3816" actId="403"/>
          <ac:grpSpMkLst>
            <pc:docMk/>
            <pc:sldMk cId="653121796" sldId="372"/>
            <ac:grpSpMk id="50" creationId="{570D5994-0C30-1D2D-2471-D86C1E10D03A}"/>
          </ac:grpSpMkLst>
        </pc:grpChg>
        <pc:grpChg chg="mod">
          <ac:chgData name="Ορέστης Αντωνίου" userId="aa65568b-29c0-48f4-92ec-07a3c5292fa9" providerId="ADAL" clId="{D21D1392-A465-4792-993E-32CB645AABC9}" dt="2023-11-21T17:14:32.086" v="3816" actId="403"/>
          <ac:grpSpMkLst>
            <pc:docMk/>
            <pc:sldMk cId="653121796" sldId="372"/>
            <ac:grpSpMk id="54" creationId="{1F7526C9-18FA-E7BF-A421-5F611E642B26}"/>
          </ac:grpSpMkLst>
        </pc:grpChg>
        <pc:picChg chg="mod">
          <ac:chgData name="Ορέστης Αντωνίου" userId="aa65568b-29c0-48f4-92ec-07a3c5292fa9" providerId="ADAL" clId="{D21D1392-A465-4792-993E-32CB645AABC9}" dt="2023-11-21T17:14:32.086" v="3816" actId="403"/>
          <ac:picMkLst>
            <pc:docMk/>
            <pc:sldMk cId="653121796" sldId="372"/>
            <ac:picMk id="8" creationId="{4EA715D2-3BC4-2FDD-416A-739A583CBB97}"/>
          </ac:picMkLst>
        </pc:picChg>
        <pc:cxnChg chg="mod">
          <ac:chgData name="Ορέστης Αντωνίου" userId="aa65568b-29c0-48f4-92ec-07a3c5292fa9" providerId="ADAL" clId="{D21D1392-A465-4792-993E-32CB645AABC9}" dt="2023-11-21T17:14:32.086" v="3816" actId="403"/>
          <ac:cxnSpMkLst>
            <pc:docMk/>
            <pc:sldMk cId="653121796" sldId="372"/>
            <ac:cxnSpMk id="9" creationId="{C4B73253-8E7E-D63F-2DA3-2B0798936D5F}"/>
          </ac:cxnSpMkLst>
        </pc:cxnChg>
        <pc:cxnChg chg="mod">
          <ac:chgData name="Ορέστης Αντωνίου" userId="aa65568b-29c0-48f4-92ec-07a3c5292fa9" providerId="ADAL" clId="{D21D1392-A465-4792-993E-32CB645AABC9}" dt="2023-11-21T17:14:32.086" v="3816" actId="403"/>
          <ac:cxnSpMkLst>
            <pc:docMk/>
            <pc:sldMk cId="653121796" sldId="372"/>
            <ac:cxnSpMk id="21" creationId="{9C5F098C-CB87-5F72-1614-E397E6089E5D}"/>
          </ac:cxnSpMkLst>
        </pc:cxnChg>
        <pc:cxnChg chg="mod">
          <ac:chgData name="Ορέστης Αντωνίου" userId="aa65568b-29c0-48f4-92ec-07a3c5292fa9" providerId="ADAL" clId="{D21D1392-A465-4792-993E-32CB645AABC9}" dt="2023-11-21T17:14:32.086" v="3816" actId="403"/>
          <ac:cxnSpMkLst>
            <pc:docMk/>
            <pc:sldMk cId="653121796" sldId="372"/>
            <ac:cxnSpMk id="23" creationId="{DEEE80B7-C2D4-CF87-5DBA-451BC3484DED}"/>
          </ac:cxnSpMkLst>
        </pc:cxnChg>
        <pc:cxnChg chg="mod">
          <ac:chgData name="Ορέστης Αντωνίου" userId="aa65568b-29c0-48f4-92ec-07a3c5292fa9" providerId="ADAL" clId="{D21D1392-A465-4792-993E-32CB645AABC9}" dt="2023-11-21T17:14:32.086" v="3816" actId="403"/>
          <ac:cxnSpMkLst>
            <pc:docMk/>
            <pc:sldMk cId="653121796" sldId="372"/>
            <ac:cxnSpMk id="28" creationId="{5418F0DD-90EB-FC18-77CC-AE3F05F6CB02}"/>
          </ac:cxnSpMkLst>
        </pc:cxnChg>
        <pc:cxnChg chg="mod">
          <ac:chgData name="Ορέστης Αντωνίου" userId="aa65568b-29c0-48f4-92ec-07a3c5292fa9" providerId="ADAL" clId="{D21D1392-A465-4792-993E-32CB645AABC9}" dt="2023-11-21T17:14:32.086" v="3816" actId="403"/>
          <ac:cxnSpMkLst>
            <pc:docMk/>
            <pc:sldMk cId="653121796" sldId="372"/>
            <ac:cxnSpMk id="32" creationId="{EA632017-0C50-76B4-8DC8-E9D0DD9A7F21}"/>
          </ac:cxnSpMkLst>
        </pc:cxnChg>
        <pc:cxnChg chg="mod">
          <ac:chgData name="Ορέστης Αντωνίου" userId="aa65568b-29c0-48f4-92ec-07a3c5292fa9" providerId="ADAL" clId="{D21D1392-A465-4792-993E-32CB645AABC9}" dt="2023-11-21T17:14:32.086" v="3816" actId="403"/>
          <ac:cxnSpMkLst>
            <pc:docMk/>
            <pc:sldMk cId="653121796" sldId="372"/>
            <ac:cxnSpMk id="34" creationId="{66A00942-C8CE-15FE-81A3-9966EDBD1EC7}"/>
          </ac:cxnSpMkLst>
        </pc:cxnChg>
        <pc:cxnChg chg="mod">
          <ac:chgData name="Ορέστης Αντωνίου" userId="aa65568b-29c0-48f4-92ec-07a3c5292fa9" providerId="ADAL" clId="{D21D1392-A465-4792-993E-32CB645AABC9}" dt="2023-11-21T17:14:32.086" v="3816" actId="403"/>
          <ac:cxnSpMkLst>
            <pc:docMk/>
            <pc:sldMk cId="653121796" sldId="372"/>
            <ac:cxnSpMk id="35" creationId="{5475E36B-4FD4-F406-5605-382AD22E9C94}"/>
          </ac:cxnSpMkLst>
        </pc:cxnChg>
      </pc:sldChg>
      <pc:sldChg chg="modSp mod modAnim modNotesTx">
        <pc:chgData name="Ορέστης Αντωνίου" userId="aa65568b-29c0-48f4-92ec-07a3c5292fa9" providerId="ADAL" clId="{D21D1392-A465-4792-993E-32CB645AABC9}" dt="2023-12-02T13:32:52.082" v="59618"/>
        <pc:sldMkLst>
          <pc:docMk/>
          <pc:sldMk cId="1749076414" sldId="373"/>
        </pc:sldMkLst>
        <pc:spChg chg="mod">
          <ac:chgData name="Ορέστης Αντωνίου" userId="aa65568b-29c0-48f4-92ec-07a3c5292fa9" providerId="ADAL" clId="{D21D1392-A465-4792-993E-32CB645AABC9}" dt="2023-11-21T17:20:28.225" v="3841" actId="2711"/>
          <ac:spMkLst>
            <pc:docMk/>
            <pc:sldMk cId="1749076414" sldId="373"/>
            <ac:spMk id="24" creationId="{2C17538B-808B-6961-866A-00ED7B737A2D}"/>
          </ac:spMkLst>
        </pc:spChg>
        <pc:spChg chg="mod">
          <ac:chgData name="Ορέστης Αντωνίου" userId="aa65568b-29c0-48f4-92ec-07a3c5292fa9" providerId="ADAL" clId="{D21D1392-A465-4792-993E-32CB645AABC9}" dt="2023-11-21T17:22:25.681" v="3847" actId="20577"/>
          <ac:spMkLst>
            <pc:docMk/>
            <pc:sldMk cId="1749076414" sldId="373"/>
            <ac:spMk id="36" creationId="{C98E421A-DC0C-5E9A-705B-C58CE4E5550C}"/>
          </ac:spMkLst>
        </pc:spChg>
        <pc:spChg chg="mod">
          <ac:chgData name="Ορέστης Αντωνίου" userId="aa65568b-29c0-48f4-92ec-07a3c5292fa9" providerId="ADAL" clId="{D21D1392-A465-4792-993E-32CB645AABC9}" dt="2023-11-26T11:07:57.637" v="42504" actId="20577"/>
          <ac:spMkLst>
            <pc:docMk/>
            <pc:sldMk cId="1749076414" sldId="373"/>
            <ac:spMk id="38" creationId="{E8C39C0D-9617-DDC0-B144-0F232ACB1464}"/>
          </ac:spMkLst>
        </pc:spChg>
        <pc:spChg chg="mod">
          <ac:chgData name="Ορέστης Αντωνίου" userId="aa65568b-29c0-48f4-92ec-07a3c5292fa9" providerId="ADAL" clId="{D21D1392-A465-4792-993E-32CB645AABC9}" dt="2023-11-21T17:20:47.203" v="3843" actId="2711"/>
          <ac:spMkLst>
            <pc:docMk/>
            <pc:sldMk cId="1749076414" sldId="373"/>
            <ac:spMk id="41" creationId="{2ECCD672-E7CB-A9F6-11ED-39AB3F6F6BA7}"/>
          </ac:spMkLst>
        </pc:spChg>
        <pc:spChg chg="mod">
          <ac:chgData name="Ορέστης Αντωνίου" userId="aa65568b-29c0-48f4-92ec-07a3c5292fa9" providerId="ADAL" clId="{D21D1392-A465-4792-993E-32CB645AABC9}" dt="2023-11-21T17:20:56.372" v="3844" actId="2711"/>
          <ac:spMkLst>
            <pc:docMk/>
            <pc:sldMk cId="1749076414" sldId="373"/>
            <ac:spMk id="51" creationId="{07E733D4-8C9B-5AD8-10F5-174A5D76A891}"/>
          </ac:spMkLst>
        </pc:spChg>
        <pc:spChg chg="mod">
          <ac:chgData name="Ορέστης Αντωνίου" userId="aa65568b-29c0-48f4-92ec-07a3c5292fa9" providerId="ADAL" clId="{D21D1392-A465-4792-993E-32CB645AABC9}" dt="2023-11-21T17:22:18.979" v="3846" actId="14100"/>
          <ac:spMkLst>
            <pc:docMk/>
            <pc:sldMk cId="1749076414" sldId="373"/>
            <ac:spMk id="56" creationId="{FFBF5DB5-0259-44AC-AC1D-75C888C9FC94}"/>
          </ac:spMkLst>
        </pc:spChg>
        <pc:grpChg chg="mod">
          <ac:chgData name="Ορέστης Αντωνίου" userId="aa65568b-29c0-48f4-92ec-07a3c5292fa9" providerId="ADAL" clId="{D21D1392-A465-4792-993E-32CB645AABC9}" dt="2023-11-21T17:17:56.047" v="3834" actId="14100"/>
          <ac:grpSpMkLst>
            <pc:docMk/>
            <pc:sldMk cId="1749076414" sldId="373"/>
            <ac:grpSpMk id="37" creationId="{927F0B60-0FAF-F815-8C84-AB52DD7CA463}"/>
          </ac:grpSpMkLst>
        </pc:grpChg>
      </pc:sldChg>
      <pc:sldChg chg="modSp mod modAnim">
        <pc:chgData name="Ορέστης Αντωνίου" userId="aa65568b-29c0-48f4-92ec-07a3c5292fa9" providerId="ADAL" clId="{D21D1392-A465-4792-993E-32CB645AABC9}" dt="2023-11-26T11:08:06.644" v="42506" actId="20577"/>
        <pc:sldMkLst>
          <pc:docMk/>
          <pc:sldMk cId="1358221138" sldId="374"/>
        </pc:sldMkLst>
        <pc:spChg chg="mod">
          <ac:chgData name="Ορέστης Αντωνίου" userId="aa65568b-29c0-48f4-92ec-07a3c5292fa9" providerId="ADAL" clId="{D21D1392-A465-4792-993E-32CB645AABC9}" dt="2023-11-21T17:26:12.527" v="3877" actId="12"/>
          <ac:spMkLst>
            <pc:docMk/>
            <pc:sldMk cId="1358221138" sldId="374"/>
            <ac:spMk id="21" creationId="{38EEFA7E-A974-CF88-B313-112898729F80}"/>
          </ac:spMkLst>
        </pc:spChg>
        <pc:spChg chg="mod">
          <ac:chgData name="Ορέστης Αντωνίου" userId="aa65568b-29c0-48f4-92ec-07a3c5292fa9" providerId="ADAL" clId="{D21D1392-A465-4792-993E-32CB645AABC9}" dt="2023-11-21T17:26:33.252" v="3896" actId="1037"/>
          <ac:spMkLst>
            <pc:docMk/>
            <pc:sldMk cId="1358221138" sldId="374"/>
            <ac:spMk id="23" creationId="{98952357-3835-48BE-E416-E7FF234E6475}"/>
          </ac:spMkLst>
        </pc:spChg>
        <pc:spChg chg="mod">
          <ac:chgData name="Ορέστης Αντωνίου" userId="aa65568b-29c0-48f4-92ec-07a3c5292fa9" providerId="ADAL" clId="{D21D1392-A465-4792-993E-32CB645AABC9}" dt="2023-11-21T17:26:33.252" v="3896" actId="1037"/>
          <ac:spMkLst>
            <pc:docMk/>
            <pc:sldMk cId="1358221138" sldId="374"/>
            <ac:spMk id="26" creationId="{C9BA44EB-DD75-0558-D138-C64193CEA70F}"/>
          </ac:spMkLst>
        </pc:spChg>
        <pc:spChg chg="mod">
          <ac:chgData name="Ορέστης Αντωνίου" userId="aa65568b-29c0-48f4-92ec-07a3c5292fa9" providerId="ADAL" clId="{D21D1392-A465-4792-993E-32CB645AABC9}" dt="2023-11-21T17:26:33.252" v="3896" actId="1037"/>
          <ac:spMkLst>
            <pc:docMk/>
            <pc:sldMk cId="1358221138" sldId="374"/>
            <ac:spMk id="28" creationId="{5D703C90-1288-0742-D666-82ADEBD2580E}"/>
          </ac:spMkLst>
        </pc:spChg>
        <pc:spChg chg="mod">
          <ac:chgData name="Ορέστης Αντωνίου" userId="aa65568b-29c0-48f4-92ec-07a3c5292fa9" providerId="ADAL" clId="{D21D1392-A465-4792-993E-32CB645AABC9}" dt="2023-11-26T11:08:06.644" v="42506" actId="20577"/>
          <ac:spMkLst>
            <pc:docMk/>
            <pc:sldMk cId="1358221138" sldId="374"/>
            <ac:spMk id="38" creationId="{E8C39C0D-9617-DDC0-B144-0F232ACB1464}"/>
          </ac:spMkLst>
        </pc:spChg>
      </pc:sldChg>
      <pc:sldChg chg="delSp modSp mod delCm modNotesTx">
        <pc:chgData name="Ορέστης Αντωνίου" userId="aa65568b-29c0-48f4-92ec-07a3c5292fa9" providerId="ADAL" clId="{D21D1392-A465-4792-993E-32CB645AABC9}" dt="2023-12-02T08:23:34.470" v="53529" actId="2711"/>
        <pc:sldMkLst>
          <pc:docMk/>
          <pc:sldMk cId="3544838558" sldId="375"/>
        </pc:sldMkLst>
        <pc:spChg chg="del">
          <ac:chgData name="Ορέστης Αντωνίου" userId="aa65568b-29c0-48f4-92ec-07a3c5292fa9" providerId="ADAL" clId="{D21D1392-A465-4792-993E-32CB645AABC9}" dt="2023-11-21T16:06:38.705" v="2870" actId="21"/>
          <ac:spMkLst>
            <pc:docMk/>
            <pc:sldMk cId="3544838558" sldId="375"/>
            <ac:spMk id="3" creationId="{2F4D722C-6489-953D-33A8-FC4FD574B9B3}"/>
          </ac:spMkLst>
        </pc:spChg>
        <pc:spChg chg="mod">
          <ac:chgData name="Ορέστης Αντωνίου" userId="aa65568b-29c0-48f4-92ec-07a3c5292fa9" providerId="ADAL" clId="{D21D1392-A465-4792-993E-32CB645AABC9}" dt="2023-12-02T08:23:34.470" v="53529" actId="2711"/>
          <ac:spMkLst>
            <pc:docMk/>
            <pc:sldMk cId="3544838558" sldId="375"/>
            <ac:spMk id="6" creationId="{53C80863-DDEB-9082-082E-B3AC780760A9}"/>
          </ac:spMkLst>
        </pc:s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2T13:43:48.621" v="4419"/>
              <pc2:cmMkLst xmlns:pc2="http://schemas.microsoft.com/office/powerpoint/2019/9/main/command">
                <pc:docMk/>
                <pc:sldMk cId="3544838558" sldId="375"/>
                <pc2:cmMk id="{111F9C30-1B7E-448F-82BA-7C366F4FF048}"/>
              </pc2:cmMkLst>
            </pc226:cmChg>
          </p:ext>
        </pc:extLst>
      </pc:sldChg>
      <pc:sldChg chg="delSp modSp modAnim modNotesTx">
        <pc:chgData name="Ορέστης Αντωνίου" userId="aa65568b-29c0-48f4-92ec-07a3c5292fa9" providerId="ADAL" clId="{D21D1392-A465-4792-993E-32CB645AABC9}" dt="2023-11-26T10:41:50.302" v="41113"/>
        <pc:sldMkLst>
          <pc:docMk/>
          <pc:sldMk cId="2009729489" sldId="377"/>
        </pc:sldMkLst>
        <pc:spChg chg="mod topLvl">
          <ac:chgData name="Ορέστης Αντωνίου" userId="aa65568b-29c0-48f4-92ec-07a3c5292fa9" providerId="ADAL" clId="{D21D1392-A465-4792-993E-32CB645AABC9}" dt="2023-11-26T10:40:50.248" v="41109" actId="165"/>
          <ac:spMkLst>
            <pc:docMk/>
            <pc:sldMk cId="2009729489" sldId="377"/>
            <ac:spMk id="28" creationId="{82D64B7B-4B76-EA7A-6D38-A00A8264C6C4}"/>
          </ac:spMkLst>
        </pc:spChg>
        <pc:spChg chg="mod topLvl">
          <ac:chgData name="Ορέστης Αντωνίου" userId="aa65568b-29c0-48f4-92ec-07a3c5292fa9" providerId="ADAL" clId="{D21D1392-A465-4792-993E-32CB645AABC9}" dt="2023-11-26T10:40:50.248" v="41109" actId="165"/>
          <ac:spMkLst>
            <pc:docMk/>
            <pc:sldMk cId="2009729489" sldId="377"/>
            <ac:spMk id="31" creationId="{FF3E26BD-1FA6-5D39-81EF-81BDCF5F7BC8}"/>
          </ac:spMkLst>
        </pc:spChg>
        <pc:grpChg chg="del">
          <ac:chgData name="Ορέστης Αντωνίου" userId="aa65568b-29c0-48f4-92ec-07a3c5292fa9" providerId="ADAL" clId="{D21D1392-A465-4792-993E-32CB645AABC9}" dt="2023-11-26T10:40:50.248" v="41109" actId="165"/>
          <ac:grpSpMkLst>
            <pc:docMk/>
            <pc:sldMk cId="2009729489" sldId="377"/>
            <ac:grpSpMk id="40" creationId="{1005CFEC-C447-E198-FE52-684FD340AD8A}"/>
          </ac:grpSpMkLst>
        </pc:grpChg>
      </pc:sldChg>
      <pc:sldChg chg="delSp modSp mod delCm">
        <pc:chgData name="Ορέστης Αντωνίου" userId="aa65568b-29c0-48f4-92ec-07a3c5292fa9" providerId="ADAL" clId="{D21D1392-A465-4792-993E-32CB645AABC9}" dt="2023-12-02T13:28:54.884" v="59613"/>
        <pc:sldMkLst>
          <pc:docMk/>
          <pc:sldMk cId="4281149587" sldId="379"/>
        </pc:sldMkLst>
        <pc:spChg chg="del">
          <ac:chgData name="Ορέστης Αντωνίου" userId="aa65568b-29c0-48f4-92ec-07a3c5292fa9" providerId="ADAL" clId="{D21D1392-A465-4792-993E-32CB645AABC9}" dt="2023-11-21T15:59:13.731" v="2843" actId="21"/>
          <ac:spMkLst>
            <pc:docMk/>
            <pc:sldMk cId="4281149587" sldId="379"/>
            <ac:spMk id="3" creationId="{2F4D722C-6489-953D-33A8-FC4FD574B9B3}"/>
          </ac:spMkLst>
        </pc:spChg>
        <pc:spChg chg="mod">
          <ac:chgData name="Ορέστης Αντωνίου" userId="aa65568b-29c0-48f4-92ec-07a3c5292fa9" providerId="ADAL" clId="{D21D1392-A465-4792-993E-32CB645AABC9}" dt="2023-12-02T08:23:50.654" v="53530" actId="2711"/>
          <ac:spMkLst>
            <pc:docMk/>
            <pc:sldMk cId="4281149587" sldId="379"/>
            <ac:spMk id="6" creationId="{53C80863-DDEB-9082-082E-B3AC780760A9}"/>
          </ac:spMkLst>
        </pc:s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2-02T13:28:54.884" v="59613"/>
              <pc2:cmMkLst xmlns:pc2="http://schemas.microsoft.com/office/powerpoint/2019/9/main/command">
                <pc:docMk/>
                <pc:sldMk cId="4281149587" sldId="379"/>
                <pc2:cmMk id="{48A83C73-6836-4935-BA6A-66ADA2A5940C}"/>
              </pc2:cmMkLst>
            </pc226:cmChg>
          </p:ext>
        </pc:extLst>
      </pc:sldChg>
      <pc:sldChg chg="addSp modSp mod modAnim modNotesTx">
        <pc:chgData name="Ορέστης Αντωνίου" userId="aa65568b-29c0-48f4-92ec-07a3c5292fa9" providerId="ADAL" clId="{D21D1392-A465-4792-993E-32CB645AABC9}" dt="2023-12-02T13:28:05.787" v="59608"/>
        <pc:sldMkLst>
          <pc:docMk/>
          <pc:sldMk cId="2777872408" sldId="380"/>
        </pc:sldMkLst>
        <pc:spChg chg="mod">
          <ac:chgData name="Ορέστης Αντωνίου" userId="aa65568b-29c0-48f4-92ec-07a3c5292fa9" providerId="ADAL" clId="{D21D1392-A465-4792-993E-32CB645AABC9}" dt="2023-11-21T15:35:06.221" v="2575" actId="20577"/>
          <ac:spMkLst>
            <pc:docMk/>
            <pc:sldMk cId="2777872408" sldId="380"/>
            <ac:spMk id="17" creationId="{59B66833-5565-8D31-7B6F-B58801F33BDA}"/>
          </ac:spMkLst>
        </pc:spChg>
        <pc:spChg chg="mod">
          <ac:chgData name="Ορέστης Αντωνίου" userId="aa65568b-29c0-48f4-92ec-07a3c5292fa9" providerId="ADAL" clId="{D21D1392-A465-4792-993E-32CB645AABC9}" dt="2023-11-21T15:22:04.628" v="2404" actId="164"/>
          <ac:spMkLst>
            <pc:docMk/>
            <pc:sldMk cId="2777872408" sldId="380"/>
            <ac:spMk id="20" creationId="{BA152215-A35B-6945-FC6C-8AFA4C9D5567}"/>
          </ac:spMkLst>
        </pc:spChg>
        <pc:spChg chg="mod">
          <ac:chgData name="Ορέστης Αντωνίου" userId="aa65568b-29c0-48f4-92ec-07a3c5292fa9" providerId="ADAL" clId="{D21D1392-A465-4792-993E-32CB645AABC9}" dt="2023-11-21T15:22:04.628" v="2404" actId="164"/>
          <ac:spMkLst>
            <pc:docMk/>
            <pc:sldMk cId="2777872408" sldId="380"/>
            <ac:spMk id="22" creationId="{5267EFC3-EE9F-266D-676E-E401AF0F5739}"/>
          </ac:spMkLst>
        </pc:spChg>
        <pc:spChg chg="mod">
          <ac:chgData name="Ορέστης Αντωνίου" userId="aa65568b-29c0-48f4-92ec-07a3c5292fa9" providerId="ADAL" clId="{D21D1392-A465-4792-993E-32CB645AABC9}" dt="2023-11-21T15:22:04.628" v="2404" actId="164"/>
          <ac:spMkLst>
            <pc:docMk/>
            <pc:sldMk cId="2777872408" sldId="380"/>
            <ac:spMk id="26" creationId="{78BF6177-A9CB-0FCA-4785-90A62F7424B0}"/>
          </ac:spMkLst>
        </pc:spChg>
        <pc:spChg chg="mod">
          <ac:chgData name="Ορέστης Αντωνίου" userId="aa65568b-29c0-48f4-92ec-07a3c5292fa9" providerId="ADAL" clId="{D21D1392-A465-4792-993E-32CB645AABC9}" dt="2023-11-21T15:22:04.628" v="2404" actId="164"/>
          <ac:spMkLst>
            <pc:docMk/>
            <pc:sldMk cId="2777872408" sldId="380"/>
            <ac:spMk id="27" creationId="{8177991A-B837-6645-89ED-09B7C047CDA1}"/>
          </ac:spMkLst>
        </pc:spChg>
        <pc:grpChg chg="add mod">
          <ac:chgData name="Ορέστης Αντωνίου" userId="aa65568b-29c0-48f4-92ec-07a3c5292fa9" providerId="ADAL" clId="{D21D1392-A465-4792-993E-32CB645AABC9}" dt="2023-11-21T15:22:04.628" v="2404" actId="164"/>
          <ac:grpSpMkLst>
            <pc:docMk/>
            <pc:sldMk cId="2777872408" sldId="380"/>
            <ac:grpSpMk id="4" creationId="{6C3CCEF9-49BB-476E-E9B6-491BD4AD279C}"/>
          </ac:grpSpMkLst>
        </pc:grpChg>
        <pc:picChg chg="mod">
          <ac:chgData name="Ορέστης Αντωνίου" userId="aa65568b-29c0-48f4-92ec-07a3c5292fa9" providerId="ADAL" clId="{D21D1392-A465-4792-993E-32CB645AABC9}" dt="2023-11-21T15:22:04.628" v="2404" actId="164"/>
          <ac:picMkLst>
            <pc:docMk/>
            <pc:sldMk cId="2777872408" sldId="380"/>
            <ac:picMk id="19" creationId="{AFC24131-C719-8BB8-D7A7-45830630E119}"/>
          </ac:picMkLst>
        </pc:picChg>
        <pc:picChg chg="mod">
          <ac:chgData name="Ορέστης Αντωνίου" userId="aa65568b-29c0-48f4-92ec-07a3c5292fa9" providerId="ADAL" clId="{D21D1392-A465-4792-993E-32CB645AABC9}" dt="2023-11-21T15:22:04.628" v="2404" actId="164"/>
          <ac:picMkLst>
            <pc:docMk/>
            <pc:sldMk cId="2777872408" sldId="380"/>
            <ac:picMk id="25" creationId="{142709B5-9D4A-E4F9-3326-43D13E054920}"/>
          </ac:picMkLst>
        </pc:picChg>
      </pc:sldChg>
      <pc:sldChg chg="modSp add mod ord">
        <pc:chgData name="Ορέστης Αντωνίου" userId="aa65568b-29c0-48f4-92ec-07a3c5292fa9" providerId="ADAL" clId="{D21D1392-A465-4792-993E-32CB645AABC9}" dt="2023-11-27T20:10:10.511" v="51134" actId="20577"/>
        <pc:sldMkLst>
          <pc:docMk/>
          <pc:sldMk cId="2129020816" sldId="386"/>
        </pc:sldMkLst>
        <pc:spChg chg="mod">
          <ac:chgData name="Ορέστης Αντωνίου" userId="aa65568b-29c0-48f4-92ec-07a3c5292fa9" providerId="ADAL" clId="{D21D1392-A465-4792-993E-32CB645AABC9}" dt="2023-11-26T15:45:09.269" v="43381" actId="14838"/>
          <ac:spMkLst>
            <pc:docMk/>
            <pc:sldMk cId="2129020816" sldId="386"/>
            <ac:spMk id="21" creationId="{C891FE19-2C40-C36A-C0E7-75494A1888D1}"/>
          </ac:spMkLst>
        </pc:spChg>
        <pc:spChg chg="mod">
          <ac:chgData name="Ορέστης Αντωνίου" userId="aa65568b-29c0-48f4-92ec-07a3c5292fa9" providerId="ADAL" clId="{D21D1392-A465-4792-993E-32CB645AABC9}" dt="2023-11-27T20:10:10.511" v="51134" actId="20577"/>
          <ac:spMkLst>
            <pc:docMk/>
            <pc:sldMk cId="2129020816" sldId="386"/>
            <ac:spMk id="31" creationId="{F98110E1-F282-BC49-4C10-E2E984B65699}"/>
          </ac:spMkLst>
        </pc:spChg>
      </pc:sldChg>
      <pc:sldChg chg="addSp delSp modSp add mod modAnim">
        <pc:chgData name="Ορέστης Αντωνίου" userId="aa65568b-29c0-48f4-92ec-07a3c5292fa9" providerId="ADAL" clId="{D21D1392-A465-4792-993E-32CB645AABC9}" dt="2023-11-26T16:35:52.267" v="44151" actId="21"/>
        <pc:sldMkLst>
          <pc:docMk/>
          <pc:sldMk cId="2338251884" sldId="388"/>
        </pc:sldMkLst>
        <pc:spChg chg="add del mod">
          <ac:chgData name="Ορέστης Αντωνίου" userId="aa65568b-29c0-48f4-92ec-07a3c5292fa9" providerId="ADAL" clId="{D21D1392-A465-4792-993E-32CB645AABC9}" dt="2023-11-26T16:35:51.669" v="44150" actId="21"/>
          <ac:spMkLst>
            <pc:docMk/>
            <pc:sldMk cId="2338251884" sldId="388"/>
            <ac:spMk id="3" creationId="{4E513E2C-0EF5-59C4-420B-AB56F795DD04}"/>
          </ac:spMkLst>
        </pc:spChg>
        <pc:spChg chg="add mod">
          <ac:chgData name="Ορέστης Αντωνίου" userId="aa65568b-29c0-48f4-92ec-07a3c5292fa9" providerId="ADAL" clId="{D21D1392-A465-4792-993E-32CB645AABC9}" dt="2023-11-26T16:32:22.571" v="44139" actId="207"/>
          <ac:spMkLst>
            <pc:docMk/>
            <pc:sldMk cId="2338251884" sldId="388"/>
            <ac:spMk id="4" creationId="{B5772A49-BBAE-BE75-9490-D9D0E1BF6471}"/>
          </ac:spMkLst>
        </pc:spChg>
        <pc:spChg chg="mod">
          <ac:chgData name="Ορέστης Αντωνίου" userId="aa65568b-29c0-48f4-92ec-07a3c5292fa9" providerId="ADAL" clId="{D21D1392-A465-4792-993E-32CB645AABC9}" dt="2023-11-26T16:32:05.892" v="44135" actId="948"/>
          <ac:spMkLst>
            <pc:docMk/>
            <pc:sldMk cId="2338251884" sldId="388"/>
            <ac:spMk id="18" creationId="{69B896DC-B738-A6D2-E447-C5C128C19D05}"/>
          </ac:spMkLst>
        </pc:spChg>
        <pc:spChg chg="mod">
          <ac:chgData name="Ορέστης Αντωνίου" userId="aa65568b-29c0-48f4-92ec-07a3c5292fa9" providerId="ADAL" clId="{D21D1392-A465-4792-993E-32CB645AABC9}" dt="2023-11-26T16:32:05.892" v="44135" actId="948"/>
          <ac:spMkLst>
            <pc:docMk/>
            <pc:sldMk cId="2338251884" sldId="388"/>
            <ac:spMk id="21" creationId="{808FB629-1182-8956-7A1B-032D1D1FEE5D}"/>
          </ac:spMkLst>
        </pc:spChg>
        <pc:spChg chg="add del mod topLvl">
          <ac:chgData name="Ορέστης Αντωνίου" userId="aa65568b-29c0-48f4-92ec-07a3c5292fa9" providerId="ADAL" clId="{D21D1392-A465-4792-993E-32CB645AABC9}" dt="2023-11-26T16:35:52.267" v="44151" actId="21"/>
          <ac:spMkLst>
            <pc:docMk/>
            <pc:sldMk cId="2338251884" sldId="388"/>
            <ac:spMk id="27" creationId="{59DB8727-8FC6-38FD-253C-A55A34AF7735}"/>
          </ac:spMkLst>
        </pc:spChg>
        <pc:grpChg chg="add del">
          <ac:chgData name="Ορέστης Αντωνίου" userId="aa65568b-29c0-48f4-92ec-07a3c5292fa9" providerId="ADAL" clId="{D21D1392-A465-4792-993E-32CB645AABC9}" dt="2023-11-26T16:35:52.267" v="44151" actId="21"/>
          <ac:grpSpMkLst>
            <pc:docMk/>
            <pc:sldMk cId="2338251884" sldId="388"/>
            <ac:grpSpMk id="26" creationId="{A17F22A5-D11C-62F6-726F-91CCE9CA44E4}"/>
          </ac:grpSpMkLst>
        </pc:grpChg>
        <pc:picChg chg="topLvl">
          <ac:chgData name="Ορέστης Αντωνίου" userId="aa65568b-29c0-48f4-92ec-07a3c5292fa9" providerId="ADAL" clId="{D21D1392-A465-4792-993E-32CB645AABC9}" dt="2023-11-26T16:35:42.025" v="44148" actId="21"/>
          <ac:picMkLst>
            <pc:docMk/>
            <pc:sldMk cId="2338251884" sldId="388"/>
            <ac:picMk id="28" creationId="{8AECC6ED-5FB4-8C01-2A89-C18925208BA9}"/>
          </ac:picMkLst>
        </pc:picChg>
      </pc:sldChg>
      <pc:sldChg chg="del">
        <pc:chgData name="Ορέστης Αντωνίου" userId="aa65568b-29c0-48f4-92ec-07a3c5292fa9" providerId="ADAL" clId="{D21D1392-A465-4792-993E-32CB645AABC9}" dt="2023-11-21T17:28:30.090" v="3898" actId="2696"/>
        <pc:sldMkLst>
          <pc:docMk/>
          <pc:sldMk cId="292997513" sldId="400"/>
        </pc:sldMkLst>
      </pc:sldChg>
      <pc:sldChg chg="addSp delSp modSp mod modAnim delCm">
        <pc:chgData name="Ορέστης Αντωνίου" userId="aa65568b-29c0-48f4-92ec-07a3c5292fa9" providerId="ADAL" clId="{D21D1392-A465-4792-993E-32CB645AABC9}" dt="2023-11-21T18:02:18.633" v="3991" actId="14838"/>
        <pc:sldMkLst>
          <pc:docMk/>
          <pc:sldMk cId="1438934043" sldId="401"/>
        </pc:sldMkLst>
        <pc:spChg chg="mod topLvl">
          <ac:chgData name="Ορέστης Αντωνίου" userId="aa65568b-29c0-48f4-92ec-07a3c5292fa9" providerId="ADAL" clId="{D21D1392-A465-4792-993E-32CB645AABC9}" dt="2023-11-21T17:36:32.937" v="3989" actId="207"/>
          <ac:spMkLst>
            <pc:docMk/>
            <pc:sldMk cId="1438934043" sldId="401"/>
            <ac:spMk id="7" creationId="{936BE4ED-1622-C8AE-B607-686D0ADE7BD0}"/>
          </ac:spMkLst>
        </pc:spChg>
        <pc:spChg chg="mod topLvl">
          <ac:chgData name="Ορέστης Αντωνίου" userId="aa65568b-29c0-48f4-92ec-07a3c5292fa9" providerId="ADAL" clId="{D21D1392-A465-4792-993E-32CB645AABC9}" dt="2023-11-21T17:33:25.365" v="3916" actId="165"/>
          <ac:spMkLst>
            <pc:docMk/>
            <pc:sldMk cId="1438934043" sldId="401"/>
            <ac:spMk id="18" creationId="{56B71277-CB56-EDEC-DEAA-AE4C1BD8894C}"/>
          </ac:spMkLst>
        </pc:spChg>
        <pc:spChg chg="mod topLvl">
          <ac:chgData name="Ορέστης Αντωνίου" userId="aa65568b-29c0-48f4-92ec-07a3c5292fa9" providerId="ADAL" clId="{D21D1392-A465-4792-993E-32CB645AABC9}" dt="2023-11-21T17:33:37.172" v="3917" actId="164"/>
          <ac:spMkLst>
            <pc:docMk/>
            <pc:sldMk cId="1438934043" sldId="401"/>
            <ac:spMk id="20" creationId="{DAF68464-8B3A-7558-2035-24CAA3C560D8}"/>
          </ac:spMkLst>
        </pc:spChg>
        <pc:spChg chg="mod">
          <ac:chgData name="Ορέστης Αντωνίου" userId="aa65568b-29c0-48f4-92ec-07a3c5292fa9" providerId="ADAL" clId="{D21D1392-A465-4792-993E-32CB645AABC9}" dt="2023-11-21T18:02:18.633" v="3991" actId="14838"/>
          <ac:spMkLst>
            <pc:docMk/>
            <pc:sldMk cId="1438934043" sldId="401"/>
            <ac:spMk id="28" creationId="{2CEA096F-4065-6369-6A71-86B830CAFAB5}"/>
          </ac:spMkLst>
        </pc:spChg>
        <pc:grpChg chg="del">
          <ac:chgData name="Ορέστης Αντωνίου" userId="aa65568b-29c0-48f4-92ec-07a3c5292fa9" providerId="ADAL" clId="{D21D1392-A465-4792-993E-32CB645AABC9}" dt="2023-11-21T17:31:39.571" v="3905" actId="165"/>
          <ac:grpSpMkLst>
            <pc:docMk/>
            <pc:sldMk cId="1438934043" sldId="401"/>
            <ac:grpSpMk id="8" creationId="{2A70A0A3-0B74-86BB-D050-EDAD5C5B46ED}"/>
          </ac:grpSpMkLst>
        </pc:grpChg>
        <pc:grpChg chg="add mod ord">
          <ac:chgData name="Ορέστης Αντωνίου" userId="aa65568b-29c0-48f4-92ec-07a3c5292fa9" providerId="ADAL" clId="{D21D1392-A465-4792-993E-32CB645AABC9}" dt="2023-11-21T17:33:45.160" v="3918" actId="167"/>
          <ac:grpSpMkLst>
            <pc:docMk/>
            <pc:sldMk cId="1438934043" sldId="401"/>
            <ac:grpSpMk id="9" creationId="{5DCBB5AA-DD2C-CFEB-C7DB-915ADCB1B2A0}"/>
          </ac:grpSpMkLst>
        </pc:grpChg>
        <pc:grpChg chg="del mod topLvl">
          <ac:chgData name="Ορέστης Αντωνίου" userId="aa65568b-29c0-48f4-92ec-07a3c5292fa9" providerId="ADAL" clId="{D21D1392-A465-4792-993E-32CB645AABC9}" dt="2023-11-21T17:33:25.365" v="3916" actId="165"/>
          <ac:grpSpMkLst>
            <pc:docMk/>
            <pc:sldMk cId="1438934043" sldId="401"/>
            <ac:grpSpMk id="19" creationId="{4D53045D-65E5-16E9-7959-FA4AE875D984}"/>
          </ac:grpSpMkLst>
        </pc:grpChg>
        <pc:grpChg chg="del mod topLvl">
          <ac:chgData name="Ορέστης Αντωνίου" userId="aa65568b-29c0-48f4-92ec-07a3c5292fa9" providerId="ADAL" clId="{D21D1392-A465-4792-993E-32CB645AABC9}" dt="2023-11-21T17:33:13.849" v="3915" actId="165"/>
          <ac:grpSpMkLst>
            <pc:docMk/>
            <pc:sldMk cId="1438934043" sldId="401"/>
            <ac:grpSpMk id="24" creationId="{4BEE1D25-E1DF-F461-741A-509BEC44B71B}"/>
          </ac:grpSpMkLst>
        </pc:grpChg>
        <pc:picChg chg="mod topLvl">
          <ac:chgData name="Ορέστης Αντωνίου" userId="aa65568b-29c0-48f4-92ec-07a3c5292fa9" providerId="ADAL" clId="{D21D1392-A465-4792-993E-32CB645AABC9}" dt="2023-11-21T17:33:37.172" v="3917" actId="164"/>
          <ac:picMkLst>
            <pc:docMk/>
            <pc:sldMk cId="1438934043" sldId="401"/>
            <ac:picMk id="11" creationId="{239B6420-5F24-EA0D-3F70-1BC2E64CD074}"/>
          </ac:picMkLst>
        </pc:pic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7:29:00.574" v="3899"/>
              <pc2:cmMkLst xmlns:pc2="http://schemas.microsoft.com/office/powerpoint/2019/9/main/command">
                <pc:docMk/>
                <pc:sldMk cId="1438934043" sldId="401"/>
                <pc2:cmMk id="{5C384475-0BAF-413E-9A38-4852E2319076}"/>
              </pc2:cmMkLst>
            </pc226:cmChg>
          </p:ext>
        </pc:extLst>
      </pc:sldChg>
      <pc:sldChg chg="modSp mod modAnim delCm modNotesTx">
        <pc:chgData name="Ορέστης Αντωνίου" userId="aa65568b-29c0-48f4-92ec-07a3c5292fa9" providerId="ADAL" clId="{D21D1392-A465-4792-993E-32CB645AABC9}" dt="2023-11-21T18:35:50.451" v="4183" actId="20577"/>
        <pc:sldMkLst>
          <pc:docMk/>
          <pc:sldMk cId="3911015991" sldId="402"/>
        </pc:sldMkLst>
        <pc:graphicFrameChg chg="mod modGraphic">
          <ac:chgData name="Ορέστης Αντωνίου" userId="aa65568b-29c0-48f4-92ec-07a3c5292fa9" providerId="ADAL" clId="{D21D1392-A465-4792-993E-32CB645AABC9}" dt="2023-11-21T18:33:42.536" v="4082" actId="12084"/>
          <ac:graphicFrameMkLst>
            <pc:docMk/>
            <pc:sldMk cId="3911015991" sldId="402"/>
            <ac:graphicFrameMk id="7" creationId="{8960307A-FE33-2B10-1F01-5DEDCC4AA134}"/>
          </ac:graphicFrameMkLst>
        </pc:graphicFrame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8:32:09.870" v="4076"/>
              <pc2:cmMkLst xmlns:pc2="http://schemas.microsoft.com/office/powerpoint/2019/9/main/command">
                <pc:docMk/>
                <pc:sldMk cId="3911015991" sldId="402"/>
                <pc2:cmMk id="{C9F4DF13-A98F-4F04-8A7D-62DE750BFF34}"/>
              </pc2:cmMkLst>
            </pc226:cmChg>
          </p:ext>
        </pc:extLst>
      </pc:sldChg>
      <pc:sldChg chg="modSp mod modNotesTx">
        <pc:chgData name="Ορέστης Αντωνίου" userId="aa65568b-29c0-48f4-92ec-07a3c5292fa9" providerId="ADAL" clId="{D21D1392-A465-4792-993E-32CB645AABC9}" dt="2023-11-21T18:46:30.109" v="4398" actId="20577"/>
        <pc:sldMkLst>
          <pc:docMk/>
          <pc:sldMk cId="1907789764" sldId="403"/>
        </pc:sldMkLst>
        <pc:graphicFrameChg chg="mod">
          <ac:chgData name="Ορέστης Αντωνίου" userId="aa65568b-29c0-48f4-92ec-07a3c5292fa9" providerId="ADAL" clId="{D21D1392-A465-4792-993E-32CB645AABC9}" dt="2023-11-21T18:44:19.331" v="4335" actId="1037"/>
          <ac:graphicFrameMkLst>
            <pc:docMk/>
            <pc:sldMk cId="1907789764" sldId="403"/>
            <ac:graphicFrameMk id="7" creationId="{0780FF62-5A98-2257-DC48-9480C8F6416B}"/>
          </ac:graphicFrameMkLst>
        </pc:graphicFrameChg>
      </pc:sldChg>
      <pc:sldChg chg="modNotesTx">
        <pc:chgData name="Ορέστης Αντωνίου" userId="aa65568b-29c0-48f4-92ec-07a3c5292fa9" providerId="ADAL" clId="{D21D1392-A465-4792-993E-32CB645AABC9}" dt="2023-11-22T17:19:58.517" v="5375" actId="115"/>
        <pc:sldMkLst>
          <pc:docMk/>
          <pc:sldMk cId="3624496798" sldId="404"/>
        </pc:sldMkLst>
      </pc:sldChg>
      <pc:sldChg chg="del">
        <pc:chgData name="Ορέστης Αντωνίου" userId="aa65568b-29c0-48f4-92ec-07a3c5292fa9" providerId="ADAL" clId="{D21D1392-A465-4792-993E-32CB645AABC9}" dt="2023-11-21T18:47:23.410" v="4401" actId="2696"/>
        <pc:sldMkLst>
          <pc:docMk/>
          <pc:sldMk cId="2338888800" sldId="405"/>
        </pc:sldMkLst>
      </pc:sldChg>
      <pc:sldChg chg="del">
        <pc:chgData name="Ορέστης Αντωνίου" userId="aa65568b-29c0-48f4-92ec-07a3c5292fa9" providerId="ADAL" clId="{D21D1392-A465-4792-993E-32CB645AABC9}" dt="2023-11-21T18:47:23.410" v="4401" actId="2696"/>
        <pc:sldMkLst>
          <pc:docMk/>
          <pc:sldMk cId="3879438816" sldId="406"/>
        </pc:sldMkLst>
      </pc:sldChg>
      <pc:sldChg chg="delSp mod">
        <pc:chgData name="Ορέστης Αντωνίου" userId="aa65568b-29c0-48f4-92ec-07a3c5292fa9" providerId="ADAL" clId="{D21D1392-A465-4792-993E-32CB645AABC9}" dt="2023-11-21T18:48:28.814" v="4402" actId="21"/>
        <pc:sldMkLst>
          <pc:docMk/>
          <pc:sldMk cId="1745814534" sldId="407"/>
        </pc:sldMkLst>
        <pc:spChg chg="del">
          <ac:chgData name="Ορέστης Αντωνίου" userId="aa65568b-29c0-48f4-92ec-07a3c5292fa9" providerId="ADAL" clId="{D21D1392-A465-4792-993E-32CB645AABC9}" dt="2023-11-21T18:48:28.814" v="4402" actId="21"/>
          <ac:spMkLst>
            <pc:docMk/>
            <pc:sldMk cId="1745814534" sldId="407"/>
            <ac:spMk id="3" creationId="{2F4D722C-6489-953D-33A8-FC4FD574B9B3}"/>
          </ac:spMkLst>
        </pc:spChg>
      </pc:sldChg>
      <pc:sldChg chg="modSp mod modNotesTx">
        <pc:chgData name="Ορέστης Αντωνίου" userId="aa65568b-29c0-48f4-92ec-07a3c5292fa9" providerId="ADAL" clId="{D21D1392-A465-4792-993E-32CB645AABC9}" dt="2023-11-26T11:08:42.118" v="42508" actId="20577"/>
        <pc:sldMkLst>
          <pc:docMk/>
          <pc:sldMk cId="670843913" sldId="408"/>
        </pc:sldMkLst>
        <pc:spChg chg="mod">
          <ac:chgData name="Ορέστης Αντωνίου" userId="aa65568b-29c0-48f4-92ec-07a3c5292fa9" providerId="ADAL" clId="{D21D1392-A465-4792-993E-32CB645AABC9}" dt="2023-11-26T11:08:42.118" v="42508" actId="20577"/>
          <ac:spMkLst>
            <pc:docMk/>
            <pc:sldMk cId="670843913" sldId="408"/>
            <ac:spMk id="17" creationId="{59B66833-5565-8D31-7B6F-B58801F33BDA}"/>
          </ac:spMkLst>
        </pc:spChg>
      </pc:sldChg>
      <pc:sldChg chg="modSp mod modNotesTx">
        <pc:chgData name="Ορέστης Αντωνίου" userId="aa65568b-29c0-48f4-92ec-07a3c5292fa9" providerId="ADAL" clId="{D21D1392-A465-4792-993E-32CB645AABC9}" dt="2023-12-02T13:38:23.395" v="59619" actId="207"/>
        <pc:sldMkLst>
          <pc:docMk/>
          <pc:sldMk cId="197642662" sldId="409"/>
        </pc:sldMkLst>
        <pc:spChg chg="mod">
          <ac:chgData name="Ορέστης Αντωνίου" userId="aa65568b-29c0-48f4-92ec-07a3c5292fa9" providerId="ADAL" clId="{D21D1392-A465-4792-993E-32CB645AABC9}" dt="2023-11-26T11:08:48.228" v="42510" actId="20577"/>
          <ac:spMkLst>
            <pc:docMk/>
            <pc:sldMk cId="197642662" sldId="409"/>
            <ac:spMk id="17" creationId="{59B66833-5565-8D31-7B6F-B58801F33BDA}"/>
          </ac:spMkLst>
        </pc:spChg>
        <pc:graphicFrameChg chg="mod modGraphic">
          <ac:chgData name="Ορέστης Αντωνίου" userId="aa65568b-29c0-48f4-92ec-07a3c5292fa9" providerId="ADAL" clId="{D21D1392-A465-4792-993E-32CB645AABC9}" dt="2023-12-02T13:38:23.395" v="59619" actId="207"/>
          <ac:graphicFrameMkLst>
            <pc:docMk/>
            <pc:sldMk cId="197642662" sldId="409"/>
            <ac:graphicFrameMk id="7" creationId="{13BF74F1-B23C-A525-C474-C112D69D66BD}"/>
          </ac:graphicFrameMkLst>
        </pc:graphicFrameChg>
      </pc:sldChg>
      <pc:sldChg chg="del">
        <pc:chgData name="Ορέστης Αντωνίου" userId="aa65568b-29c0-48f4-92ec-07a3c5292fa9" providerId="ADAL" clId="{D21D1392-A465-4792-993E-32CB645AABC9}" dt="2023-11-22T13:50:38.833" v="4421" actId="2696"/>
        <pc:sldMkLst>
          <pc:docMk/>
          <pc:sldMk cId="3138323006" sldId="410"/>
        </pc:sldMkLst>
      </pc:sldChg>
      <pc:sldChg chg="del">
        <pc:chgData name="Ορέστης Αντωνίου" userId="aa65568b-29c0-48f4-92ec-07a3c5292fa9" providerId="ADAL" clId="{D21D1392-A465-4792-993E-32CB645AABC9}" dt="2023-11-22T13:50:30.164" v="4420" actId="2696"/>
        <pc:sldMkLst>
          <pc:docMk/>
          <pc:sldMk cId="1225756332" sldId="411"/>
        </pc:sldMkLst>
      </pc:sldChg>
      <pc:sldChg chg="del">
        <pc:chgData name="Ορέστης Αντωνίου" userId="aa65568b-29c0-48f4-92ec-07a3c5292fa9" providerId="ADAL" clId="{D21D1392-A465-4792-993E-32CB645AABC9}" dt="2023-11-22T13:51:03.818" v="4422" actId="2696"/>
        <pc:sldMkLst>
          <pc:docMk/>
          <pc:sldMk cId="271298165" sldId="412"/>
        </pc:sldMkLst>
      </pc:sldChg>
      <pc:sldChg chg="modNotesTx">
        <pc:chgData name="Ορέστης Αντωνίου" userId="aa65568b-29c0-48f4-92ec-07a3c5292fa9" providerId="ADAL" clId="{D21D1392-A465-4792-993E-32CB645AABC9}" dt="2023-11-22T17:30:10.245" v="6002" actId="313"/>
        <pc:sldMkLst>
          <pc:docMk/>
          <pc:sldMk cId="2601501796" sldId="413"/>
        </pc:sldMkLst>
      </pc:sldChg>
      <pc:sldChg chg="modNotesTx">
        <pc:chgData name="Ορέστης Αντωνίου" userId="aa65568b-29c0-48f4-92ec-07a3c5292fa9" providerId="ADAL" clId="{D21D1392-A465-4792-993E-32CB645AABC9}" dt="2023-11-22T17:33:19.797" v="6275" actId="20577"/>
        <pc:sldMkLst>
          <pc:docMk/>
          <pc:sldMk cId="871314202" sldId="414"/>
        </pc:sldMkLst>
      </pc:sldChg>
      <pc:sldChg chg="modSp mod modNotesTx">
        <pc:chgData name="Ορέστης Αντωνίου" userId="aa65568b-29c0-48f4-92ec-07a3c5292fa9" providerId="ADAL" clId="{D21D1392-A465-4792-993E-32CB645AABC9}" dt="2023-11-26T11:09:17.696" v="42519" actId="20577"/>
        <pc:sldMkLst>
          <pc:docMk/>
          <pc:sldMk cId="1096827304" sldId="415"/>
        </pc:sldMkLst>
        <pc:spChg chg="mod">
          <ac:chgData name="Ορέστης Αντωνίου" userId="aa65568b-29c0-48f4-92ec-07a3c5292fa9" providerId="ADAL" clId="{D21D1392-A465-4792-993E-32CB645AABC9}" dt="2023-11-26T11:09:17.696" v="42519" actId="20577"/>
          <ac:spMkLst>
            <pc:docMk/>
            <pc:sldMk cId="1096827304" sldId="415"/>
            <ac:spMk id="17" creationId="{59B66833-5565-8D31-7B6F-B58801F33BDA}"/>
          </ac:spMkLst>
        </pc:spChg>
      </pc:sldChg>
      <pc:sldChg chg="del">
        <pc:chgData name="Ορέστης Αντωνίου" userId="aa65568b-29c0-48f4-92ec-07a3c5292fa9" providerId="ADAL" clId="{D21D1392-A465-4792-993E-32CB645AABC9}" dt="2023-11-22T13:52:06.768" v="4423" actId="2696"/>
        <pc:sldMkLst>
          <pc:docMk/>
          <pc:sldMk cId="1510418428" sldId="416"/>
        </pc:sldMkLst>
      </pc:sldChg>
      <pc:sldChg chg="del">
        <pc:chgData name="Ορέστης Αντωνίου" userId="aa65568b-29c0-48f4-92ec-07a3c5292fa9" providerId="ADAL" clId="{D21D1392-A465-4792-993E-32CB645AABC9}" dt="2023-11-22T14:31:49.922" v="4428" actId="2696"/>
        <pc:sldMkLst>
          <pc:docMk/>
          <pc:sldMk cId="3259398118" sldId="417"/>
        </pc:sldMkLst>
      </pc:sldChg>
      <pc:sldChg chg="del">
        <pc:chgData name="Ορέστης Αντωνίου" userId="aa65568b-29c0-48f4-92ec-07a3c5292fa9" providerId="ADAL" clId="{D21D1392-A465-4792-993E-32CB645AABC9}" dt="2023-11-22T14:02:28.539" v="4426" actId="2696"/>
        <pc:sldMkLst>
          <pc:docMk/>
          <pc:sldMk cId="1627011340" sldId="418"/>
        </pc:sldMkLst>
      </pc:sldChg>
      <pc:sldChg chg="addSp delSp modSp del mod delAnim modAnim modNotesTx">
        <pc:chgData name="Ορέστης Αντωνίου" userId="aa65568b-29c0-48f4-92ec-07a3c5292fa9" providerId="ADAL" clId="{D21D1392-A465-4792-993E-32CB645AABC9}" dt="2023-11-22T19:17:51.365" v="8506" actId="2696"/>
        <pc:sldMkLst>
          <pc:docMk/>
          <pc:sldMk cId="1023785279" sldId="419"/>
        </pc:sldMkLst>
        <pc:spChg chg="mod">
          <ac:chgData name="Ορέστης Αντωνίου" userId="aa65568b-29c0-48f4-92ec-07a3c5292fa9" providerId="ADAL" clId="{D21D1392-A465-4792-993E-32CB645AABC9}" dt="2023-11-22T17:01:34.589" v="5018" actId="165"/>
          <ac:spMkLst>
            <pc:docMk/>
            <pc:sldMk cId="1023785279" sldId="419"/>
            <ac:spMk id="3" creationId="{8CCAF718-2D27-BD96-7CB1-4916647AFB6A}"/>
          </ac:spMkLst>
        </pc:spChg>
        <pc:spChg chg="mod topLvl">
          <ac:chgData name="Ορέστης Αντωνίου" userId="aa65568b-29c0-48f4-92ec-07a3c5292fa9" providerId="ADAL" clId="{D21D1392-A465-4792-993E-32CB645AABC9}" dt="2023-11-22T17:04:43.498" v="5054" actId="2711"/>
          <ac:spMkLst>
            <pc:docMk/>
            <pc:sldMk cId="1023785279" sldId="419"/>
            <ac:spMk id="4" creationId="{4FD26D0C-2AF1-CBBD-97D6-11383DCE5E4C}"/>
          </ac:spMkLst>
        </pc:spChg>
        <pc:spChg chg="mod">
          <ac:chgData name="Ορέστης Αντωνίου" userId="aa65568b-29c0-48f4-92ec-07a3c5292fa9" providerId="ADAL" clId="{D21D1392-A465-4792-993E-32CB645AABC9}" dt="2023-11-22T17:01:34.589" v="5018" actId="165"/>
          <ac:spMkLst>
            <pc:docMk/>
            <pc:sldMk cId="1023785279" sldId="419"/>
            <ac:spMk id="5" creationId="{2FF1F15F-B687-376D-D291-8E0203EF4FCC}"/>
          </ac:spMkLst>
        </pc:spChg>
        <pc:spChg chg="mod">
          <ac:chgData name="Ορέστης Αντωνίου" userId="aa65568b-29c0-48f4-92ec-07a3c5292fa9" providerId="ADAL" clId="{D21D1392-A465-4792-993E-32CB645AABC9}" dt="2023-11-22T17:01:34.589" v="5018" actId="165"/>
          <ac:spMkLst>
            <pc:docMk/>
            <pc:sldMk cId="1023785279" sldId="419"/>
            <ac:spMk id="6" creationId="{E0AD9602-B120-9DFE-33AA-00045D37D73E}"/>
          </ac:spMkLst>
        </pc:spChg>
        <pc:spChg chg="mod topLvl">
          <ac:chgData name="Ορέστης Αντωνίου" userId="aa65568b-29c0-48f4-92ec-07a3c5292fa9" providerId="ADAL" clId="{D21D1392-A465-4792-993E-32CB645AABC9}" dt="2023-11-22T17:07:38.885" v="5083" actId="164"/>
          <ac:spMkLst>
            <pc:docMk/>
            <pc:sldMk cId="1023785279" sldId="419"/>
            <ac:spMk id="7" creationId="{C4B95B50-8974-D70C-32FE-3A073D5C98A8}"/>
          </ac:spMkLst>
        </pc:spChg>
        <pc:spChg chg="mod topLvl">
          <ac:chgData name="Ορέστης Αντωνίου" userId="aa65568b-29c0-48f4-92ec-07a3c5292fa9" providerId="ADAL" clId="{D21D1392-A465-4792-993E-32CB645AABC9}" dt="2023-11-22T17:07:38.885" v="5083" actId="164"/>
          <ac:spMkLst>
            <pc:docMk/>
            <pc:sldMk cId="1023785279" sldId="419"/>
            <ac:spMk id="8" creationId="{C627103D-94B9-183B-F3C3-D7A5FF95FB22}"/>
          </ac:spMkLst>
        </pc:spChg>
        <pc:spChg chg="mod topLvl">
          <ac:chgData name="Ορέστης Αντωνίου" userId="aa65568b-29c0-48f4-92ec-07a3c5292fa9" providerId="ADAL" clId="{D21D1392-A465-4792-993E-32CB645AABC9}" dt="2023-11-22T17:07:43.108" v="5084" actId="164"/>
          <ac:spMkLst>
            <pc:docMk/>
            <pc:sldMk cId="1023785279" sldId="419"/>
            <ac:spMk id="9" creationId="{E3C13107-2895-6257-57A7-1B7653C8C49E}"/>
          </ac:spMkLst>
        </pc:spChg>
        <pc:spChg chg="mod topLvl">
          <ac:chgData name="Ορέστης Αντωνίου" userId="aa65568b-29c0-48f4-92ec-07a3c5292fa9" providerId="ADAL" clId="{D21D1392-A465-4792-993E-32CB645AABC9}" dt="2023-11-22T17:07:43.108" v="5084" actId="164"/>
          <ac:spMkLst>
            <pc:docMk/>
            <pc:sldMk cId="1023785279" sldId="419"/>
            <ac:spMk id="10" creationId="{809EDF8E-DCD4-DF30-D388-4318D8A30A2C}"/>
          </ac:spMkLst>
        </pc:spChg>
        <pc:spChg chg="mod topLvl">
          <ac:chgData name="Ορέστης Αντωνίου" userId="aa65568b-29c0-48f4-92ec-07a3c5292fa9" providerId="ADAL" clId="{D21D1392-A465-4792-993E-32CB645AABC9}" dt="2023-11-22T17:07:46.360" v="5085" actId="164"/>
          <ac:spMkLst>
            <pc:docMk/>
            <pc:sldMk cId="1023785279" sldId="419"/>
            <ac:spMk id="11" creationId="{B11B6B4A-636C-1DA8-357B-E0484B96E27A}"/>
          </ac:spMkLst>
        </pc:spChg>
        <pc:spChg chg="mod topLvl">
          <ac:chgData name="Ορέστης Αντωνίου" userId="aa65568b-29c0-48f4-92ec-07a3c5292fa9" providerId="ADAL" clId="{D21D1392-A465-4792-993E-32CB645AABC9}" dt="2023-11-22T17:01:34.589" v="5018" actId="165"/>
          <ac:spMkLst>
            <pc:docMk/>
            <pc:sldMk cId="1023785279" sldId="419"/>
            <ac:spMk id="12" creationId="{6FDAEBEC-2AF5-47AF-1E3C-E98C0375A6F7}"/>
          </ac:spMkLst>
        </pc:spChg>
        <pc:spChg chg="mod topLvl">
          <ac:chgData name="Ορέστης Αντωνίου" userId="aa65568b-29c0-48f4-92ec-07a3c5292fa9" providerId="ADAL" clId="{D21D1392-A465-4792-993E-32CB645AABC9}" dt="2023-11-22T17:01:34.589" v="5018" actId="165"/>
          <ac:spMkLst>
            <pc:docMk/>
            <pc:sldMk cId="1023785279" sldId="419"/>
            <ac:spMk id="13" creationId="{FE17CC41-A834-300B-870C-4F7C5DF80D53}"/>
          </ac:spMkLst>
        </pc:spChg>
        <pc:spChg chg="mod">
          <ac:chgData name="Ορέστης Αντωνίου" userId="aa65568b-29c0-48f4-92ec-07a3c5292fa9" providerId="ADAL" clId="{D21D1392-A465-4792-993E-32CB645AABC9}" dt="2023-11-22T17:01:34.589" v="5018" actId="165"/>
          <ac:spMkLst>
            <pc:docMk/>
            <pc:sldMk cId="1023785279" sldId="419"/>
            <ac:spMk id="14" creationId="{1A6FAD94-AB50-B1FB-FD47-59E019DAD0F9}"/>
          </ac:spMkLst>
        </pc:spChg>
        <pc:spChg chg="mod topLvl">
          <ac:chgData name="Ορέστης Αντωνίου" userId="aa65568b-29c0-48f4-92ec-07a3c5292fa9" providerId="ADAL" clId="{D21D1392-A465-4792-993E-32CB645AABC9}" dt="2023-11-22T17:01:34.589" v="5018" actId="165"/>
          <ac:spMkLst>
            <pc:docMk/>
            <pc:sldMk cId="1023785279" sldId="419"/>
            <ac:spMk id="17" creationId="{59B66833-5565-8D31-7B6F-B58801F33BDA}"/>
          </ac:spMkLst>
        </pc:spChg>
        <pc:spChg chg="add mod">
          <ac:chgData name="Ορέστης Αντωνίου" userId="aa65568b-29c0-48f4-92ec-07a3c5292fa9" providerId="ADAL" clId="{D21D1392-A465-4792-993E-32CB645AABC9}" dt="2023-11-22T17:08:20.524" v="5092" actId="164"/>
          <ac:spMkLst>
            <pc:docMk/>
            <pc:sldMk cId="1023785279" sldId="419"/>
            <ac:spMk id="18" creationId="{5E4B2D00-2FAC-AD0C-AA41-FC143C1AFCBB}"/>
          </ac:spMkLst>
        </pc:spChg>
        <pc:spChg chg="add mod">
          <ac:chgData name="Ορέστης Αντωνίου" userId="aa65568b-29c0-48f4-92ec-07a3c5292fa9" providerId="ADAL" clId="{D21D1392-A465-4792-993E-32CB645AABC9}" dt="2023-11-22T17:08:24.718" v="5093" actId="164"/>
          <ac:spMkLst>
            <pc:docMk/>
            <pc:sldMk cId="1023785279" sldId="419"/>
            <ac:spMk id="19" creationId="{D14E935E-A535-7372-DC46-7AA41FA1116F}"/>
          </ac:spMkLst>
        </pc:spChg>
        <pc:spChg chg="mod topLvl">
          <ac:chgData name="Ορέστης Αντωνίου" userId="aa65568b-29c0-48f4-92ec-07a3c5292fa9" providerId="ADAL" clId="{D21D1392-A465-4792-993E-32CB645AABC9}" dt="2023-11-22T17:07:46.360" v="5085" actId="164"/>
          <ac:spMkLst>
            <pc:docMk/>
            <pc:sldMk cId="1023785279" sldId="419"/>
            <ac:spMk id="22" creationId="{D9FF3E96-081A-31AE-29DB-2538557AB23B}"/>
          </ac:spMkLst>
        </pc:spChg>
        <pc:spChg chg="mod topLvl">
          <ac:chgData name="Ορέστης Αντωνίου" userId="aa65568b-29c0-48f4-92ec-07a3c5292fa9" providerId="ADAL" clId="{D21D1392-A465-4792-993E-32CB645AABC9}" dt="2023-11-22T17:07:51.543" v="5086" actId="164"/>
          <ac:spMkLst>
            <pc:docMk/>
            <pc:sldMk cId="1023785279" sldId="419"/>
            <ac:spMk id="23" creationId="{6CEA7CA2-7585-4E7F-053B-F15BD10B301E}"/>
          </ac:spMkLst>
        </pc:spChg>
        <pc:spChg chg="mod topLvl">
          <ac:chgData name="Ορέστης Αντωνίου" userId="aa65568b-29c0-48f4-92ec-07a3c5292fa9" providerId="ADAL" clId="{D21D1392-A465-4792-993E-32CB645AABC9}" dt="2023-11-22T17:07:51.543" v="5086" actId="164"/>
          <ac:spMkLst>
            <pc:docMk/>
            <pc:sldMk cId="1023785279" sldId="419"/>
            <ac:spMk id="24" creationId="{728C1160-1D9F-5AD8-41CF-ABC0DD8B3C71}"/>
          </ac:spMkLst>
        </pc:spChg>
        <pc:spChg chg="mod topLvl">
          <ac:chgData name="Ορέστης Αντωνίου" userId="aa65568b-29c0-48f4-92ec-07a3c5292fa9" providerId="ADAL" clId="{D21D1392-A465-4792-993E-32CB645AABC9}" dt="2023-11-22T17:07:57.482" v="5087" actId="164"/>
          <ac:spMkLst>
            <pc:docMk/>
            <pc:sldMk cId="1023785279" sldId="419"/>
            <ac:spMk id="25" creationId="{A3EB885C-BCFE-4136-30B2-C89AEAE93197}"/>
          </ac:spMkLst>
        </pc:spChg>
        <pc:spChg chg="mod topLvl">
          <ac:chgData name="Ορέστης Αντωνίου" userId="aa65568b-29c0-48f4-92ec-07a3c5292fa9" providerId="ADAL" clId="{D21D1392-A465-4792-993E-32CB645AABC9}" dt="2023-11-22T17:07:57.482" v="5087" actId="164"/>
          <ac:spMkLst>
            <pc:docMk/>
            <pc:sldMk cId="1023785279" sldId="419"/>
            <ac:spMk id="26" creationId="{21DA3DCB-7DA5-6798-89AC-6BEA3C4FF907}"/>
          </ac:spMkLst>
        </pc:spChg>
        <pc:spChg chg="mod topLvl">
          <ac:chgData name="Ορέστης Αντωνίου" userId="aa65568b-29c0-48f4-92ec-07a3c5292fa9" providerId="ADAL" clId="{D21D1392-A465-4792-993E-32CB645AABC9}" dt="2023-11-22T17:08:04.826" v="5088" actId="164"/>
          <ac:spMkLst>
            <pc:docMk/>
            <pc:sldMk cId="1023785279" sldId="419"/>
            <ac:spMk id="27" creationId="{FC1FDB24-C5DA-7647-7170-A218EE2324F6}"/>
          </ac:spMkLst>
        </pc:spChg>
        <pc:spChg chg="mod topLvl">
          <ac:chgData name="Ορέστης Αντωνίου" userId="aa65568b-29c0-48f4-92ec-07a3c5292fa9" providerId="ADAL" clId="{D21D1392-A465-4792-993E-32CB645AABC9}" dt="2023-11-22T17:08:04.826" v="5088" actId="164"/>
          <ac:spMkLst>
            <pc:docMk/>
            <pc:sldMk cId="1023785279" sldId="419"/>
            <ac:spMk id="28" creationId="{39046AA2-BBE2-C5C8-EC0C-751E43ACBE9A}"/>
          </ac:spMkLst>
        </pc:spChg>
        <pc:spChg chg="del topLvl">
          <ac:chgData name="Ορέστης Αντωνίου" userId="aa65568b-29c0-48f4-92ec-07a3c5292fa9" providerId="ADAL" clId="{D21D1392-A465-4792-993E-32CB645AABC9}" dt="2023-11-22T16:59:41.343" v="4820" actId="21"/>
          <ac:spMkLst>
            <pc:docMk/>
            <pc:sldMk cId="1023785279" sldId="419"/>
            <ac:spMk id="29" creationId="{3F52DEB9-7247-B5CC-3F29-291D5780F04B}"/>
          </ac:spMkLst>
        </pc:spChg>
        <pc:spChg chg="del topLvl">
          <ac:chgData name="Ορέστης Αντωνίου" userId="aa65568b-29c0-48f4-92ec-07a3c5292fa9" providerId="ADAL" clId="{D21D1392-A465-4792-993E-32CB645AABC9}" dt="2023-11-22T16:59:31.382" v="4817" actId="21"/>
          <ac:spMkLst>
            <pc:docMk/>
            <pc:sldMk cId="1023785279" sldId="419"/>
            <ac:spMk id="30" creationId="{81CA81A4-618F-EEA1-79BA-A2CC997C294B}"/>
          </ac:spMkLst>
        </pc:spChg>
        <pc:spChg chg="del topLvl">
          <ac:chgData name="Ορέστης Αντωνίου" userId="aa65568b-29c0-48f4-92ec-07a3c5292fa9" providerId="ADAL" clId="{D21D1392-A465-4792-993E-32CB645AABC9}" dt="2023-11-22T16:59:38.518" v="4819" actId="21"/>
          <ac:spMkLst>
            <pc:docMk/>
            <pc:sldMk cId="1023785279" sldId="419"/>
            <ac:spMk id="31" creationId="{58AE2669-27F3-D02E-835D-A7DBCFB59E1F}"/>
          </ac:spMkLst>
        </pc:spChg>
        <pc:spChg chg="del topLvl">
          <ac:chgData name="Ορέστης Αντωνίου" userId="aa65568b-29c0-48f4-92ec-07a3c5292fa9" providerId="ADAL" clId="{D21D1392-A465-4792-993E-32CB645AABC9}" dt="2023-11-22T16:59:34.438" v="4818" actId="21"/>
          <ac:spMkLst>
            <pc:docMk/>
            <pc:sldMk cId="1023785279" sldId="419"/>
            <ac:spMk id="32" creationId="{267A959E-6AD1-8781-2997-4E7CE79F09F2}"/>
          </ac:spMkLst>
        </pc:spChg>
        <pc:spChg chg="mod topLvl">
          <ac:chgData name="Ορέστης Αντωνίου" userId="aa65568b-29c0-48f4-92ec-07a3c5292fa9" providerId="ADAL" clId="{D21D1392-A465-4792-993E-32CB645AABC9}" dt="2023-11-22T17:08:09.663" v="5089" actId="164"/>
          <ac:spMkLst>
            <pc:docMk/>
            <pc:sldMk cId="1023785279" sldId="419"/>
            <ac:spMk id="33" creationId="{5948A5CF-A6BC-30AB-8999-68E0DDFCEF82}"/>
          </ac:spMkLst>
        </pc:spChg>
        <pc:spChg chg="mod topLvl">
          <ac:chgData name="Ορέστης Αντωνίου" userId="aa65568b-29c0-48f4-92ec-07a3c5292fa9" providerId="ADAL" clId="{D21D1392-A465-4792-993E-32CB645AABC9}" dt="2023-11-22T17:08:09.663" v="5089" actId="164"/>
          <ac:spMkLst>
            <pc:docMk/>
            <pc:sldMk cId="1023785279" sldId="419"/>
            <ac:spMk id="34" creationId="{8560A0E0-A9E3-ACC6-773B-E00F98F44853}"/>
          </ac:spMkLst>
        </pc:spChg>
        <pc:spChg chg="mod topLvl">
          <ac:chgData name="Ορέστης Αντωνίου" userId="aa65568b-29c0-48f4-92ec-07a3c5292fa9" providerId="ADAL" clId="{D21D1392-A465-4792-993E-32CB645AABC9}" dt="2023-11-22T17:08:13.377" v="5090" actId="164"/>
          <ac:spMkLst>
            <pc:docMk/>
            <pc:sldMk cId="1023785279" sldId="419"/>
            <ac:spMk id="35" creationId="{6EF78193-69C2-0FB4-FFA9-6DA47EA2B665}"/>
          </ac:spMkLst>
        </pc:spChg>
        <pc:spChg chg="mod topLvl">
          <ac:chgData name="Ορέστης Αντωνίου" userId="aa65568b-29c0-48f4-92ec-07a3c5292fa9" providerId="ADAL" clId="{D21D1392-A465-4792-993E-32CB645AABC9}" dt="2023-11-22T17:08:13.377" v="5090" actId="164"/>
          <ac:spMkLst>
            <pc:docMk/>
            <pc:sldMk cId="1023785279" sldId="419"/>
            <ac:spMk id="36" creationId="{84F058FB-4AB8-B063-1A90-C7DE8275CD9B}"/>
          </ac:spMkLst>
        </pc:spChg>
        <pc:spChg chg="mod topLvl">
          <ac:chgData name="Ορέστης Αντωνίου" userId="aa65568b-29c0-48f4-92ec-07a3c5292fa9" providerId="ADAL" clId="{D21D1392-A465-4792-993E-32CB645AABC9}" dt="2023-11-22T17:08:17.082" v="5091" actId="164"/>
          <ac:spMkLst>
            <pc:docMk/>
            <pc:sldMk cId="1023785279" sldId="419"/>
            <ac:spMk id="37" creationId="{1EBD41A5-88FE-3885-FD07-BF29A1E5F4E2}"/>
          </ac:spMkLst>
        </pc:spChg>
        <pc:spChg chg="mod topLvl">
          <ac:chgData name="Ορέστης Αντωνίου" userId="aa65568b-29c0-48f4-92ec-07a3c5292fa9" providerId="ADAL" clId="{D21D1392-A465-4792-993E-32CB645AABC9}" dt="2023-11-22T17:08:17.082" v="5091" actId="164"/>
          <ac:spMkLst>
            <pc:docMk/>
            <pc:sldMk cId="1023785279" sldId="419"/>
            <ac:spMk id="38" creationId="{15CBCD94-1026-838C-FE45-B511DD56A5DC}"/>
          </ac:spMkLst>
        </pc:spChg>
        <pc:spChg chg="del mod topLvl">
          <ac:chgData name="Ορέστης Αντωνίου" userId="aa65568b-29c0-48f4-92ec-07a3c5292fa9" providerId="ADAL" clId="{D21D1392-A465-4792-993E-32CB645AABC9}" dt="2023-11-22T17:01:51.962" v="5035" actId="21"/>
          <ac:spMkLst>
            <pc:docMk/>
            <pc:sldMk cId="1023785279" sldId="419"/>
            <ac:spMk id="39" creationId="{17F8432C-636D-8D6B-8DD8-E4F0395536F4}"/>
          </ac:spMkLst>
        </pc:spChg>
        <pc:spChg chg="mod topLvl">
          <ac:chgData name="Ορέστης Αντωνίου" userId="aa65568b-29c0-48f4-92ec-07a3c5292fa9" providerId="ADAL" clId="{D21D1392-A465-4792-993E-32CB645AABC9}" dt="2023-11-22T17:08:20.524" v="5092" actId="164"/>
          <ac:spMkLst>
            <pc:docMk/>
            <pc:sldMk cId="1023785279" sldId="419"/>
            <ac:spMk id="40" creationId="{9D2895E5-9859-3964-FBD2-F26D791679E5}"/>
          </ac:spMkLst>
        </pc:spChg>
        <pc:spChg chg="del mod topLvl">
          <ac:chgData name="Ορέστης Αντωνίου" userId="aa65568b-29c0-48f4-92ec-07a3c5292fa9" providerId="ADAL" clId="{D21D1392-A465-4792-993E-32CB645AABC9}" dt="2023-11-22T17:03:51.912" v="5049" actId="21"/>
          <ac:spMkLst>
            <pc:docMk/>
            <pc:sldMk cId="1023785279" sldId="419"/>
            <ac:spMk id="41" creationId="{4BBE0D4C-3442-DA76-DB4E-7DD1625CD292}"/>
          </ac:spMkLst>
        </pc:spChg>
        <pc:spChg chg="mod topLvl">
          <ac:chgData name="Ορέστης Αντωνίου" userId="aa65568b-29c0-48f4-92ec-07a3c5292fa9" providerId="ADAL" clId="{D21D1392-A465-4792-993E-32CB645AABC9}" dt="2023-11-22T17:08:24.718" v="5093" actId="164"/>
          <ac:spMkLst>
            <pc:docMk/>
            <pc:sldMk cId="1023785279" sldId="419"/>
            <ac:spMk id="42" creationId="{5DD67AA1-773D-0FB7-E69E-94A910BEE123}"/>
          </ac:spMkLst>
        </pc:spChg>
        <pc:spChg chg="mod topLvl">
          <ac:chgData name="Ορέστης Αντωνίου" userId="aa65568b-29c0-48f4-92ec-07a3c5292fa9" providerId="ADAL" clId="{D21D1392-A465-4792-993E-32CB645AABC9}" dt="2023-11-22T17:08:28.554" v="5094" actId="164"/>
          <ac:spMkLst>
            <pc:docMk/>
            <pc:sldMk cId="1023785279" sldId="419"/>
            <ac:spMk id="43" creationId="{3F5C8E3B-C837-29BF-FC5B-EDE0F4B65AD4}"/>
          </ac:spMkLst>
        </pc:spChg>
        <pc:spChg chg="mod topLvl">
          <ac:chgData name="Ορέστης Αντωνίου" userId="aa65568b-29c0-48f4-92ec-07a3c5292fa9" providerId="ADAL" clId="{D21D1392-A465-4792-993E-32CB645AABC9}" dt="2023-11-22T17:08:28.554" v="5094" actId="164"/>
          <ac:spMkLst>
            <pc:docMk/>
            <pc:sldMk cId="1023785279" sldId="419"/>
            <ac:spMk id="44" creationId="{5868D3AB-9E29-E495-C50A-B3E97EEE8112}"/>
          </ac:spMkLst>
        </pc:spChg>
        <pc:spChg chg="mod topLvl">
          <ac:chgData name="Ορέστης Αντωνίου" userId="aa65568b-29c0-48f4-92ec-07a3c5292fa9" providerId="ADAL" clId="{D21D1392-A465-4792-993E-32CB645AABC9}" dt="2023-11-22T17:08:32.286" v="5095" actId="164"/>
          <ac:spMkLst>
            <pc:docMk/>
            <pc:sldMk cId="1023785279" sldId="419"/>
            <ac:spMk id="45" creationId="{18597859-537A-877A-B9BF-77E9104C2833}"/>
          </ac:spMkLst>
        </pc:spChg>
        <pc:spChg chg="mod topLvl">
          <ac:chgData name="Ορέστης Αντωνίου" userId="aa65568b-29c0-48f4-92ec-07a3c5292fa9" providerId="ADAL" clId="{D21D1392-A465-4792-993E-32CB645AABC9}" dt="2023-11-22T17:08:32.286" v="5095" actId="164"/>
          <ac:spMkLst>
            <pc:docMk/>
            <pc:sldMk cId="1023785279" sldId="419"/>
            <ac:spMk id="46" creationId="{82D92EB6-A8BA-6578-A221-DA6385ECDC1E}"/>
          </ac:spMkLst>
        </pc:spChg>
        <pc:spChg chg="mod topLvl">
          <ac:chgData name="Ορέστης Αντωνίου" userId="aa65568b-29c0-48f4-92ec-07a3c5292fa9" providerId="ADAL" clId="{D21D1392-A465-4792-993E-32CB645AABC9}" dt="2023-11-22T17:08:36.080" v="5096" actId="164"/>
          <ac:spMkLst>
            <pc:docMk/>
            <pc:sldMk cId="1023785279" sldId="419"/>
            <ac:spMk id="47" creationId="{3DC53EB2-DAA7-E0CA-F036-BF637F06BCB2}"/>
          </ac:spMkLst>
        </pc:spChg>
        <pc:spChg chg="mod topLvl">
          <ac:chgData name="Ορέστης Αντωνίου" userId="aa65568b-29c0-48f4-92ec-07a3c5292fa9" providerId="ADAL" clId="{D21D1392-A465-4792-993E-32CB645AABC9}" dt="2023-11-22T17:08:36.080" v="5096" actId="164"/>
          <ac:spMkLst>
            <pc:docMk/>
            <pc:sldMk cId="1023785279" sldId="419"/>
            <ac:spMk id="48" creationId="{1A75E09E-A9F7-175E-4727-58A122B64467}"/>
          </ac:spMkLst>
        </pc:spChg>
        <pc:spChg chg="mod topLvl">
          <ac:chgData name="Ορέστης Αντωνίου" userId="aa65568b-29c0-48f4-92ec-07a3c5292fa9" providerId="ADAL" clId="{D21D1392-A465-4792-993E-32CB645AABC9}" dt="2023-11-22T17:08:40.337" v="5097" actId="164"/>
          <ac:spMkLst>
            <pc:docMk/>
            <pc:sldMk cId="1023785279" sldId="419"/>
            <ac:spMk id="49" creationId="{0186880D-8200-EC0D-56DC-AC8A48E4BA9B}"/>
          </ac:spMkLst>
        </pc:spChg>
        <pc:spChg chg="mod topLvl">
          <ac:chgData name="Ορέστης Αντωνίου" userId="aa65568b-29c0-48f4-92ec-07a3c5292fa9" providerId="ADAL" clId="{D21D1392-A465-4792-993E-32CB645AABC9}" dt="2023-11-22T17:08:45.283" v="5098" actId="164"/>
          <ac:spMkLst>
            <pc:docMk/>
            <pc:sldMk cId="1023785279" sldId="419"/>
            <ac:spMk id="50" creationId="{305110CC-AEDD-EACB-B5FF-DFFE0FEAC738}"/>
          </ac:spMkLst>
        </pc:spChg>
        <pc:spChg chg="mod topLvl">
          <ac:chgData name="Ορέστης Αντωνίου" userId="aa65568b-29c0-48f4-92ec-07a3c5292fa9" providerId="ADAL" clId="{D21D1392-A465-4792-993E-32CB645AABC9}" dt="2023-11-22T17:08:45.283" v="5098" actId="164"/>
          <ac:spMkLst>
            <pc:docMk/>
            <pc:sldMk cId="1023785279" sldId="419"/>
            <ac:spMk id="51" creationId="{1F6DF713-C68E-6797-E392-62296A6F5134}"/>
          </ac:spMkLst>
        </pc:spChg>
        <pc:spChg chg="mod topLvl">
          <ac:chgData name="Ορέστης Αντωνίου" userId="aa65568b-29c0-48f4-92ec-07a3c5292fa9" providerId="ADAL" clId="{D21D1392-A465-4792-993E-32CB645AABC9}" dt="2023-11-22T17:08:49.906" v="5099" actId="164"/>
          <ac:spMkLst>
            <pc:docMk/>
            <pc:sldMk cId="1023785279" sldId="419"/>
            <ac:spMk id="52" creationId="{626D2C0F-2FE2-D2A5-698F-FB2C379E4D94}"/>
          </ac:spMkLst>
        </pc:spChg>
        <pc:spChg chg="mod topLvl">
          <ac:chgData name="Ορέστης Αντωνίου" userId="aa65568b-29c0-48f4-92ec-07a3c5292fa9" providerId="ADAL" clId="{D21D1392-A465-4792-993E-32CB645AABC9}" dt="2023-11-22T17:15:47.061" v="5170" actId="1582"/>
          <ac:spMkLst>
            <pc:docMk/>
            <pc:sldMk cId="1023785279" sldId="419"/>
            <ac:spMk id="53" creationId="{9C849595-5227-D221-71E2-03C9F8AB4363}"/>
          </ac:spMkLst>
        </pc:spChg>
        <pc:spChg chg="mod topLvl">
          <ac:chgData name="Ορέστης Αντωνίου" userId="aa65568b-29c0-48f4-92ec-07a3c5292fa9" providerId="ADAL" clId="{D21D1392-A465-4792-993E-32CB645AABC9}" dt="2023-11-22T17:08:40.337" v="5097" actId="164"/>
          <ac:spMkLst>
            <pc:docMk/>
            <pc:sldMk cId="1023785279" sldId="419"/>
            <ac:spMk id="71" creationId="{92678C6B-D5DD-625C-F9D5-F7E040C3A865}"/>
          </ac:spMkLst>
        </pc:spChg>
        <pc:grpChg chg="mod topLvl">
          <ac:chgData name="Ορέστης Αντωνίου" userId="aa65568b-29c0-48f4-92ec-07a3c5292fa9" providerId="ADAL" clId="{D21D1392-A465-4792-993E-32CB645AABC9}" dt="2023-11-22T17:01:34.589" v="5018" actId="165"/>
          <ac:grpSpMkLst>
            <pc:docMk/>
            <pc:sldMk cId="1023785279" sldId="419"/>
            <ac:grpSpMk id="2" creationId="{AEFA7160-6209-2F15-B306-8774140496BE}"/>
          </ac:grpSpMkLst>
        </pc:grpChg>
        <pc:grpChg chg="del">
          <ac:chgData name="Ορέστης Αντωνίου" userId="aa65568b-29c0-48f4-92ec-07a3c5292fa9" providerId="ADAL" clId="{D21D1392-A465-4792-993E-32CB645AABC9}" dt="2023-11-22T17:01:34.589" v="5018" actId="165"/>
          <ac:grpSpMkLst>
            <pc:docMk/>
            <pc:sldMk cId="1023785279" sldId="419"/>
            <ac:grpSpMk id="15" creationId="{BF094AFB-D673-C8BB-A628-4238AAD593B0}"/>
          </ac:grpSpMkLst>
        </pc:grpChg>
        <pc:grpChg chg="del">
          <ac:chgData name="Ορέστης Αντωνίου" userId="aa65568b-29c0-48f4-92ec-07a3c5292fa9" providerId="ADAL" clId="{D21D1392-A465-4792-993E-32CB645AABC9}" dt="2023-11-22T17:01:34.589" v="5018" actId="165"/>
          <ac:grpSpMkLst>
            <pc:docMk/>
            <pc:sldMk cId="1023785279" sldId="419"/>
            <ac:grpSpMk id="16" creationId="{996FFCE4-7C4C-9A95-C616-49B3D82D9BDE}"/>
          </ac:grpSpMkLst>
        </pc:grpChg>
        <pc:grpChg chg="add mod">
          <ac:chgData name="Ορέστης Αντωνίου" userId="aa65568b-29c0-48f4-92ec-07a3c5292fa9" providerId="ADAL" clId="{D21D1392-A465-4792-993E-32CB645AABC9}" dt="2023-11-22T17:07:38.885" v="5083" actId="164"/>
          <ac:grpSpMkLst>
            <pc:docMk/>
            <pc:sldMk cId="1023785279" sldId="419"/>
            <ac:grpSpMk id="20" creationId="{37726DA0-DC32-082F-2BF3-0C2A278FD398}"/>
          </ac:grpSpMkLst>
        </pc:grpChg>
        <pc:grpChg chg="add mod">
          <ac:chgData name="Ορέστης Αντωνίου" userId="aa65568b-29c0-48f4-92ec-07a3c5292fa9" providerId="ADAL" clId="{D21D1392-A465-4792-993E-32CB645AABC9}" dt="2023-11-22T17:07:43.108" v="5084" actId="164"/>
          <ac:grpSpMkLst>
            <pc:docMk/>
            <pc:sldMk cId="1023785279" sldId="419"/>
            <ac:grpSpMk id="54" creationId="{83272BE1-C425-2F16-799E-3864C6821E31}"/>
          </ac:grpSpMkLst>
        </pc:grpChg>
        <pc:grpChg chg="del">
          <ac:chgData name="Ορέστης Αντωνίου" userId="aa65568b-29c0-48f4-92ec-07a3c5292fa9" providerId="ADAL" clId="{D21D1392-A465-4792-993E-32CB645AABC9}" dt="2023-11-22T17:01:34.589" v="5018" actId="165"/>
          <ac:grpSpMkLst>
            <pc:docMk/>
            <pc:sldMk cId="1023785279" sldId="419"/>
            <ac:grpSpMk id="55" creationId="{41462BC7-69E6-390B-AFFF-7254234EB36D}"/>
          </ac:grpSpMkLst>
        </pc:grpChg>
        <pc:grpChg chg="del">
          <ac:chgData name="Ορέστης Αντωνίου" userId="aa65568b-29c0-48f4-92ec-07a3c5292fa9" providerId="ADAL" clId="{D21D1392-A465-4792-993E-32CB645AABC9}" dt="2023-11-22T17:01:34.589" v="5018" actId="165"/>
          <ac:grpSpMkLst>
            <pc:docMk/>
            <pc:sldMk cId="1023785279" sldId="419"/>
            <ac:grpSpMk id="56" creationId="{B4B11E1F-A5A2-AD89-4377-9F396ACD9616}"/>
          </ac:grpSpMkLst>
        </pc:grpChg>
        <pc:grpChg chg="del">
          <ac:chgData name="Ορέστης Αντωνίου" userId="aa65568b-29c0-48f4-92ec-07a3c5292fa9" providerId="ADAL" clId="{D21D1392-A465-4792-993E-32CB645AABC9}" dt="2023-11-22T17:01:34.589" v="5018" actId="165"/>
          <ac:grpSpMkLst>
            <pc:docMk/>
            <pc:sldMk cId="1023785279" sldId="419"/>
            <ac:grpSpMk id="57" creationId="{F0369D30-90F5-1855-0312-CEF5AAEF45A0}"/>
          </ac:grpSpMkLst>
        </pc:grpChg>
        <pc:grpChg chg="del">
          <ac:chgData name="Ορέστης Αντωνίου" userId="aa65568b-29c0-48f4-92ec-07a3c5292fa9" providerId="ADAL" clId="{D21D1392-A465-4792-993E-32CB645AABC9}" dt="2023-11-22T17:01:34.589" v="5018" actId="165"/>
          <ac:grpSpMkLst>
            <pc:docMk/>
            <pc:sldMk cId="1023785279" sldId="419"/>
            <ac:grpSpMk id="58" creationId="{6CCCE558-FA49-DFDF-681E-1E3A3039B5CF}"/>
          </ac:grpSpMkLst>
        </pc:grpChg>
        <pc:grpChg chg="del">
          <ac:chgData name="Ορέστης Αντωνίου" userId="aa65568b-29c0-48f4-92ec-07a3c5292fa9" providerId="ADAL" clId="{D21D1392-A465-4792-993E-32CB645AABC9}" dt="2023-11-22T17:01:34.589" v="5018" actId="165"/>
          <ac:grpSpMkLst>
            <pc:docMk/>
            <pc:sldMk cId="1023785279" sldId="419"/>
            <ac:grpSpMk id="59" creationId="{C936C420-B650-8456-0576-68DC264FDDD4}"/>
          </ac:grpSpMkLst>
        </pc:grpChg>
        <pc:grpChg chg="del">
          <ac:chgData name="Ορέστης Αντωνίου" userId="aa65568b-29c0-48f4-92ec-07a3c5292fa9" providerId="ADAL" clId="{D21D1392-A465-4792-993E-32CB645AABC9}" dt="2023-11-22T17:01:34.589" v="5018" actId="165"/>
          <ac:grpSpMkLst>
            <pc:docMk/>
            <pc:sldMk cId="1023785279" sldId="419"/>
            <ac:grpSpMk id="60" creationId="{6FABF3B4-33AC-1BC6-5B14-6B79D22C41C7}"/>
          </ac:grpSpMkLst>
        </pc:grpChg>
        <pc:grpChg chg="del">
          <ac:chgData name="Ορέστης Αντωνίου" userId="aa65568b-29c0-48f4-92ec-07a3c5292fa9" providerId="ADAL" clId="{D21D1392-A465-4792-993E-32CB645AABC9}" dt="2023-11-22T16:59:31.382" v="4817" actId="21"/>
          <ac:grpSpMkLst>
            <pc:docMk/>
            <pc:sldMk cId="1023785279" sldId="419"/>
            <ac:grpSpMk id="61" creationId="{EFFA26ED-E5F5-1684-2ADC-A953F590B5EB}"/>
          </ac:grpSpMkLst>
        </pc:grpChg>
        <pc:grpChg chg="del">
          <ac:chgData name="Ορέστης Αντωνίου" userId="aa65568b-29c0-48f4-92ec-07a3c5292fa9" providerId="ADAL" clId="{D21D1392-A465-4792-993E-32CB645AABC9}" dt="2023-11-22T16:59:34.438" v="4818" actId="21"/>
          <ac:grpSpMkLst>
            <pc:docMk/>
            <pc:sldMk cId="1023785279" sldId="419"/>
            <ac:grpSpMk id="62" creationId="{02FF8EDD-4FDE-B0C0-8533-AA76BB320F3B}"/>
          </ac:grpSpMkLst>
        </pc:grpChg>
        <pc:grpChg chg="del mod">
          <ac:chgData name="Ορέστης Αντωνίου" userId="aa65568b-29c0-48f4-92ec-07a3c5292fa9" providerId="ADAL" clId="{D21D1392-A465-4792-993E-32CB645AABC9}" dt="2023-11-22T17:01:34.589" v="5018" actId="165"/>
          <ac:grpSpMkLst>
            <pc:docMk/>
            <pc:sldMk cId="1023785279" sldId="419"/>
            <ac:grpSpMk id="63" creationId="{CD9F4714-19DD-1BA9-C9C1-B552B32C261B}"/>
          </ac:grpSpMkLst>
        </pc:grpChg>
        <pc:grpChg chg="del mod">
          <ac:chgData name="Ορέστης Αντωνίου" userId="aa65568b-29c0-48f4-92ec-07a3c5292fa9" providerId="ADAL" clId="{D21D1392-A465-4792-993E-32CB645AABC9}" dt="2023-11-22T17:01:34.589" v="5018" actId="165"/>
          <ac:grpSpMkLst>
            <pc:docMk/>
            <pc:sldMk cId="1023785279" sldId="419"/>
            <ac:grpSpMk id="64" creationId="{8B7D5637-8361-6C7F-6842-9E049C05F2A4}"/>
          </ac:grpSpMkLst>
        </pc:grpChg>
        <pc:grpChg chg="del mod">
          <ac:chgData name="Ορέστης Αντωνίου" userId="aa65568b-29c0-48f4-92ec-07a3c5292fa9" providerId="ADAL" clId="{D21D1392-A465-4792-993E-32CB645AABC9}" dt="2023-11-22T17:01:34.589" v="5018" actId="165"/>
          <ac:grpSpMkLst>
            <pc:docMk/>
            <pc:sldMk cId="1023785279" sldId="419"/>
            <ac:grpSpMk id="65" creationId="{DC9AFAA0-D02B-F577-C5B4-FEDD5DAC2421}"/>
          </ac:grpSpMkLst>
        </pc:grpChg>
        <pc:grpChg chg="del mod">
          <ac:chgData name="Ορέστης Αντωνίου" userId="aa65568b-29c0-48f4-92ec-07a3c5292fa9" providerId="ADAL" clId="{D21D1392-A465-4792-993E-32CB645AABC9}" dt="2023-11-22T17:01:34.589" v="5018" actId="165"/>
          <ac:grpSpMkLst>
            <pc:docMk/>
            <pc:sldMk cId="1023785279" sldId="419"/>
            <ac:grpSpMk id="66" creationId="{9B77060B-1BE5-A8C7-C8AB-D239B7421867}"/>
          </ac:grpSpMkLst>
        </pc:grpChg>
        <pc:grpChg chg="del">
          <ac:chgData name="Ορέστης Αντωνίου" userId="aa65568b-29c0-48f4-92ec-07a3c5292fa9" providerId="ADAL" clId="{D21D1392-A465-4792-993E-32CB645AABC9}" dt="2023-11-22T17:01:34.589" v="5018" actId="165"/>
          <ac:grpSpMkLst>
            <pc:docMk/>
            <pc:sldMk cId="1023785279" sldId="419"/>
            <ac:grpSpMk id="67" creationId="{2F524689-E70A-B297-BE14-AB487A454A04}"/>
          </ac:grpSpMkLst>
        </pc:grpChg>
        <pc:grpChg chg="del">
          <ac:chgData name="Ορέστης Αντωνίου" userId="aa65568b-29c0-48f4-92ec-07a3c5292fa9" providerId="ADAL" clId="{D21D1392-A465-4792-993E-32CB645AABC9}" dt="2023-11-22T17:01:34.589" v="5018" actId="165"/>
          <ac:grpSpMkLst>
            <pc:docMk/>
            <pc:sldMk cId="1023785279" sldId="419"/>
            <ac:grpSpMk id="68" creationId="{B101C9A1-0F59-CC47-99F4-AD06578C9ED0}"/>
          </ac:grpSpMkLst>
        </pc:grpChg>
        <pc:grpChg chg="del">
          <ac:chgData name="Ορέστης Αντωνίου" userId="aa65568b-29c0-48f4-92ec-07a3c5292fa9" providerId="ADAL" clId="{D21D1392-A465-4792-993E-32CB645AABC9}" dt="2023-11-22T17:01:34.589" v="5018" actId="165"/>
          <ac:grpSpMkLst>
            <pc:docMk/>
            <pc:sldMk cId="1023785279" sldId="419"/>
            <ac:grpSpMk id="69" creationId="{3D058127-6F66-792B-36EE-464113C6EE47}"/>
          </ac:grpSpMkLst>
        </pc:grpChg>
        <pc:grpChg chg="del">
          <ac:chgData name="Ορέστης Αντωνίου" userId="aa65568b-29c0-48f4-92ec-07a3c5292fa9" providerId="ADAL" clId="{D21D1392-A465-4792-993E-32CB645AABC9}" dt="2023-11-22T17:01:34.589" v="5018" actId="165"/>
          <ac:grpSpMkLst>
            <pc:docMk/>
            <pc:sldMk cId="1023785279" sldId="419"/>
            <ac:grpSpMk id="70" creationId="{CDE020E1-9B07-0D27-4DF4-C3162B1E8149}"/>
          </ac:grpSpMkLst>
        </pc:grpChg>
        <pc:grpChg chg="del">
          <ac:chgData name="Ορέστης Αντωνίου" userId="aa65568b-29c0-48f4-92ec-07a3c5292fa9" providerId="ADAL" clId="{D21D1392-A465-4792-993E-32CB645AABC9}" dt="2023-11-22T17:01:34.589" v="5018" actId="165"/>
          <ac:grpSpMkLst>
            <pc:docMk/>
            <pc:sldMk cId="1023785279" sldId="419"/>
            <ac:grpSpMk id="72" creationId="{447337A5-9974-0440-7802-C0EEECE0ACB6}"/>
          </ac:grpSpMkLst>
        </pc:grpChg>
        <pc:grpChg chg="del">
          <ac:chgData name="Ορέστης Αντωνίου" userId="aa65568b-29c0-48f4-92ec-07a3c5292fa9" providerId="ADAL" clId="{D21D1392-A465-4792-993E-32CB645AABC9}" dt="2023-11-22T17:01:34.589" v="5018" actId="165"/>
          <ac:grpSpMkLst>
            <pc:docMk/>
            <pc:sldMk cId="1023785279" sldId="419"/>
            <ac:grpSpMk id="73" creationId="{8E532FAF-1FA4-9F97-1302-3786A21F1818}"/>
          </ac:grpSpMkLst>
        </pc:grpChg>
        <pc:grpChg chg="del">
          <ac:chgData name="Ορέστης Αντωνίου" userId="aa65568b-29c0-48f4-92ec-07a3c5292fa9" providerId="ADAL" clId="{D21D1392-A465-4792-993E-32CB645AABC9}" dt="2023-11-22T17:01:34.589" v="5018" actId="165"/>
          <ac:grpSpMkLst>
            <pc:docMk/>
            <pc:sldMk cId="1023785279" sldId="419"/>
            <ac:grpSpMk id="74" creationId="{157D9256-4315-8307-E16E-32332C0B59D1}"/>
          </ac:grpSpMkLst>
        </pc:grpChg>
        <pc:grpChg chg="add mod">
          <ac:chgData name="Ορέστης Αντωνίου" userId="aa65568b-29c0-48f4-92ec-07a3c5292fa9" providerId="ADAL" clId="{D21D1392-A465-4792-993E-32CB645AABC9}" dt="2023-11-22T17:07:46.360" v="5085" actId="164"/>
          <ac:grpSpMkLst>
            <pc:docMk/>
            <pc:sldMk cId="1023785279" sldId="419"/>
            <ac:grpSpMk id="75" creationId="{7147B5A8-C6F8-FCFC-03E5-C26F19F05C5C}"/>
          </ac:grpSpMkLst>
        </pc:grpChg>
        <pc:grpChg chg="add mod">
          <ac:chgData name="Ορέστης Αντωνίου" userId="aa65568b-29c0-48f4-92ec-07a3c5292fa9" providerId="ADAL" clId="{D21D1392-A465-4792-993E-32CB645AABC9}" dt="2023-11-22T17:07:51.543" v="5086" actId="164"/>
          <ac:grpSpMkLst>
            <pc:docMk/>
            <pc:sldMk cId="1023785279" sldId="419"/>
            <ac:grpSpMk id="76" creationId="{0385863C-BD30-967E-F177-E35FF6A5D543}"/>
          </ac:grpSpMkLst>
        </pc:grpChg>
        <pc:grpChg chg="add mod">
          <ac:chgData name="Ορέστης Αντωνίου" userId="aa65568b-29c0-48f4-92ec-07a3c5292fa9" providerId="ADAL" clId="{D21D1392-A465-4792-993E-32CB645AABC9}" dt="2023-11-22T17:07:57.482" v="5087" actId="164"/>
          <ac:grpSpMkLst>
            <pc:docMk/>
            <pc:sldMk cId="1023785279" sldId="419"/>
            <ac:grpSpMk id="77" creationId="{B7493C2E-3C9F-20EE-0616-05567B7088FA}"/>
          </ac:grpSpMkLst>
        </pc:grpChg>
        <pc:grpChg chg="add mod">
          <ac:chgData name="Ορέστης Αντωνίου" userId="aa65568b-29c0-48f4-92ec-07a3c5292fa9" providerId="ADAL" clId="{D21D1392-A465-4792-993E-32CB645AABC9}" dt="2023-11-22T17:08:04.826" v="5088" actId="164"/>
          <ac:grpSpMkLst>
            <pc:docMk/>
            <pc:sldMk cId="1023785279" sldId="419"/>
            <ac:grpSpMk id="78" creationId="{38EFAB51-29AF-1DE2-762E-7F86EE589437}"/>
          </ac:grpSpMkLst>
        </pc:grpChg>
        <pc:grpChg chg="add mod">
          <ac:chgData name="Ορέστης Αντωνίου" userId="aa65568b-29c0-48f4-92ec-07a3c5292fa9" providerId="ADAL" clId="{D21D1392-A465-4792-993E-32CB645AABC9}" dt="2023-11-22T17:08:09.663" v="5089" actId="164"/>
          <ac:grpSpMkLst>
            <pc:docMk/>
            <pc:sldMk cId="1023785279" sldId="419"/>
            <ac:grpSpMk id="79" creationId="{2ED98670-CB8F-1F11-F662-E1D5027CAF91}"/>
          </ac:grpSpMkLst>
        </pc:grpChg>
        <pc:grpChg chg="add mod">
          <ac:chgData name="Ορέστης Αντωνίου" userId="aa65568b-29c0-48f4-92ec-07a3c5292fa9" providerId="ADAL" clId="{D21D1392-A465-4792-993E-32CB645AABC9}" dt="2023-11-22T17:08:13.377" v="5090" actId="164"/>
          <ac:grpSpMkLst>
            <pc:docMk/>
            <pc:sldMk cId="1023785279" sldId="419"/>
            <ac:grpSpMk id="80" creationId="{651F9BE6-E412-72A9-5614-E3A32DED1DDE}"/>
          </ac:grpSpMkLst>
        </pc:grpChg>
        <pc:grpChg chg="add mod">
          <ac:chgData name="Ορέστης Αντωνίου" userId="aa65568b-29c0-48f4-92ec-07a3c5292fa9" providerId="ADAL" clId="{D21D1392-A465-4792-993E-32CB645AABC9}" dt="2023-11-22T17:08:17.082" v="5091" actId="164"/>
          <ac:grpSpMkLst>
            <pc:docMk/>
            <pc:sldMk cId="1023785279" sldId="419"/>
            <ac:grpSpMk id="81" creationId="{6B7A5731-09CB-763A-0127-9AF86B48465E}"/>
          </ac:grpSpMkLst>
        </pc:grpChg>
        <pc:grpChg chg="add mod">
          <ac:chgData name="Ορέστης Αντωνίου" userId="aa65568b-29c0-48f4-92ec-07a3c5292fa9" providerId="ADAL" clId="{D21D1392-A465-4792-993E-32CB645AABC9}" dt="2023-11-22T17:08:20.524" v="5092" actId="164"/>
          <ac:grpSpMkLst>
            <pc:docMk/>
            <pc:sldMk cId="1023785279" sldId="419"/>
            <ac:grpSpMk id="82" creationId="{0DD64B5D-3DA4-1735-DB1D-C7E82055E790}"/>
          </ac:grpSpMkLst>
        </pc:grpChg>
        <pc:grpChg chg="add mod">
          <ac:chgData name="Ορέστης Αντωνίου" userId="aa65568b-29c0-48f4-92ec-07a3c5292fa9" providerId="ADAL" clId="{D21D1392-A465-4792-993E-32CB645AABC9}" dt="2023-11-22T17:08:24.718" v="5093" actId="164"/>
          <ac:grpSpMkLst>
            <pc:docMk/>
            <pc:sldMk cId="1023785279" sldId="419"/>
            <ac:grpSpMk id="83" creationId="{922DA73D-B4C9-A057-A0B3-7CB8647C70D3}"/>
          </ac:grpSpMkLst>
        </pc:grpChg>
        <pc:grpChg chg="add mod">
          <ac:chgData name="Ορέστης Αντωνίου" userId="aa65568b-29c0-48f4-92ec-07a3c5292fa9" providerId="ADAL" clId="{D21D1392-A465-4792-993E-32CB645AABC9}" dt="2023-11-22T17:08:28.554" v="5094" actId="164"/>
          <ac:grpSpMkLst>
            <pc:docMk/>
            <pc:sldMk cId="1023785279" sldId="419"/>
            <ac:grpSpMk id="84" creationId="{8FD97DDC-B86D-C117-C8D5-E4F9885881FF}"/>
          </ac:grpSpMkLst>
        </pc:grpChg>
        <pc:grpChg chg="add mod">
          <ac:chgData name="Ορέστης Αντωνίου" userId="aa65568b-29c0-48f4-92ec-07a3c5292fa9" providerId="ADAL" clId="{D21D1392-A465-4792-993E-32CB645AABC9}" dt="2023-11-22T17:08:32.286" v="5095" actId="164"/>
          <ac:grpSpMkLst>
            <pc:docMk/>
            <pc:sldMk cId="1023785279" sldId="419"/>
            <ac:grpSpMk id="85" creationId="{599F4C2C-F458-1213-3C93-45BC5B830313}"/>
          </ac:grpSpMkLst>
        </pc:grpChg>
        <pc:grpChg chg="add mod">
          <ac:chgData name="Ορέστης Αντωνίου" userId="aa65568b-29c0-48f4-92ec-07a3c5292fa9" providerId="ADAL" clId="{D21D1392-A465-4792-993E-32CB645AABC9}" dt="2023-11-22T17:08:36.080" v="5096" actId="164"/>
          <ac:grpSpMkLst>
            <pc:docMk/>
            <pc:sldMk cId="1023785279" sldId="419"/>
            <ac:grpSpMk id="86" creationId="{8D743E60-050C-6E55-FC4D-50A2ECC6653A}"/>
          </ac:grpSpMkLst>
        </pc:grpChg>
        <pc:grpChg chg="add mod">
          <ac:chgData name="Ορέστης Αντωνίου" userId="aa65568b-29c0-48f4-92ec-07a3c5292fa9" providerId="ADAL" clId="{D21D1392-A465-4792-993E-32CB645AABC9}" dt="2023-11-22T17:08:40.337" v="5097" actId="164"/>
          <ac:grpSpMkLst>
            <pc:docMk/>
            <pc:sldMk cId="1023785279" sldId="419"/>
            <ac:grpSpMk id="87" creationId="{17753198-0607-9D91-78C7-E7E7A99039AE}"/>
          </ac:grpSpMkLst>
        </pc:grpChg>
        <pc:grpChg chg="add mod">
          <ac:chgData name="Ορέστης Αντωνίου" userId="aa65568b-29c0-48f4-92ec-07a3c5292fa9" providerId="ADAL" clId="{D21D1392-A465-4792-993E-32CB645AABC9}" dt="2023-11-22T17:08:45.283" v="5098" actId="164"/>
          <ac:grpSpMkLst>
            <pc:docMk/>
            <pc:sldMk cId="1023785279" sldId="419"/>
            <ac:grpSpMk id="88" creationId="{6F291A1A-730C-470A-335C-0719C1BC9506}"/>
          </ac:grpSpMkLst>
        </pc:grpChg>
        <pc:grpChg chg="add mod">
          <ac:chgData name="Ορέστης Αντωνίου" userId="aa65568b-29c0-48f4-92ec-07a3c5292fa9" providerId="ADAL" clId="{D21D1392-A465-4792-993E-32CB645AABC9}" dt="2023-11-22T17:08:49.906" v="5099" actId="164"/>
          <ac:grpSpMkLst>
            <pc:docMk/>
            <pc:sldMk cId="1023785279" sldId="419"/>
            <ac:grpSpMk id="89" creationId="{33671853-9868-3BA6-6E61-35805FFAE66D}"/>
          </ac:grpSpMkLst>
        </pc:grpChg>
      </pc:sldChg>
      <pc:sldChg chg="del">
        <pc:chgData name="Ορέστης Αντωνίου" userId="aa65568b-29c0-48f4-92ec-07a3c5292fa9" providerId="ADAL" clId="{D21D1392-A465-4792-993E-32CB645AABC9}" dt="2023-11-22T14:01:52.262" v="4424" actId="2696"/>
        <pc:sldMkLst>
          <pc:docMk/>
          <pc:sldMk cId="3391517488" sldId="422"/>
        </pc:sldMkLst>
      </pc:sldChg>
      <pc:sldChg chg="addSp delSp modSp del mod modAnim modNotesTx">
        <pc:chgData name="Ορέστης Αντωνίου" userId="aa65568b-29c0-48f4-92ec-07a3c5292fa9" providerId="ADAL" clId="{D21D1392-A465-4792-993E-32CB645AABC9}" dt="2023-11-22T19:17:59.689" v="8507" actId="2696"/>
        <pc:sldMkLst>
          <pc:docMk/>
          <pc:sldMk cId="1244729361" sldId="423"/>
        </pc:sldMkLst>
        <pc:spChg chg="mod">
          <ac:chgData name="Ορέστης Αντωνίου" userId="aa65568b-29c0-48f4-92ec-07a3c5292fa9" providerId="ADAL" clId="{D21D1392-A465-4792-993E-32CB645AABC9}" dt="2023-11-22T16:09:15.937" v="4440" actId="1036"/>
          <ac:spMkLst>
            <pc:docMk/>
            <pc:sldMk cId="1244729361" sldId="423"/>
            <ac:spMk id="12" creationId="{6FDAEBEC-2AF5-47AF-1E3C-E98C0375A6F7}"/>
          </ac:spMkLst>
        </pc:spChg>
        <pc:spChg chg="mod">
          <ac:chgData name="Ορέστης Αντωνίου" userId="aa65568b-29c0-48f4-92ec-07a3c5292fa9" providerId="ADAL" clId="{D21D1392-A465-4792-993E-32CB645AABC9}" dt="2023-11-22T16:09:15.937" v="4440" actId="1036"/>
          <ac:spMkLst>
            <pc:docMk/>
            <pc:sldMk cId="1244729361" sldId="423"/>
            <ac:spMk id="13" creationId="{FE17CC41-A834-300B-870C-4F7C5DF80D53}"/>
          </ac:spMkLst>
        </pc:spChg>
        <pc:spChg chg="mod">
          <ac:chgData name="Ορέστης Αντωνίου" userId="aa65568b-29c0-48f4-92ec-07a3c5292fa9" providerId="ADAL" clId="{D21D1392-A465-4792-993E-32CB645AABC9}" dt="2023-11-22T16:21:53.223" v="4802" actId="164"/>
          <ac:spMkLst>
            <pc:docMk/>
            <pc:sldMk cId="1244729361" sldId="423"/>
            <ac:spMk id="24" creationId="{E50300CB-8DCD-D8DB-218A-CE2FD410E0BB}"/>
          </ac:spMkLst>
        </pc:spChg>
        <pc:spChg chg="mod">
          <ac:chgData name="Ορέστης Αντωνίου" userId="aa65568b-29c0-48f4-92ec-07a3c5292fa9" providerId="ADAL" clId="{D21D1392-A465-4792-993E-32CB645AABC9}" dt="2023-11-22T16:21:53.223" v="4802" actId="164"/>
          <ac:spMkLst>
            <pc:docMk/>
            <pc:sldMk cId="1244729361" sldId="423"/>
            <ac:spMk id="25" creationId="{E315FFE3-6D3B-D8C5-A0C8-988BD9DA64D6}"/>
          </ac:spMkLst>
        </pc:spChg>
        <pc:spChg chg="mod">
          <ac:chgData name="Ορέστης Αντωνίου" userId="aa65568b-29c0-48f4-92ec-07a3c5292fa9" providerId="ADAL" clId="{D21D1392-A465-4792-993E-32CB645AABC9}" dt="2023-11-22T16:21:53.223" v="4802" actId="164"/>
          <ac:spMkLst>
            <pc:docMk/>
            <pc:sldMk cId="1244729361" sldId="423"/>
            <ac:spMk id="26" creationId="{33A29017-6ACD-89D8-DC1D-DCF3ECF44B1F}"/>
          </ac:spMkLst>
        </pc:spChg>
        <pc:spChg chg="add mod">
          <ac:chgData name="Ορέστης Αντωνίου" userId="aa65568b-29c0-48f4-92ec-07a3c5292fa9" providerId="ADAL" clId="{D21D1392-A465-4792-993E-32CB645AABC9}" dt="2023-11-22T16:23:23.475" v="4803" actId="164"/>
          <ac:spMkLst>
            <pc:docMk/>
            <pc:sldMk cId="1244729361" sldId="423"/>
            <ac:spMk id="27" creationId="{C83CFB86-C3C7-E41F-40B5-22C89126AA17}"/>
          </ac:spMkLst>
        </pc:spChg>
        <pc:spChg chg="mod">
          <ac:chgData name="Ορέστης Αντωνίου" userId="aa65568b-29c0-48f4-92ec-07a3c5292fa9" providerId="ADAL" clId="{D21D1392-A465-4792-993E-32CB645AABC9}" dt="2023-11-22T16:12:00.973" v="4771" actId="1036"/>
          <ac:spMkLst>
            <pc:docMk/>
            <pc:sldMk cId="1244729361" sldId="423"/>
            <ac:spMk id="102" creationId="{21B60957-3EEA-36B9-E4A3-F0643F813E80}"/>
          </ac:spMkLst>
        </pc:spChg>
        <pc:spChg chg="mod">
          <ac:chgData name="Ορέστης Αντωνίου" userId="aa65568b-29c0-48f4-92ec-07a3c5292fa9" providerId="ADAL" clId="{D21D1392-A465-4792-993E-32CB645AABC9}" dt="2023-11-22T16:12:00.973" v="4771" actId="1036"/>
          <ac:spMkLst>
            <pc:docMk/>
            <pc:sldMk cId="1244729361" sldId="423"/>
            <ac:spMk id="107" creationId="{9B9B60C8-BF28-BB3C-5465-1C6A9C30895D}"/>
          </ac:spMkLst>
        </pc:spChg>
        <pc:spChg chg="mod">
          <ac:chgData name="Ορέστης Αντωνίου" userId="aa65568b-29c0-48f4-92ec-07a3c5292fa9" providerId="ADAL" clId="{D21D1392-A465-4792-993E-32CB645AABC9}" dt="2023-11-22T16:12:00.973" v="4771" actId="1036"/>
          <ac:spMkLst>
            <pc:docMk/>
            <pc:sldMk cId="1244729361" sldId="423"/>
            <ac:spMk id="108" creationId="{7FBBE1E6-B684-26E7-FCC9-129998C5EDDC}"/>
          </ac:spMkLst>
        </pc:spChg>
        <pc:spChg chg="mod">
          <ac:chgData name="Ορέστης Αντωνίου" userId="aa65568b-29c0-48f4-92ec-07a3c5292fa9" providerId="ADAL" clId="{D21D1392-A465-4792-993E-32CB645AABC9}" dt="2023-11-22T16:12:00.973" v="4771" actId="1036"/>
          <ac:spMkLst>
            <pc:docMk/>
            <pc:sldMk cId="1244729361" sldId="423"/>
            <ac:spMk id="113" creationId="{407323D1-5CED-492B-EC6F-05D632966961}"/>
          </ac:spMkLst>
        </pc:spChg>
        <pc:spChg chg="mod">
          <ac:chgData name="Ορέστης Αντωνίου" userId="aa65568b-29c0-48f4-92ec-07a3c5292fa9" providerId="ADAL" clId="{D21D1392-A465-4792-993E-32CB645AABC9}" dt="2023-11-22T16:12:00.973" v="4771" actId="1036"/>
          <ac:spMkLst>
            <pc:docMk/>
            <pc:sldMk cId="1244729361" sldId="423"/>
            <ac:spMk id="114" creationId="{A52AC6E7-6D01-D611-E705-779A0E270197}"/>
          </ac:spMkLst>
        </pc:spChg>
        <pc:spChg chg="mod">
          <ac:chgData name="Ορέστης Αντωνίου" userId="aa65568b-29c0-48f4-92ec-07a3c5292fa9" providerId="ADAL" clId="{D21D1392-A465-4792-993E-32CB645AABC9}" dt="2023-11-22T16:12:00.973" v="4771" actId="1036"/>
          <ac:spMkLst>
            <pc:docMk/>
            <pc:sldMk cId="1244729361" sldId="423"/>
            <ac:spMk id="127" creationId="{9FD5B4AD-C874-32AA-FB0F-4C22A5A51A24}"/>
          </ac:spMkLst>
        </pc:spChg>
        <pc:spChg chg="mod">
          <ac:chgData name="Ορέστης Αντωνίου" userId="aa65568b-29c0-48f4-92ec-07a3c5292fa9" providerId="ADAL" clId="{D21D1392-A465-4792-993E-32CB645AABC9}" dt="2023-11-22T16:12:00.973" v="4771" actId="1036"/>
          <ac:spMkLst>
            <pc:docMk/>
            <pc:sldMk cId="1244729361" sldId="423"/>
            <ac:spMk id="138" creationId="{9AAEE181-7FCE-F4BC-2245-91E7DD97E54C}"/>
          </ac:spMkLst>
        </pc:spChg>
        <pc:spChg chg="mod">
          <ac:chgData name="Ορέστης Αντωνίου" userId="aa65568b-29c0-48f4-92ec-07a3c5292fa9" providerId="ADAL" clId="{D21D1392-A465-4792-993E-32CB645AABC9}" dt="2023-11-22T16:12:00.973" v="4771" actId="1036"/>
          <ac:spMkLst>
            <pc:docMk/>
            <pc:sldMk cId="1244729361" sldId="423"/>
            <ac:spMk id="139" creationId="{42B297A2-497C-B886-9676-4C19E7D9AD5D}"/>
          </ac:spMkLst>
        </pc:spChg>
        <pc:spChg chg="mod">
          <ac:chgData name="Ορέστης Αντωνίου" userId="aa65568b-29c0-48f4-92ec-07a3c5292fa9" providerId="ADAL" clId="{D21D1392-A465-4792-993E-32CB645AABC9}" dt="2023-11-22T16:12:00.973" v="4771" actId="1036"/>
          <ac:spMkLst>
            <pc:docMk/>
            <pc:sldMk cId="1244729361" sldId="423"/>
            <ac:spMk id="140" creationId="{609F0949-09D7-5BCD-CE71-31335186F260}"/>
          </ac:spMkLst>
        </pc:spChg>
        <pc:spChg chg="mod">
          <ac:chgData name="Ορέστης Αντωνίου" userId="aa65568b-29c0-48f4-92ec-07a3c5292fa9" providerId="ADAL" clId="{D21D1392-A465-4792-993E-32CB645AABC9}" dt="2023-11-22T16:12:00.973" v="4771" actId="1036"/>
          <ac:spMkLst>
            <pc:docMk/>
            <pc:sldMk cId="1244729361" sldId="423"/>
            <ac:spMk id="141" creationId="{7FD07412-5DEF-E416-EF7C-CE969DAF9C75}"/>
          </ac:spMkLst>
        </pc:spChg>
        <pc:spChg chg="mod">
          <ac:chgData name="Ορέστης Αντωνίου" userId="aa65568b-29c0-48f4-92ec-07a3c5292fa9" providerId="ADAL" clId="{D21D1392-A465-4792-993E-32CB645AABC9}" dt="2023-11-22T16:12:00.973" v="4771" actId="1036"/>
          <ac:spMkLst>
            <pc:docMk/>
            <pc:sldMk cId="1244729361" sldId="423"/>
            <ac:spMk id="142" creationId="{F481F094-6BE0-54E1-983C-9C22C2917E50}"/>
          </ac:spMkLst>
        </pc:spChg>
        <pc:spChg chg="mod">
          <ac:chgData name="Ορέστης Αντωνίου" userId="aa65568b-29c0-48f4-92ec-07a3c5292fa9" providerId="ADAL" clId="{D21D1392-A465-4792-993E-32CB645AABC9}" dt="2023-11-22T16:12:00.973" v="4771" actId="1036"/>
          <ac:spMkLst>
            <pc:docMk/>
            <pc:sldMk cId="1244729361" sldId="423"/>
            <ac:spMk id="143" creationId="{2DAEB66E-CA30-9941-875B-66586A80E5F9}"/>
          </ac:spMkLst>
        </pc:spChg>
        <pc:spChg chg="mod">
          <ac:chgData name="Ορέστης Αντωνίου" userId="aa65568b-29c0-48f4-92ec-07a3c5292fa9" providerId="ADAL" clId="{D21D1392-A465-4792-993E-32CB645AABC9}" dt="2023-11-22T16:12:00.973" v="4771" actId="1036"/>
          <ac:spMkLst>
            <pc:docMk/>
            <pc:sldMk cId="1244729361" sldId="423"/>
            <ac:spMk id="144" creationId="{BC580F96-9DCD-D9D8-7963-709557C227E0}"/>
          </ac:spMkLst>
        </pc:spChg>
        <pc:spChg chg="mod">
          <ac:chgData name="Ορέστης Αντωνίου" userId="aa65568b-29c0-48f4-92ec-07a3c5292fa9" providerId="ADAL" clId="{D21D1392-A465-4792-993E-32CB645AABC9}" dt="2023-11-22T16:12:00.973" v="4771" actId="1036"/>
          <ac:spMkLst>
            <pc:docMk/>
            <pc:sldMk cId="1244729361" sldId="423"/>
            <ac:spMk id="145" creationId="{E01030CD-8D17-5A26-FA61-51F161DB4DAE}"/>
          </ac:spMkLst>
        </pc:spChg>
        <pc:spChg chg="mod">
          <ac:chgData name="Ορέστης Αντωνίου" userId="aa65568b-29c0-48f4-92ec-07a3c5292fa9" providerId="ADAL" clId="{D21D1392-A465-4792-993E-32CB645AABC9}" dt="2023-11-22T16:12:00.973" v="4771" actId="1036"/>
          <ac:spMkLst>
            <pc:docMk/>
            <pc:sldMk cId="1244729361" sldId="423"/>
            <ac:spMk id="146" creationId="{1FAD4357-C57B-560A-A00D-D6722E6BB101}"/>
          </ac:spMkLst>
        </pc:spChg>
        <pc:spChg chg="mod">
          <ac:chgData name="Ορέστης Αντωνίου" userId="aa65568b-29c0-48f4-92ec-07a3c5292fa9" providerId="ADAL" clId="{D21D1392-A465-4792-993E-32CB645AABC9}" dt="2023-11-22T16:12:00.973" v="4771" actId="1036"/>
          <ac:spMkLst>
            <pc:docMk/>
            <pc:sldMk cId="1244729361" sldId="423"/>
            <ac:spMk id="147" creationId="{34487412-13C6-236D-43FB-79630A69DA8E}"/>
          </ac:spMkLst>
        </pc:spChg>
        <pc:spChg chg="mod">
          <ac:chgData name="Ορέστης Αντωνίου" userId="aa65568b-29c0-48f4-92ec-07a3c5292fa9" providerId="ADAL" clId="{D21D1392-A465-4792-993E-32CB645AABC9}" dt="2023-11-22T16:12:00.973" v="4771" actId="1036"/>
          <ac:spMkLst>
            <pc:docMk/>
            <pc:sldMk cId="1244729361" sldId="423"/>
            <ac:spMk id="148" creationId="{17843503-9206-0203-D849-0E1E40D7762E}"/>
          </ac:spMkLst>
        </pc:spChg>
        <pc:spChg chg="mod">
          <ac:chgData name="Ορέστης Αντωνίου" userId="aa65568b-29c0-48f4-92ec-07a3c5292fa9" providerId="ADAL" clId="{D21D1392-A465-4792-993E-32CB645AABC9}" dt="2023-11-22T16:12:00.973" v="4771" actId="1036"/>
          <ac:spMkLst>
            <pc:docMk/>
            <pc:sldMk cId="1244729361" sldId="423"/>
            <ac:spMk id="149" creationId="{DA0C6C41-1303-C7BF-B56F-2EB857E6D92A}"/>
          </ac:spMkLst>
        </pc:spChg>
        <pc:spChg chg="mod">
          <ac:chgData name="Ορέστης Αντωνίου" userId="aa65568b-29c0-48f4-92ec-07a3c5292fa9" providerId="ADAL" clId="{D21D1392-A465-4792-993E-32CB645AABC9}" dt="2023-11-22T16:12:00.973" v="4771" actId="1036"/>
          <ac:spMkLst>
            <pc:docMk/>
            <pc:sldMk cId="1244729361" sldId="423"/>
            <ac:spMk id="192" creationId="{D94F31AF-5475-E32A-9E6D-E73D2BA15265}"/>
          </ac:spMkLst>
        </pc:spChg>
        <pc:spChg chg="mod">
          <ac:chgData name="Ορέστης Αντωνίου" userId="aa65568b-29c0-48f4-92ec-07a3c5292fa9" providerId="ADAL" clId="{D21D1392-A465-4792-993E-32CB645AABC9}" dt="2023-11-22T16:12:00.973" v="4771" actId="1036"/>
          <ac:spMkLst>
            <pc:docMk/>
            <pc:sldMk cId="1244729361" sldId="423"/>
            <ac:spMk id="193" creationId="{03C7A2ED-D5A6-0542-889C-49FC3CE18BF9}"/>
          </ac:spMkLst>
        </pc:spChg>
        <pc:grpChg chg="mod">
          <ac:chgData name="Ορέστης Αντωνίου" userId="aa65568b-29c0-48f4-92ec-07a3c5292fa9" providerId="ADAL" clId="{D21D1392-A465-4792-993E-32CB645AABC9}" dt="2023-11-22T16:12:00.973" v="4771" actId="1036"/>
          <ac:grpSpMkLst>
            <pc:docMk/>
            <pc:sldMk cId="1244729361" sldId="423"/>
            <ac:grpSpMk id="7" creationId="{506A1102-B6DC-AC8F-B0EA-DCB094237A9C}"/>
          </ac:grpSpMkLst>
        </pc:grpChg>
        <pc:grpChg chg="mod">
          <ac:chgData name="Ορέστης Αντωνίου" userId="aa65568b-29c0-48f4-92ec-07a3c5292fa9" providerId="ADAL" clId="{D21D1392-A465-4792-993E-32CB645AABC9}" dt="2023-11-22T16:12:00.973" v="4771" actId="1036"/>
          <ac:grpSpMkLst>
            <pc:docMk/>
            <pc:sldMk cId="1244729361" sldId="423"/>
            <ac:grpSpMk id="8" creationId="{FCD40DB5-7770-AA10-A5B4-A7AFC2011CC7}"/>
          </ac:grpSpMkLst>
        </pc:grpChg>
        <pc:grpChg chg="add del mod">
          <ac:chgData name="Ορέστης Αντωνίου" userId="aa65568b-29c0-48f4-92ec-07a3c5292fa9" providerId="ADAL" clId="{D21D1392-A465-4792-993E-32CB645AABC9}" dt="2023-11-22T16:23:23.475" v="4803" actId="164"/>
          <ac:grpSpMkLst>
            <pc:docMk/>
            <pc:sldMk cId="1244729361" sldId="423"/>
            <ac:grpSpMk id="9" creationId="{6BA20F50-B693-644E-BA78-CDBC400B18A2}"/>
          </ac:grpSpMkLst>
        </pc:grpChg>
        <pc:grpChg chg="mod">
          <ac:chgData name="Ορέστης Αντωνίου" userId="aa65568b-29c0-48f4-92ec-07a3c5292fa9" providerId="ADAL" clId="{D21D1392-A465-4792-993E-32CB645AABC9}" dt="2023-11-22T16:12:00.973" v="4771" actId="1036"/>
          <ac:grpSpMkLst>
            <pc:docMk/>
            <pc:sldMk cId="1244729361" sldId="423"/>
            <ac:grpSpMk id="11" creationId="{CED7AD03-F13D-0EFB-1817-82AB769B0A4D}"/>
          </ac:grpSpMkLst>
        </pc:grpChg>
        <pc:grpChg chg="mod">
          <ac:chgData name="Ορέστης Αντωνίου" userId="aa65568b-29c0-48f4-92ec-07a3c5292fa9" providerId="ADAL" clId="{D21D1392-A465-4792-993E-32CB645AABC9}" dt="2023-11-22T16:09:15.937" v="4440" actId="1036"/>
          <ac:grpSpMkLst>
            <pc:docMk/>
            <pc:sldMk cId="1244729361" sldId="423"/>
            <ac:grpSpMk id="16" creationId="{996FFCE4-7C4C-9A95-C616-49B3D82D9BDE}"/>
          </ac:grpSpMkLst>
        </pc:grpChg>
        <pc:grpChg chg="mod">
          <ac:chgData name="Ορέστης Αντωνίου" userId="aa65568b-29c0-48f4-92ec-07a3c5292fa9" providerId="ADAL" clId="{D21D1392-A465-4792-993E-32CB645AABC9}" dt="2023-11-22T16:12:00.973" v="4771" actId="1036"/>
          <ac:grpSpMkLst>
            <pc:docMk/>
            <pc:sldMk cId="1244729361" sldId="423"/>
            <ac:grpSpMk id="18" creationId="{4072A8FA-F1B9-6A75-E7A3-67F16D4D5B26}"/>
          </ac:grpSpMkLst>
        </pc:grpChg>
        <pc:grpChg chg="mod">
          <ac:chgData name="Ορέστης Αντωνίου" userId="aa65568b-29c0-48f4-92ec-07a3c5292fa9" providerId="ADAL" clId="{D21D1392-A465-4792-993E-32CB645AABC9}" dt="2023-11-22T16:12:00.973" v="4771" actId="1036"/>
          <ac:grpSpMkLst>
            <pc:docMk/>
            <pc:sldMk cId="1244729361" sldId="423"/>
            <ac:grpSpMk id="19" creationId="{33EC81EB-8C9C-0CEE-186B-371F9554842C}"/>
          </ac:grpSpMkLst>
        </pc:grpChg>
        <pc:grpChg chg="mod">
          <ac:chgData name="Ορέστης Αντωνίου" userId="aa65568b-29c0-48f4-92ec-07a3c5292fa9" providerId="ADAL" clId="{D21D1392-A465-4792-993E-32CB645AABC9}" dt="2023-11-22T16:12:00.973" v="4771" actId="1036"/>
          <ac:grpSpMkLst>
            <pc:docMk/>
            <pc:sldMk cId="1244729361" sldId="423"/>
            <ac:grpSpMk id="20" creationId="{6923C8D2-125F-7648-E73D-7D969943CB9A}"/>
          </ac:grpSpMkLst>
        </pc:grpChg>
        <pc:grpChg chg="mod">
          <ac:chgData name="Ορέστης Αντωνίου" userId="aa65568b-29c0-48f4-92ec-07a3c5292fa9" providerId="ADAL" clId="{D21D1392-A465-4792-993E-32CB645AABC9}" dt="2023-11-22T16:12:00.973" v="4771" actId="1036"/>
          <ac:grpSpMkLst>
            <pc:docMk/>
            <pc:sldMk cId="1244729361" sldId="423"/>
            <ac:grpSpMk id="22" creationId="{5C5EF1DE-2668-595C-F204-D265D34E090C}"/>
          </ac:grpSpMkLst>
        </pc:grpChg>
        <pc:grpChg chg="mod">
          <ac:chgData name="Ορέστης Αντωνίου" userId="aa65568b-29c0-48f4-92ec-07a3c5292fa9" providerId="ADAL" clId="{D21D1392-A465-4792-993E-32CB645AABC9}" dt="2023-11-22T16:21:53.223" v="4802" actId="164"/>
          <ac:grpSpMkLst>
            <pc:docMk/>
            <pc:sldMk cId="1244729361" sldId="423"/>
            <ac:grpSpMk id="23" creationId="{35E8CE64-B1AD-4B14-9A91-D8F7F11BF3D9}"/>
          </ac:grpSpMkLst>
        </pc:grpChg>
        <pc:grpChg chg="add mod">
          <ac:chgData name="Ορέστης Αντωνίου" userId="aa65568b-29c0-48f4-92ec-07a3c5292fa9" providerId="ADAL" clId="{D21D1392-A465-4792-993E-32CB645AABC9}" dt="2023-11-22T16:21:53.223" v="4802" actId="164"/>
          <ac:grpSpMkLst>
            <pc:docMk/>
            <pc:sldMk cId="1244729361" sldId="423"/>
            <ac:grpSpMk id="29" creationId="{FFAA52B2-0EBB-FCFC-C757-31BE337DABFC}"/>
          </ac:grpSpMkLst>
        </pc:grpChg>
        <pc:grpChg chg="add mod">
          <ac:chgData name="Ορέστης Αντωνίου" userId="aa65568b-29c0-48f4-92ec-07a3c5292fa9" providerId="ADAL" clId="{D21D1392-A465-4792-993E-32CB645AABC9}" dt="2023-11-22T16:23:23.475" v="4803" actId="164"/>
          <ac:grpSpMkLst>
            <pc:docMk/>
            <pc:sldMk cId="1244729361" sldId="423"/>
            <ac:grpSpMk id="30" creationId="{99B70FD7-85ED-91A7-D874-C163CB61D349}"/>
          </ac:grpSpMkLst>
        </pc:grpChg>
        <pc:grpChg chg="mod">
          <ac:chgData name="Ορέστης Αντωνίου" userId="aa65568b-29c0-48f4-92ec-07a3c5292fa9" providerId="ADAL" clId="{D21D1392-A465-4792-993E-32CB645AABC9}" dt="2023-11-22T16:12:00.973" v="4771" actId="1036"/>
          <ac:grpSpMkLst>
            <pc:docMk/>
            <pc:sldMk cId="1244729361" sldId="423"/>
            <ac:grpSpMk id="103" creationId="{9027FD8E-81C1-33D0-B86A-7AF370813F56}"/>
          </ac:grpSpMkLst>
        </pc:grpChg>
        <pc:grpChg chg="mod">
          <ac:chgData name="Ορέστης Αντωνίου" userId="aa65568b-29c0-48f4-92ec-07a3c5292fa9" providerId="ADAL" clId="{D21D1392-A465-4792-993E-32CB645AABC9}" dt="2023-11-22T16:12:00.973" v="4771" actId="1036"/>
          <ac:grpSpMkLst>
            <pc:docMk/>
            <pc:sldMk cId="1244729361" sldId="423"/>
            <ac:grpSpMk id="104" creationId="{27C67315-87A5-FDB8-0DCC-11E49572E92A}"/>
          </ac:grpSpMkLst>
        </pc:grpChg>
        <pc:grpChg chg="mod">
          <ac:chgData name="Ορέστης Αντωνίου" userId="aa65568b-29c0-48f4-92ec-07a3c5292fa9" providerId="ADAL" clId="{D21D1392-A465-4792-993E-32CB645AABC9}" dt="2023-11-22T16:12:00.973" v="4771" actId="1036"/>
          <ac:grpSpMkLst>
            <pc:docMk/>
            <pc:sldMk cId="1244729361" sldId="423"/>
            <ac:grpSpMk id="105" creationId="{4D918468-9D1E-866B-18C6-4A951B5A846F}"/>
          </ac:grpSpMkLst>
        </pc:grpChg>
        <pc:grpChg chg="mod">
          <ac:chgData name="Ορέστης Αντωνίου" userId="aa65568b-29c0-48f4-92ec-07a3c5292fa9" providerId="ADAL" clId="{D21D1392-A465-4792-993E-32CB645AABC9}" dt="2023-11-22T16:12:00.973" v="4771" actId="1036"/>
          <ac:grpSpMkLst>
            <pc:docMk/>
            <pc:sldMk cId="1244729361" sldId="423"/>
            <ac:grpSpMk id="106" creationId="{5141DF4C-9E2F-6180-D808-3C6AA935E0FE}"/>
          </ac:grpSpMkLst>
        </pc:grpChg>
        <pc:grpChg chg="mod">
          <ac:chgData name="Ορέστης Αντωνίου" userId="aa65568b-29c0-48f4-92ec-07a3c5292fa9" providerId="ADAL" clId="{D21D1392-A465-4792-993E-32CB645AABC9}" dt="2023-11-22T16:12:00.973" v="4771" actId="1036"/>
          <ac:grpSpMkLst>
            <pc:docMk/>
            <pc:sldMk cId="1244729361" sldId="423"/>
            <ac:grpSpMk id="109" creationId="{F5508581-8FF1-D6E1-291F-88ED43C8B39C}"/>
          </ac:grpSpMkLst>
        </pc:grpChg>
        <pc:grpChg chg="mod">
          <ac:chgData name="Ορέστης Αντωνίου" userId="aa65568b-29c0-48f4-92ec-07a3c5292fa9" providerId="ADAL" clId="{D21D1392-A465-4792-993E-32CB645AABC9}" dt="2023-11-22T16:12:00.973" v="4771" actId="1036"/>
          <ac:grpSpMkLst>
            <pc:docMk/>
            <pc:sldMk cId="1244729361" sldId="423"/>
            <ac:grpSpMk id="110" creationId="{D767D87F-9654-31DE-5E21-25E935FBD37E}"/>
          </ac:grpSpMkLst>
        </pc:grpChg>
        <pc:grpChg chg="del mod">
          <ac:chgData name="Ορέστης Αντωνίου" userId="aa65568b-29c0-48f4-92ec-07a3c5292fa9" providerId="ADAL" clId="{D21D1392-A465-4792-993E-32CB645AABC9}" dt="2023-11-22T16:24:56.694" v="4807" actId="21"/>
          <ac:grpSpMkLst>
            <pc:docMk/>
            <pc:sldMk cId="1244729361" sldId="423"/>
            <ac:grpSpMk id="122" creationId="{0FE77AEE-80A7-F021-243A-7D9BE162FF11}"/>
          </ac:grpSpMkLst>
        </pc:grpChg>
        <pc:grpChg chg="del mod">
          <ac:chgData name="Ορέστης Αντωνίου" userId="aa65568b-29c0-48f4-92ec-07a3c5292fa9" providerId="ADAL" clId="{D21D1392-A465-4792-993E-32CB645AABC9}" dt="2023-11-22T16:24:53.429" v="4806" actId="21"/>
          <ac:grpSpMkLst>
            <pc:docMk/>
            <pc:sldMk cId="1244729361" sldId="423"/>
            <ac:grpSpMk id="123" creationId="{EB1C161D-76BC-FA3F-170D-1B4101AB0028}"/>
          </ac:grpSpMkLst>
        </pc:grpChg>
        <pc:grpChg chg="del mod">
          <ac:chgData name="Ορέστης Αντωνίου" userId="aa65568b-29c0-48f4-92ec-07a3c5292fa9" providerId="ADAL" clId="{D21D1392-A465-4792-993E-32CB645AABC9}" dt="2023-11-22T16:25:01.270" v="4808" actId="21"/>
          <ac:grpSpMkLst>
            <pc:docMk/>
            <pc:sldMk cId="1244729361" sldId="423"/>
            <ac:grpSpMk id="124" creationId="{627C014C-C0D2-DE7C-5804-E7FB95EF4D6F}"/>
          </ac:grpSpMkLst>
        </pc:grpChg>
        <pc:picChg chg="add del mod">
          <ac:chgData name="Ορέστης Αντωνίου" userId="aa65568b-29c0-48f4-92ec-07a3c5292fa9" providerId="ADAL" clId="{D21D1392-A465-4792-993E-32CB645AABC9}" dt="2023-11-22T16:21:53.223" v="4802" actId="164"/>
          <ac:picMkLst>
            <pc:docMk/>
            <pc:sldMk cId="1244729361" sldId="423"/>
            <ac:picMk id="10" creationId="{3B74746A-B18E-5796-7405-4864CB30C13A}"/>
          </ac:picMkLst>
        </pc:picChg>
        <pc:picChg chg="add del mod">
          <ac:chgData name="Ορέστης Αντωνίου" userId="aa65568b-29c0-48f4-92ec-07a3c5292fa9" providerId="ADAL" clId="{D21D1392-A465-4792-993E-32CB645AABC9}" dt="2023-11-22T16:19:11.093" v="4800" actId="21"/>
          <ac:picMkLst>
            <pc:docMk/>
            <pc:sldMk cId="1244729361" sldId="423"/>
            <ac:picMk id="28" creationId="{B3EFCB15-46D7-C882-3DEB-F1D3908B1E42}"/>
          </ac:picMkLst>
        </pc:picChg>
        <pc:picChg chg="mod">
          <ac:chgData name="Ορέστης Αντωνίου" userId="aa65568b-29c0-48f4-92ec-07a3c5292fa9" providerId="ADAL" clId="{D21D1392-A465-4792-993E-32CB645AABC9}" dt="2023-11-22T16:12:00.973" v="4771" actId="1036"/>
          <ac:picMkLst>
            <pc:docMk/>
            <pc:sldMk cId="1244729361" sldId="423"/>
            <ac:picMk id="128" creationId="{E21DEE73-72E2-89B9-0380-939F1A3091FA}"/>
          </ac:picMkLst>
        </pc:picChg>
        <pc:picChg chg="mod">
          <ac:chgData name="Ορέστης Αντωνίου" userId="aa65568b-29c0-48f4-92ec-07a3c5292fa9" providerId="ADAL" clId="{D21D1392-A465-4792-993E-32CB645AABC9}" dt="2023-11-22T16:12:00.973" v="4771" actId="1036"/>
          <ac:picMkLst>
            <pc:docMk/>
            <pc:sldMk cId="1244729361" sldId="423"/>
            <ac:picMk id="129" creationId="{D647D037-F474-A897-F8A1-3ACAB3AEF91F}"/>
          </ac:picMkLst>
        </pc:picChg>
        <pc:picChg chg="mod">
          <ac:chgData name="Ορέστης Αντωνίου" userId="aa65568b-29c0-48f4-92ec-07a3c5292fa9" providerId="ADAL" clId="{D21D1392-A465-4792-993E-32CB645AABC9}" dt="2023-11-22T16:12:00.973" v="4771" actId="1036"/>
          <ac:picMkLst>
            <pc:docMk/>
            <pc:sldMk cId="1244729361" sldId="423"/>
            <ac:picMk id="130" creationId="{DCA83875-9C06-DE95-6A08-5D59A7064C1A}"/>
          </ac:picMkLst>
        </pc:picChg>
        <pc:picChg chg="mod">
          <ac:chgData name="Ορέστης Αντωνίου" userId="aa65568b-29c0-48f4-92ec-07a3c5292fa9" providerId="ADAL" clId="{D21D1392-A465-4792-993E-32CB645AABC9}" dt="2023-11-22T16:12:00.973" v="4771" actId="1036"/>
          <ac:picMkLst>
            <pc:docMk/>
            <pc:sldMk cId="1244729361" sldId="423"/>
            <ac:picMk id="131" creationId="{58D122F8-00DE-966C-D5AF-89E6AED9691D}"/>
          </ac:picMkLst>
        </pc:picChg>
        <pc:picChg chg="mod">
          <ac:chgData name="Ορέστης Αντωνίου" userId="aa65568b-29c0-48f4-92ec-07a3c5292fa9" providerId="ADAL" clId="{D21D1392-A465-4792-993E-32CB645AABC9}" dt="2023-11-22T16:12:00.973" v="4771" actId="1036"/>
          <ac:picMkLst>
            <pc:docMk/>
            <pc:sldMk cId="1244729361" sldId="423"/>
            <ac:picMk id="132" creationId="{271F5DCF-88A7-903C-BE6D-4A349919E936}"/>
          </ac:picMkLst>
        </pc:picChg>
        <pc:picChg chg="mod">
          <ac:chgData name="Ορέστης Αντωνίου" userId="aa65568b-29c0-48f4-92ec-07a3c5292fa9" providerId="ADAL" clId="{D21D1392-A465-4792-993E-32CB645AABC9}" dt="2023-11-22T16:12:00.973" v="4771" actId="1036"/>
          <ac:picMkLst>
            <pc:docMk/>
            <pc:sldMk cId="1244729361" sldId="423"/>
            <ac:picMk id="133" creationId="{90699F65-28A4-70F6-5EE2-4BF98AE2AC7D}"/>
          </ac:picMkLst>
        </pc:picChg>
        <pc:picChg chg="mod">
          <ac:chgData name="Ορέστης Αντωνίου" userId="aa65568b-29c0-48f4-92ec-07a3c5292fa9" providerId="ADAL" clId="{D21D1392-A465-4792-993E-32CB645AABC9}" dt="2023-11-22T16:12:00.973" v="4771" actId="1036"/>
          <ac:picMkLst>
            <pc:docMk/>
            <pc:sldMk cId="1244729361" sldId="423"/>
            <ac:picMk id="134" creationId="{8EF35F60-6F6F-7823-0ADE-658D6ACB7F91}"/>
          </ac:picMkLst>
        </pc:picChg>
        <pc:picChg chg="mod">
          <ac:chgData name="Ορέστης Αντωνίου" userId="aa65568b-29c0-48f4-92ec-07a3c5292fa9" providerId="ADAL" clId="{D21D1392-A465-4792-993E-32CB645AABC9}" dt="2023-11-22T16:12:00.973" v="4771" actId="1036"/>
          <ac:picMkLst>
            <pc:docMk/>
            <pc:sldMk cId="1244729361" sldId="423"/>
            <ac:picMk id="136" creationId="{F7749FE1-7045-0E44-9FDE-598BCAED38BE}"/>
          </ac:picMkLst>
        </pc:picChg>
        <pc:cxnChg chg="mod">
          <ac:chgData name="Ορέστης Αντωνίου" userId="aa65568b-29c0-48f4-92ec-07a3c5292fa9" providerId="ADAL" clId="{D21D1392-A465-4792-993E-32CB645AABC9}" dt="2023-11-22T16:12:00.973" v="4771" actId="1036"/>
          <ac:cxnSpMkLst>
            <pc:docMk/>
            <pc:sldMk cId="1244729361" sldId="423"/>
            <ac:cxnSpMk id="111" creationId="{4E9949DF-E645-368B-2ADC-79CD2686C89D}"/>
          </ac:cxnSpMkLst>
        </pc:cxnChg>
        <pc:cxnChg chg="mod">
          <ac:chgData name="Ορέστης Αντωνίου" userId="aa65568b-29c0-48f4-92ec-07a3c5292fa9" providerId="ADAL" clId="{D21D1392-A465-4792-993E-32CB645AABC9}" dt="2023-11-22T16:12:00.973" v="4771" actId="1036"/>
          <ac:cxnSpMkLst>
            <pc:docMk/>
            <pc:sldMk cId="1244729361" sldId="423"/>
            <ac:cxnSpMk id="112" creationId="{1530213C-5FFC-07F4-4F99-8477A6469273}"/>
          </ac:cxnSpMkLst>
        </pc:cxnChg>
        <pc:cxnChg chg="mod">
          <ac:chgData name="Ορέστης Αντωνίου" userId="aa65568b-29c0-48f4-92ec-07a3c5292fa9" providerId="ADAL" clId="{D21D1392-A465-4792-993E-32CB645AABC9}" dt="2023-11-22T16:12:00.973" v="4771" actId="1036"/>
          <ac:cxnSpMkLst>
            <pc:docMk/>
            <pc:sldMk cId="1244729361" sldId="423"/>
            <ac:cxnSpMk id="115" creationId="{A650FB13-BB1F-A490-1226-DD0691728F26}"/>
          </ac:cxnSpMkLst>
        </pc:cxnChg>
        <pc:cxnChg chg="mod">
          <ac:chgData name="Ορέστης Αντωνίου" userId="aa65568b-29c0-48f4-92ec-07a3c5292fa9" providerId="ADAL" clId="{D21D1392-A465-4792-993E-32CB645AABC9}" dt="2023-11-22T16:12:00.973" v="4771" actId="1036"/>
          <ac:cxnSpMkLst>
            <pc:docMk/>
            <pc:sldMk cId="1244729361" sldId="423"/>
            <ac:cxnSpMk id="116" creationId="{C806B89C-814B-873A-0B24-1315E92084A7}"/>
          </ac:cxnSpMkLst>
        </pc:cxnChg>
        <pc:cxnChg chg="mod">
          <ac:chgData name="Ορέστης Αντωνίου" userId="aa65568b-29c0-48f4-92ec-07a3c5292fa9" providerId="ADAL" clId="{D21D1392-A465-4792-993E-32CB645AABC9}" dt="2023-11-22T16:12:00.973" v="4771" actId="1036"/>
          <ac:cxnSpMkLst>
            <pc:docMk/>
            <pc:sldMk cId="1244729361" sldId="423"/>
            <ac:cxnSpMk id="117" creationId="{DEA7250A-731D-414B-3D63-7CA25E0C584D}"/>
          </ac:cxnSpMkLst>
        </pc:cxnChg>
        <pc:cxnChg chg="mod">
          <ac:chgData name="Ορέστης Αντωνίου" userId="aa65568b-29c0-48f4-92ec-07a3c5292fa9" providerId="ADAL" clId="{D21D1392-A465-4792-993E-32CB645AABC9}" dt="2023-11-22T16:12:00.973" v="4771" actId="1036"/>
          <ac:cxnSpMkLst>
            <pc:docMk/>
            <pc:sldMk cId="1244729361" sldId="423"/>
            <ac:cxnSpMk id="118" creationId="{07535D6F-0518-B477-EC9A-FF10118F44C5}"/>
          </ac:cxnSpMkLst>
        </pc:cxnChg>
        <pc:cxnChg chg="mod">
          <ac:chgData name="Ορέστης Αντωνίου" userId="aa65568b-29c0-48f4-92ec-07a3c5292fa9" providerId="ADAL" clId="{D21D1392-A465-4792-993E-32CB645AABC9}" dt="2023-11-22T16:25:20.640" v="4811" actId="14100"/>
          <ac:cxnSpMkLst>
            <pc:docMk/>
            <pc:sldMk cId="1244729361" sldId="423"/>
            <ac:cxnSpMk id="119" creationId="{898B312C-F21E-9011-692A-120D5B4F39BB}"/>
          </ac:cxnSpMkLst>
        </pc:cxnChg>
        <pc:cxnChg chg="mod">
          <ac:chgData name="Ορέστης Αντωνίου" userId="aa65568b-29c0-48f4-92ec-07a3c5292fa9" providerId="ADAL" clId="{D21D1392-A465-4792-993E-32CB645AABC9}" dt="2023-11-22T16:12:00.973" v="4771" actId="1036"/>
          <ac:cxnSpMkLst>
            <pc:docMk/>
            <pc:sldMk cId="1244729361" sldId="423"/>
            <ac:cxnSpMk id="125" creationId="{72A21EA6-0A9D-E2A6-31BC-E25C1884F300}"/>
          </ac:cxnSpMkLst>
        </pc:cxnChg>
        <pc:cxnChg chg="mod">
          <ac:chgData name="Ορέστης Αντωνίου" userId="aa65568b-29c0-48f4-92ec-07a3c5292fa9" providerId="ADAL" clId="{D21D1392-A465-4792-993E-32CB645AABC9}" dt="2023-11-22T16:12:00.973" v="4771" actId="1036"/>
          <ac:cxnSpMkLst>
            <pc:docMk/>
            <pc:sldMk cId="1244729361" sldId="423"/>
            <ac:cxnSpMk id="126" creationId="{F785382D-3EFA-3A4E-6BC8-0F326B9B583D}"/>
          </ac:cxnSpMkLst>
        </pc:cxnChg>
      </pc:sldChg>
      <pc:sldChg chg="del">
        <pc:chgData name="Ορέστης Αντωνίου" userId="aa65568b-29c0-48f4-92ec-07a3c5292fa9" providerId="ADAL" clId="{D21D1392-A465-4792-993E-32CB645AABC9}" dt="2023-11-22T14:02:12.107" v="4425" actId="2696"/>
        <pc:sldMkLst>
          <pc:docMk/>
          <pc:sldMk cId="400659529" sldId="424"/>
        </pc:sldMkLst>
      </pc:sldChg>
      <pc:sldChg chg="del">
        <pc:chgData name="Ορέστης Αντωνίου" userId="aa65568b-29c0-48f4-92ec-07a3c5292fa9" providerId="ADAL" clId="{D21D1392-A465-4792-993E-32CB645AABC9}" dt="2023-11-22T14:03:01.398" v="4427" actId="2696"/>
        <pc:sldMkLst>
          <pc:docMk/>
          <pc:sldMk cId="2914520281" sldId="425"/>
        </pc:sldMkLst>
      </pc:sldChg>
      <pc:sldChg chg="del">
        <pc:chgData name="Ορέστης Αντωνίου" userId="aa65568b-29c0-48f4-92ec-07a3c5292fa9" providerId="ADAL" clId="{D21D1392-A465-4792-993E-32CB645AABC9}" dt="2023-11-22T14:37:07.444" v="4429" actId="2696"/>
        <pc:sldMkLst>
          <pc:docMk/>
          <pc:sldMk cId="972527901" sldId="426"/>
        </pc:sldMkLst>
      </pc:sldChg>
      <pc:sldChg chg="addSp delSp modSp add mod modAnim modNotesTx">
        <pc:chgData name="Ορέστης Αντωνίου" userId="aa65568b-29c0-48f4-92ec-07a3c5292fa9" providerId="ADAL" clId="{D21D1392-A465-4792-993E-32CB645AABC9}" dt="2023-12-02T13:42:33.898" v="59622"/>
        <pc:sldMkLst>
          <pc:docMk/>
          <pc:sldMk cId="119746740" sldId="430"/>
        </pc:sldMkLst>
        <pc:spChg chg="mod topLvl">
          <ac:chgData name="Ορέστης Αντωνίου" userId="aa65568b-29c0-48f4-92ec-07a3c5292fa9" providerId="ADAL" clId="{D21D1392-A465-4792-993E-32CB645AABC9}" dt="2023-11-22T19:57:02.853" v="8659" actId="164"/>
          <ac:spMkLst>
            <pc:docMk/>
            <pc:sldMk cId="119746740" sldId="430"/>
            <ac:spMk id="3" creationId="{F05F81C1-B09E-5A6F-DE6F-8D50B5C1ACE3}"/>
          </ac:spMkLst>
        </pc:spChg>
        <pc:spChg chg="add mod">
          <ac:chgData name="Ορέστης Αντωνίου" userId="aa65568b-29c0-48f4-92ec-07a3c5292fa9" providerId="ADAL" clId="{D21D1392-A465-4792-993E-32CB645AABC9}" dt="2023-11-22T20:06:12.407" v="8793" actId="1038"/>
          <ac:spMkLst>
            <pc:docMk/>
            <pc:sldMk cId="119746740" sldId="430"/>
            <ac:spMk id="10" creationId="{79E066CF-C287-6CC4-335E-0E4DC1FF97C6}"/>
          </ac:spMkLst>
        </pc:spChg>
        <pc:spChg chg="add mod">
          <ac:chgData name="Ορέστης Αντωνίου" userId="aa65568b-29c0-48f4-92ec-07a3c5292fa9" providerId="ADAL" clId="{D21D1392-A465-4792-993E-32CB645AABC9}" dt="2023-11-22T20:05:24.372" v="8752" actId="164"/>
          <ac:spMkLst>
            <pc:docMk/>
            <pc:sldMk cId="119746740" sldId="430"/>
            <ac:spMk id="11" creationId="{73B9995E-7851-62E1-DF1F-510E44BE3364}"/>
          </ac:spMkLst>
        </pc:spChg>
        <pc:spChg chg="mod">
          <ac:chgData name="Ορέστης Αντωνίου" userId="aa65568b-29c0-48f4-92ec-07a3c5292fa9" providerId="ADAL" clId="{D21D1392-A465-4792-993E-32CB645AABC9}" dt="2023-11-22T20:22:36.880" v="9106" actId="20577"/>
          <ac:spMkLst>
            <pc:docMk/>
            <pc:sldMk cId="119746740" sldId="430"/>
            <ac:spMk id="17" creationId="{59B66833-5565-8D31-7B6F-B58801F33BDA}"/>
          </ac:spMkLst>
        </pc:spChg>
        <pc:spChg chg="add mod">
          <ac:chgData name="Ορέστης Αντωνίου" userId="aa65568b-29c0-48f4-92ec-07a3c5292fa9" providerId="ADAL" clId="{D21D1392-A465-4792-993E-32CB645AABC9}" dt="2023-11-22T20:08:06.618" v="8834" actId="164"/>
          <ac:spMkLst>
            <pc:docMk/>
            <pc:sldMk cId="119746740" sldId="430"/>
            <ac:spMk id="20" creationId="{2F461CF3-7535-F3AD-5E7C-2735FF4F6C43}"/>
          </ac:spMkLst>
        </pc:spChg>
        <pc:spChg chg="add mod">
          <ac:chgData name="Ορέστης Αντωνίου" userId="aa65568b-29c0-48f4-92ec-07a3c5292fa9" providerId="ADAL" clId="{D21D1392-A465-4792-993E-32CB645AABC9}" dt="2023-11-22T20:21:54.464" v="9088" actId="14100"/>
          <ac:spMkLst>
            <pc:docMk/>
            <pc:sldMk cId="119746740" sldId="430"/>
            <ac:spMk id="22" creationId="{5821CC10-D095-E368-A8D0-C068086606B0}"/>
          </ac:spMkLst>
        </pc:spChg>
        <pc:spChg chg="add mod">
          <ac:chgData name="Ορέστης Αντωνίου" userId="aa65568b-29c0-48f4-92ec-07a3c5292fa9" providerId="ADAL" clId="{D21D1392-A465-4792-993E-32CB645AABC9}" dt="2023-11-22T20:13:41.317" v="9016" actId="1076"/>
          <ac:spMkLst>
            <pc:docMk/>
            <pc:sldMk cId="119746740" sldId="430"/>
            <ac:spMk id="23" creationId="{84D2EA99-6890-562B-1CB7-7C523AC085D2}"/>
          </ac:spMkLst>
        </pc:spChg>
        <pc:spChg chg="del mod topLvl">
          <ac:chgData name="Ορέστης Αντωνίου" userId="aa65568b-29c0-48f4-92ec-07a3c5292fa9" providerId="ADAL" clId="{D21D1392-A465-4792-993E-32CB645AABC9}" dt="2023-11-22T19:56:40.619" v="8657" actId="21"/>
          <ac:spMkLst>
            <pc:docMk/>
            <pc:sldMk cId="119746740" sldId="430"/>
            <ac:spMk id="39" creationId="{AE7DF055-0520-DB90-5329-3D25008937DC}"/>
          </ac:spMkLst>
        </pc:spChg>
        <pc:spChg chg="mod">
          <ac:chgData name="Ορέστης Αντωνίου" userId="aa65568b-29c0-48f4-92ec-07a3c5292fa9" providerId="ADAL" clId="{D21D1392-A465-4792-993E-32CB645AABC9}" dt="2023-11-22T19:56:21.144" v="8652" actId="165"/>
          <ac:spMkLst>
            <pc:docMk/>
            <pc:sldMk cId="119746740" sldId="430"/>
            <ac:spMk id="42" creationId="{ECBB859E-84B4-AA2C-7F4E-F3FB79AE74C0}"/>
          </ac:spMkLst>
        </pc:spChg>
        <pc:spChg chg="mod topLvl">
          <ac:chgData name="Ορέστης Αντωνίου" userId="aa65568b-29c0-48f4-92ec-07a3c5292fa9" providerId="ADAL" clId="{D21D1392-A465-4792-993E-32CB645AABC9}" dt="2023-11-22T19:57:02.853" v="8659" actId="164"/>
          <ac:spMkLst>
            <pc:docMk/>
            <pc:sldMk cId="119746740" sldId="430"/>
            <ac:spMk id="43" creationId="{78D72C86-0CFF-1AC5-6E3C-78A1EEC5C36F}"/>
          </ac:spMkLst>
        </pc:spChg>
        <pc:spChg chg="del mod topLvl">
          <ac:chgData name="Ορέστης Αντωνίου" userId="aa65568b-29c0-48f4-92ec-07a3c5292fa9" providerId="ADAL" clId="{D21D1392-A465-4792-993E-32CB645AABC9}" dt="2023-11-22T19:56:26.509" v="8654" actId="21"/>
          <ac:spMkLst>
            <pc:docMk/>
            <pc:sldMk cId="119746740" sldId="430"/>
            <ac:spMk id="69" creationId="{4DDFC0FB-F6AF-4365-7DA4-BBC2EAC1FFE6}"/>
          </ac:spMkLst>
        </pc:spChg>
        <pc:grpChg chg="del mod topLvl">
          <ac:chgData name="Ορέστης Αντωνίου" userId="aa65568b-29c0-48f4-92ec-07a3c5292fa9" providerId="ADAL" clId="{D21D1392-A465-4792-993E-32CB645AABC9}" dt="2023-11-22T19:56:32.830" v="8655" actId="165"/>
          <ac:grpSpMkLst>
            <pc:docMk/>
            <pc:sldMk cId="119746740" sldId="430"/>
            <ac:grpSpMk id="4" creationId="{93D64447-D32E-C2C2-59DB-C7D8965C3D9B}"/>
          </ac:grpSpMkLst>
        </pc:grpChg>
        <pc:grpChg chg="add del mod">
          <ac:chgData name="Ορέστης Αντωνίου" userId="aa65568b-29c0-48f4-92ec-07a3c5292fa9" providerId="ADAL" clId="{D21D1392-A465-4792-993E-32CB645AABC9}" dt="2023-11-22T19:56:21.144" v="8652" actId="165"/>
          <ac:grpSpMkLst>
            <pc:docMk/>
            <pc:sldMk cId="119746740" sldId="430"/>
            <ac:grpSpMk id="5" creationId="{85C83724-D6F0-485E-4A8F-9BB07B61BA7C}"/>
          </ac:grpSpMkLst>
        </pc:grpChg>
        <pc:grpChg chg="add mod">
          <ac:chgData name="Ορέστης Αντωνίου" userId="aa65568b-29c0-48f4-92ec-07a3c5292fa9" providerId="ADAL" clId="{D21D1392-A465-4792-993E-32CB645AABC9}" dt="2023-11-22T20:06:12.407" v="8793" actId="1038"/>
          <ac:grpSpMkLst>
            <pc:docMk/>
            <pc:sldMk cId="119746740" sldId="430"/>
            <ac:grpSpMk id="6" creationId="{863D605A-3001-71C4-0816-ADC67A5F564C}"/>
          </ac:grpSpMkLst>
        </pc:grpChg>
        <pc:grpChg chg="del mod topLvl">
          <ac:chgData name="Ορέστης Αντωνίου" userId="aa65568b-29c0-48f4-92ec-07a3c5292fa9" providerId="ADAL" clId="{D21D1392-A465-4792-993E-32CB645AABC9}" dt="2023-11-22T19:56:24.619" v="8653" actId="21"/>
          <ac:grpSpMkLst>
            <pc:docMk/>
            <pc:sldMk cId="119746740" sldId="430"/>
            <ac:grpSpMk id="9" creationId="{B8AA3041-222E-479F-1212-EA4B4E186A18}"/>
          </ac:grpSpMkLst>
        </pc:grpChg>
        <pc:grpChg chg="add mod">
          <ac:chgData name="Ορέστης Αντωνίου" userId="aa65568b-29c0-48f4-92ec-07a3c5292fa9" providerId="ADAL" clId="{D21D1392-A465-4792-993E-32CB645AABC9}" dt="2023-11-22T20:06:12.407" v="8793" actId="1038"/>
          <ac:grpSpMkLst>
            <pc:docMk/>
            <pc:sldMk cId="119746740" sldId="430"/>
            <ac:grpSpMk id="18" creationId="{904872DA-2FBE-61B3-A8AD-F73B4F65E9BC}"/>
          </ac:grpSpMkLst>
        </pc:grpChg>
        <pc:grpChg chg="add mod">
          <ac:chgData name="Ορέστης Αντωνίου" userId="aa65568b-29c0-48f4-92ec-07a3c5292fa9" providerId="ADAL" clId="{D21D1392-A465-4792-993E-32CB645AABC9}" dt="2023-11-22T20:08:59.785" v="8895" actId="1038"/>
          <ac:grpSpMkLst>
            <pc:docMk/>
            <pc:sldMk cId="119746740" sldId="430"/>
            <ac:grpSpMk id="21" creationId="{7CD73C76-B6C3-B0C5-47BC-674A1188C77F}"/>
          </ac:grpSpMkLst>
        </pc:grpChg>
        <pc:grpChg chg="del mod topLvl">
          <ac:chgData name="Ορέστης Αντωνίου" userId="aa65568b-29c0-48f4-92ec-07a3c5292fa9" providerId="ADAL" clId="{D21D1392-A465-4792-993E-32CB645AABC9}" dt="2023-11-22T19:56:38.380" v="8656" actId="165"/>
          <ac:grpSpMkLst>
            <pc:docMk/>
            <pc:sldMk cId="119746740" sldId="430"/>
            <ac:grpSpMk id="81" creationId="{86AE0B42-4FFD-531E-648E-5123FBE3916E}"/>
          </ac:grpSpMkLst>
        </pc:grpChg>
        <pc:grpChg chg="del mod topLvl">
          <ac:chgData name="Ορέστης Αντωνίου" userId="aa65568b-29c0-48f4-92ec-07a3c5292fa9" providerId="ADAL" clId="{D21D1392-A465-4792-993E-32CB645AABC9}" dt="2023-11-22T19:56:43.547" v="8658" actId="21"/>
          <ac:grpSpMkLst>
            <pc:docMk/>
            <pc:sldMk cId="119746740" sldId="430"/>
            <ac:grpSpMk id="82" creationId="{885C1FF0-E8DA-C839-6F62-71677F62058E}"/>
          </ac:grpSpMkLst>
        </pc:grpChg>
        <pc:picChg chg="mod">
          <ac:chgData name="Ορέστης Αντωνίου" userId="aa65568b-29c0-48f4-92ec-07a3c5292fa9" providerId="ADAL" clId="{D21D1392-A465-4792-993E-32CB645AABC9}" dt="2023-11-22T19:56:21.144" v="8652" actId="165"/>
          <ac:picMkLst>
            <pc:docMk/>
            <pc:sldMk cId="119746740" sldId="430"/>
            <ac:picMk id="2" creationId="{9F905272-7213-6E3B-E78A-5C26302298B5}"/>
          </ac:picMkLst>
        </pc:picChg>
        <pc:picChg chg="add mod">
          <ac:chgData name="Ορέστης Αντωνίου" userId="aa65568b-29c0-48f4-92ec-07a3c5292fa9" providerId="ADAL" clId="{D21D1392-A465-4792-993E-32CB645AABC9}" dt="2023-11-22T20:05:24.372" v="8752" actId="164"/>
          <ac:picMkLst>
            <pc:docMk/>
            <pc:sldMk cId="119746740" sldId="430"/>
            <ac:picMk id="7" creationId="{F4FAFC5A-5C5F-C92A-8646-142ECCC51757}"/>
          </ac:picMkLst>
        </pc:picChg>
        <pc:picChg chg="mod">
          <ac:chgData name="Ορέστης Αντωνίου" userId="aa65568b-29c0-48f4-92ec-07a3c5292fa9" providerId="ADAL" clId="{D21D1392-A465-4792-993E-32CB645AABC9}" dt="2023-11-22T19:56:21.144" v="8652" actId="165"/>
          <ac:picMkLst>
            <pc:docMk/>
            <pc:sldMk cId="119746740" sldId="430"/>
            <ac:picMk id="8" creationId="{1EEBC8CA-85CC-7685-2029-BDC75037577F}"/>
          </ac:picMkLst>
        </pc:picChg>
        <pc:picChg chg="add mod">
          <ac:chgData name="Ορέστης Αντωνίου" userId="aa65568b-29c0-48f4-92ec-07a3c5292fa9" providerId="ADAL" clId="{D21D1392-A465-4792-993E-32CB645AABC9}" dt="2023-11-22T20:08:06.618" v="8834" actId="164"/>
          <ac:picMkLst>
            <pc:docMk/>
            <pc:sldMk cId="119746740" sldId="430"/>
            <ac:picMk id="15" creationId="{D67437D0-9CE6-7249-BF9C-63AAD2A3F709}"/>
          </ac:picMkLst>
        </pc:picChg>
        <pc:picChg chg="mod topLvl">
          <ac:chgData name="Ορέστης Αντωνίου" userId="aa65568b-29c0-48f4-92ec-07a3c5292fa9" providerId="ADAL" clId="{D21D1392-A465-4792-993E-32CB645AABC9}" dt="2023-11-22T19:57:02.853" v="8659" actId="164"/>
          <ac:picMkLst>
            <pc:docMk/>
            <pc:sldMk cId="119746740" sldId="430"/>
            <ac:picMk id="19" creationId="{E8D9578C-E6EA-D1F1-92C5-A25C9A630C32}"/>
          </ac:picMkLst>
        </pc:picChg>
        <pc:picChg chg="mod">
          <ac:chgData name="Ορέστης Αντωνίου" userId="aa65568b-29c0-48f4-92ec-07a3c5292fa9" providerId="ADAL" clId="{D21D1392-A465-4792-993E-32CB645AABC9}" dt="2023-11-22T19:56:21.144" v="8652" actId="165"/>
          <ac:picMkLst>
            <pc:docMk/>
            <pc:sldMk cId="119746740" sldId="430"/>
            <ac:picMk id="66" creationId="{194F1780-256B-D2CA-4143-30DE9BD0978D}"/>
          </ac:picMkLst>
        </pc:picChg>
      </pc:sldChg>
      <pc:sldChg chg="addSp delSp modSp add mod delAnim modAnim modNotesTx">
        <pc:chgData name="Ορέστης Αντωνίου" userId="aa65568b-29c0-48f4-92ec-07a3c5292fa9" providerId="ADAL" clId="{D21D1392-A465-4792-993E-32CB645AABC9}" dt="2023-11-25T06:41:49.258" v="18870" actId="20577"/>
        <pc:sldMkLst>
          <pc:docMk/>
          <pc:sldMk cId="1295754582" sldId="432"/>
        </pc:sldMkLst>
        <pc:spChg chg="del">
          <ac:chgData name="Ορέστης Αντωνίου" userId="aa65568b-29c0-48f4-92ec-07a3c5292fa9" providerId="ADAL" clId="{D21D1392-A465-4792-993E-32CB645AABC9}" dt="2023-11-22T20:26:22.339" v="9119" actId="21"/>
          <ac:spMkLst>
            <pc:docMk/>
            <pc:sldMk cId="1295754582" sldId="432"/>
            <ac:spMk id="7" creationId="{4CD098A3-1AD8-3A65-74FA-53F9A468F1A5}"/>
          </ac:spMkLst>
        </pc:spChg>
        <pc:spChg chg="add mod">
          <ac:chgData name="Ορέστης Αντωνίου" userId="aa65568b-29c0-48f4-92ec-07a3c5292fa9" providerId="ADAL" clId="{D21D1392-A465-4792-993E-32CB645AABC9}" dt="2023-11-22T22:10:58.570" v="10768" actId="20577"/>
          <ac:spMkLst>
            <pc:docMk/>
            <pc:sldMk cId="1295754582" sldId="432"/>
            <ac:spMk id="9" creationId="{62C4295A-4A59-28CC-9644-27C7C1D73481}"/>
          </ac:spMkLst>
        </pc:spChg>
        <pc:spChg chg="mod">
          <ac:chgData name="Ορέστης Αντωνίου" userId="aa65568b-29c0-48f4-92ec-07a3c5292fa9" providerId="ADAL" clId="{D21D1392-A465-4792-993E-32CB645AABC9}" dt="2023-11-22T22:10:44.407" v="10764" actId="20577"/>
          <ac:spMkLst>
            <pc:docMk/>
            <pc:sldMk cId="1295754582" sldId="432"/>
            <ac:spMk id="17" creationId="{59B66833-5565-8D31-7B6F-B58801F33BDA}"/>
          </ac:spMkLst>
        </pc:spChg>
        <pc:spChg chg="del">
          <ac:chgData name="Ορέστης Αντωνίου" userId="aa65568b-29c0-48f4-92ec-07a3c5292fa9" providerId="ADAL" clId="{D21D1392-A465-4792-993E-32CB645AABC9}" dt="2023-11-22T20:26:24.269" v="9120" actId="21"/>
          <ac:spMkLst>
            <pc:docMk/>
            <pc:sldMk cId="1295754582" sldId="432"/>
            <ac:spMk id="23" creationId="{877CEA3D-2421-2BB3-1D34-4B15B0F56F75}"/>
          </ac:spMkLst>
        </pc:spChg>
        <pc:spChg chg="del">
          <ac:chgData name="Ορέστης Αντωνίου" userId="aa65568b-29c0-48f4-92ec-07a3c5292fa9" providerId="ADAL" clId="{D21D1392-A465-4792-993E-32CB645AABC9}" dt="2023-11-22T20:26:18.695" v="9118" actId="21"/>
          <ac:spMkLst>
            <pc:docMk/>
            <pc:sldMk cId="1295754582" sldId="432"/>
            <ac:spMk id="24" creationId="{FFA6B4AD-2DA7-DC62-6C90-CC5D034971AE}"/>
          </ac:spMkLst>
        </pc:spChg>
        <pc:spChg chg="add mod">
          <ac:chgData name="Ορέστης Αντωνίου" userId="aa65568b-29c0-48f4-92ec-07a3c5292fa9" providerId="ADAL" clId="{D21D1392-A465-4792-993E-32CB645AABC9}" dt="2023-11-22T21:03:11.594" v="9483" actId="20577"/>
          <ac:spMkLst>
            <pc:docMk/>
            <pc:sldMk cId="1295754582" sldId="432"/>
            <ac:spMk id="26" creationId="{728BA1BE-C781-16FD-DAF2-66B6BF7C2F2B}"/>
          </ac:spMkLst>
        </pc:spChg>
        <pc:spChg chg="add mod">
          <ac:chgData name="Ορέστης Αντωνίου" userId="aa65568b-29c0-48f4-92ec-07a3c5292fa9" providerId="ADAL" clId="{D21D1392-A465-4792-993E-32CB645AABC9}" dt="2023-11-23T08:51:39.420" v="12226" actId="113"/>
          <ac:spMkLst>
            <pc:docMk/>
            <pc:sldMk cId="1295754582" sldId="432"/>
            <ac:spMk id="27" creationId="{06D25CAC-E509-CB99-3F93-67B45DCB85EC}"/>
          </ac:spMkLst>
        </pc:spChg>
        <pc:spChg chg="add mod">
          <ac:chgData name="Ορέστης Αντωνίου" userId="aa65568b-29c0-48f4-92ec-07a3c5292fa9" providerId="ADAL" clId="{D21D1392-A465-4792-993E-32CB645AABC9}" dt="2023-11-22T21:05:18.152" v="9511" actId="164"/>
          <ac:spMkLst>
            <pc:docMk/>
            <pc:sldMk cId="1295754582" sldId="432"/>
            <ac:spMk id="30" creationId="{7A55C73B-F3CA-C1B8-7AA2-7EACB0AEAF85}"/>
          </ac:spMkLst>
        </pc:spChg>
        <pc:spChg chg="add mod">
          <ac:chgData name="Ορέστης Αντωνίου" userId="aa65568b-29c0-48f4-92ec-07a3c5292fa9" providerId="ADAL" clId="{D21D1392-A465-4792-993E-32CB645AABC9}" dt="2023-11-22T21:10:26.733" v="9591" actId="164"/>
          <ac:spMkLst>
            <pc:docMk/>
            <pc:sldMk cId="1295754582" sldId="432"/>
            <ac:spMk id="37" creationId="{F23F80B6-29B0-A7E1-2334-19353C6829F6}"/>
          </ac:spMkLst>
        </pc:spChg>
        <pc:spChg chg="add mod">
          <ac:chgData name="Ορέστης Αντωνίου" userId="aa65568b-29c0-48f4-92ec-07a3c5292fa9" providerId="ADAL" clId="{D21D1392-A465-4792-993E-32CB645AABC9}" dt="2023-11-22T21:10:26.733" v="9591" actId="164"/>
          <ac:spMkLst>
            <pc:docMk/>
            <pc:sldMk cId="1295754582" sldId="432"/>
            <ac:spMk id="38" creationId="{95E0A538-3882-1404-1F9E-40D410CD7A3D}"/>
          </ac:spMkLst>
        </pc:spChg>
        <pc:spChg chg="add mod">
          <ac:chgData name="Ορέστης Αντωνίου" userId="aa65568b-29c0-48f4-92ec-07a3c5292fa9" providerId="ADAL" clId="{D21D1392-A465-4792-993E-32CB645AABC9}" dt="2023-11-23T08:58:26.308" v="12231" actId="13926"/>
          <ac:spMkLst>
            <pc:docMk/>
            <pc:sldMk cId="1295754582" sldId="432"/>
            <ac:spMk id="40" creationId="{75AF47CA-DF0F-3B50-11C3-836700C98589}"/>
          </ac:spMkLst>
        </pc:spChg>
        <pc:grpChg chg="del">
          <ac:chgData name="Ορέστης Αντωνίου" userId="aa65568b-29c0-48f4-92ec-07a3c5292fa9" providerId="ADAL" clId="{D21D1392-A465-4792-993E-32CB645AABC9}" dt="2023-11-22T20:26:25.245" v="9121" actId="21"/>
          <ac:grpSpMkLst>
            <pc:docMk/>
            <pc:sldMk cId="1295754582" sldId="432"/>
            <ac:grpSpMk id="22" creationId="{A791B285-1BB7-78F3-D3BF-4EA0A1C103A8}"/>
          </ac:grpSpMkLst>
        </pc:grpChg>
        <pc:grpChg chg="del">
          <ac:chgData name="Ορέστης Αντωνίου" userId="aa65568b-29c0-48f4-92ec-07a3c5292fa9" providerId="ADAL" clId="{D21D1392-A465-4792-993E-32CB645AABC9}" dt="2023-11-22T20:26:15.631" v="9117" actId="21"/>
          <ac:grpSpMkLst>
            <pc:docMk/>
            <pc:sldMk cId="1295754582" sldId="432"/>
            <ac:grpSpMk id="25" creationId="{1A2C3666-0017-D179-E1AA-9F1D50CFB073}"/>
          </ac:grpSpMkLst>
        </pc:grpChg>
        <pc:grpChg chg="add mod">
          <ac:chgData name="Ορέστης Αντωνίου" userId="aa65568b-29c0-48f4-92ec-07a3c5292fa9" providerId="ADAL" clId="{D21D1392-A465-4792-993E-32CB645AABC9}" dt="2023-11-22T21:05:18.152" v="9511" actId="164"/>
          <ac:grpSpMkLst>
            <pc:docMk/>
            <pc:sldMk cId="1295754582" sldId="432"/>
            <ac:grpSpMk id="31" creationId="{8539AF9A-8D57-8EA4-E873-BA7C68AC031C}"/>
          </ac:grpSpMkLst>
        </pc:grpChg>
        <pc:grpChg chg="add mod">
          <ac:chgData name="Ορέστης Αντωνίου" userId="aa65568b-29c0-48f4-92ec-07a3c5292fa9" providerId="ADAL" clId="{D21D1392-A465-4792-993E-32CB645AABC9}" dt="2023-11-22T21:13:58.153" v="9602" actId="1076"/>
          <ac:grpSpMkLst>
            <pc:docMk/>
            <pc:sldMk cId="1295754582" sldId="432"/>
            <ac:grpSpMk id="39" creationId="{1FAEAC2F-D261-BAC1-E793-8E12CF2BDAC4}"/>
          </ac:grpSpMkLst>
        </pc:grpChg>
        <pc:picChg chg="add del mod">
          <ac:chgData name="Ορέστης Αντωνίου" userId="aa65568b-29c0-48f4-92ec-07a3c5292fa9" providerId="ADAL" clId="{D21D1392-A465-4792-993E-32CB645AABC9}" dt="2023-11-22T20:30:18.583" v="9126" actId="21"/>
          <ac:picMkLst>
            <pc:docMk/>
            <pc:sldMk cId="1295754582" sldId="432"/>
            <ac:picMk id="4" creationId="{89E01A56-98E2-36E7-F999-B888BFBCD394}"/>
          </ac:picMkLst>
        </pc:picChg>
        <pc:picChg chg="del">
          <ac:chgData name="Ορέστης Αντωνίου" userId="aa65568b-29c0-48f4-92ec-07a3c5292fa9" providerId="ADAL" clId="{D21D1392-A465-4792-993E-32CB645AABC9}" dt="2023-11-22T20:26:14.044" v="9116" actId="21"/>
          <ac:picMkLst>
            <pc:docMk/>
            <pc:sldMk cId="1295754582" sldId="432"/>
            <ac:picMk id="5" creationId="{E8E95CE8-E2E0-5252-B49D-CA9B578E52ED}"/>
          </ac:picMkLst>
        </pc:picChg>
        <pc:picChg chg="add del mod">
          <ac:chgData name="Ορέστης Αντωνίου" userId="aa65568b-29c0-48f4-92ec-07a3c5292fa9" providerId="ADAL" clId="{D21D1392-A465-4792-993E-32CB645AABC9}" dt="2023-11-22T20:44:03.999" v="9130" actId="21"/>
          <ac:picMkLst>
            <pc:docMk/>
            <pc:sldMk cId="1295754582" sldId="432"/>
            <ac:picMk id="8" creationId="{2E240758-0165-4162-5BB6-AB51F485C8FA}"/>
          </ac:picMkLst>
        </pc:picChg>
        <pc:picChg chg="add del mod">
          <ac:chgData name="Ορέστης Αντωνίου" userId="aa65568b-29c0-48f4-92ec-07a3c5292fa9" providerId="ADAL" clId="{D21D1392-A465-4792-993E-32CB645AABC9}" dt="2023-11-22T20:48:05.468" v="9158" actId="21"/>
          <ac:picMkLst>
            <pc:docMk/>
            <pc:sldMk cId="1295754582" sldId="432"/>
            <ac:picMk id="18" creationId="{62B36A9A-DF57-EA19-C21A-2AF459947A74}"/>
          </ac:picMkLst>
        </pc:picChg>
        <pc:picChg chg="add mod">
          <ac:chgData name="Ορέστης Αντωνίου" userId="aa65568b-29c0-48f4-92ec-07a3c5292fa9" providerId="ADAL" clId="{D21D1392-A465-4792-993E-32CB645AABC9}" dt="2023-11-22T20:48:54.500" v="9164" actId="1076"/>
          <ac:picMkLst>
            <pc:docMk/>
            <pc:sldMk cId="1295754582" sldId="432"/>
            <ac:picMk id="20" creationId="{5ECBC80C-EA0B-1FCA-7D2C-B109CD454119}"/>
          </ac:picMkLst>
        </pc:picChg>
        <pc:picChg chg="add mod">
          <ac:chgData name="Ορέστης Αντωνίου" userId="aa65568b-29c0-48f4-92ec-07a3c5292fa9" providerId="ADAL" clId="{D21D1392-A465-4792-993E-32CB645AABC9}" dt="2023-11-22T21:05:18.152" v="9511" actId="164"/>
          <ac:picMkLst>
            <pc:docMk/>
            <pc:sldMk cId="1295754582" sldId="432"/>
            <ac:picMk id="29" creationId="{8F22C977-268B-B992-548E-8770E61EB095}"/>
          </ac:picMkLst>
        </pc:picChg>
        <pc:picChg chg="add del mod">
          <ac:chgData name="Ορέστης Αντωνίου" userId="aa65568b-29c0-48f4-92ec-07a3c5292fa9" providerId="ADAL" clId="{D21D1392-A465-4792-993E-32CB645AABC9}" dt="2023-11-22T21:08:41.734" v="9520" actId="22"/>
          <ac:picMkLst>
            <pc:docMk/>
            <pc:sldMk cId="1295754582" sldId="432"/>
            <ac:picMk id="34" creationId="{40F9793F-65F4-F291-CA0A-B82EBA11D409}"/>
          </ac:picMkLst>
        </pc:picChg>
        <pc:picChg chg="add mod">
          <ac:chgData name="Ορέστης Αντωνίου" userId="aa65568b-29c0-48f4-92ec-07a3c5292fa9" providerId="ADAL" clId="{D21D1392-A465-4792-993E-32CB645AABC9}" dt="2023-11-22T21:10:26.733" v="9591" actId="164"/>
          <ac:picMkLst>
            <pc:docMk/>
            <pc:sldMk cId="1295754582" sldId="432"/>
            <ac:picMk id="36" creationId="{6CFB1498-07D8-A4E7-7ADD-7400E8B8CE55}"/>
          </ac:picMkLst>
        </pc:picChg>
      </pc:sldChg>
      <pc:sldChg chg="add del modAnim">
        <pc:chgData name="Ορέστης Αντωνίου" userId="aa65568b-29c0-48f4-92ec-07a3c5292fa9" providerId="ADAL" clId="{D21D1392-A465-4792-993E-32CB645AABC9}" dt="2023-11-22T20:22:15.810" v="9089" actId="2696"/>
        <pc:sldMkLst>
          <pc:docMk/>
          <pc:sldMk cId="478721076" sldId="433"/>
        </pc:sldMkLst>
      </pc:sldChg>
      <pc:sldChg chg="modSp add mod ord modAnim modNotesTx">
        <pc:chgData name="Ορέστης Αντωνίου" userId="aa65568b-29c0-48f4-92ec-07a3c5292fa9" providerId="ADAL" clId="{D21D1392-A465-4792-993E-32CB645AABC9}" dt="2023-11-26T08:53:45.039" v="35132"/>
        <pc:sldMkLst>
          <pc:docMk/>
          <pc:sldMk cId="1215863463" sldId="437"/>
        </pc:sldMkLst>
        <pc:spChg chg="mod">
          <ac:chgData name="Ορέστης Αντωνίου" userId="aa65568b-29c0-48f4-92ec-07a3c5292fa9" providerId="ADAL" clId="{D21D1392-A465-4792-993E-32CB645AABC9}" dt="2023-11-25T09:03:14.317" v="28969" actId="20577"/>
          <ac:spMkLst>
            <pc:docMk/>
            <pc:sldMk cId="1215863463" sldId="437"/>
            <ac:spMk id="17" creationId="{59B66833-5565-8D31-7B6F-B58801F33BDA}"/>
          </ac:spMkLst>
        </pc:spChg>
        <pc:spChg chg="mod">
          <ac:chgData name="Ορέστης Αντωνίου" userId="aa65568b-29c0-48f4-92ec-07a3c5292fa9" providerId="ADAL" clId="{D21D1392-A465-4792-993E-32CB645AABC9}" dt="2023-11-25T05:34:40.966" v="14391" actId="207"/>
          <ac:spMkLst>
            <pc:docMk/>
            <pc:sldMk cId="1215863463" sldId="437"/>
            <ac:spMk id="25" creationId="{4807C834-E02B-B651-5E23-75D22420822E}"/>
          </ac:spMkLst>
        </pc:spChg>
        <pc:grpChg chg="mod">
          <ac:chgData name="Ορέστης Αντωνίου" userId="aa65568b-29c0-48f4-92ec-07a3c5292fa9" providerId="ADAL" clId="{D21D1392-A465-4792-993E-32CB645AABC9}" dt="2023-11-25T05:34:10.500" v="14370" actId="14100"/>
          <ac:grpSpMkLst>
            <pc:docMk/>
            <pc:sldMk cId="1215863463" sldId="437"/>
            <ac:grpSpMk id="85" creationId="{0C4BF910-965C-75B1-C536-0BA83D376EC0}"/>
          </ac:grpSpMkLst>
        </pc:grpChg>
      </pc:sldChg>
      <pc:sldChg chg="addSp delSp modSp add mod ord modAnim">
        <pc:chgData name="Ορέστης Αντωνίου" userId="aa65568b-29c0-48f4-92ec-07a3c5292fa9" providerId="ADAL" clId="{D21D1392-A465-4792-993E-32CB645AABC9}" dt="2023-11-26T13:13:02.874" v="42965" actId="113"/>
        <pc:sldMkLst>
          <pc:docMk/>
          <pc:sldMk cId="4065044745" sldId="440"/>
        </pc:sldMkLst>
        <pc:spChg chg="add mod">
          <ac:chgData name="Ορέστης Αντωνίου" userId="aa65568b-29c0-48f4-92ec-07a3c5292fa9" providerId="ADAL" clId="{D21D1392-A465-4792-993E-32CB645AABC9}" dt="2023-11-26T13:08:56.721" v="42948" actId="6549"/>
          <ac:spMkLst>
            <pc:docMk/>
            <pc:sldMk cId="4065044745" sldId="440"/>
            <ac:spMk id="2" creationId="{EED0FF8E-BEFD-0124-51CD-9C3983E51202}"/>
          </ac:spMkLst>
        </pc:spChg>
        <pc:spChg chg="add mod">
          <ac:chgData name="Ορέστης Αντωνίου" userId="aa65568b-29c0-48f4-92ec-07a3c5292fa9" providerId="ADAL" clId="{D21D1392-A465-4792-993E-32CB645AABC9}" dt="2023-11-26T13:12:36.125" v="42963"/>
          <ac:spMkLst>
            <pc:docMk/>
            <pc:sldMk cId="4065044745" sldId="440"/>
            <ac:spMk id="5" creationId="{CC9E1B69-6DFC-49B0-B5F5-9B56539394CA}"/>
          </ac:spMkLst>
        </pc:spChg>
        <pc:spChg chg="mod ord">
          <ac:chgData name="Ορέστης Αντωνίου" userId="aa65568b-29c0-48f4-92ec-07a3c5292fa9" providerId="ADAL" clId="{D21D1392-A465-4792-993E-32CB645AABC9}" dt="2023-11-26T13:04:27.049" v="42783" actId="208"/>
          <ac:spMkLst>
            <pc:docMk/>
            <pc:sldMk cId="4065044745" sldId="440"/>
            <ac:spMk id="7" creationId="{5C64E34F-FDD7-3D24-ECD7-4658400AED9F}"/>
          </ac:spMkLst>
        </pc:spChg>
        <pc:spChg chg="mod">
          <ac:chgData name="Ορέστης Αντωνίου" userId="aa65568b-29c0-48f4-92ec-07a3c5292fa9" providerId="ADAL" clId="{D21D1392-A465-4792-993E-32CB645AABC9}" dt="2023-11-26T13:13:02.874" v="42965" actId="113"/>
          <ac:spMkLst>
            <pc:docMk/>
            <pc:sldMk cId="4065044745" sldId="440"/>
            <ac:spMk id="8" creationId="{7519CF01-E7F9-BBB0-0755-6991B1FC19E0}"/>
          </ac:spMkLst>
        </pc:spChg>
        <pc:spChg chg="del topLvl">
          <ac:chgData name="Ορέστης Αντωνίου" userId="aa65568b-29c0-48f4-92ec-07a3c5292fa9" providerId="ADAL" clId="{D21D1392-A465-4792-993E-32CB645AABC9}" dt="2023-11-26T13:12:28.690" v="42962" actId="21"/>
          <ac:spMkLst>
            <pc:docMk/>
            <pc:sldMk cId="4065044745" sldId="440"/>
            <ac:spMk id="17" creationId="{59B66833-5565-8D31-7B6F-B58801F33BDA}"/>
          </ac:spMkLst>
        </pc:spChg>
        <pc:grpChg chg="del">
          <ac:chgData name="Ορέστης Αντωνίου" userId="aa65568b-29c0-48f4-92ec-07a3c5292fa9" providerId="ADAL" clId="{D21D1392-A465-4792-993E-32CB645AABC9}" dt="2023-11-26T13:12:28.690" v="42962" actId="21"/>
          <ac:grpSpMkLst>
            <pc:docMk/>
            <pc:sldMk cId="4065044745" sldId="440"/>
            <ac:grpSpMk id="85" creationId="{0C4BF910-965C-75B1-C536-0BA83D376EC0}"/>
          </ac:grpSpMkLst>
        </pc:grpChg>
        <pc:picChg chg="topLvl">
          <ac:chgData name="Ορέστης Αντωνίου" userId="aa65568b-29c0-48f4-92ec-07a3c5292fa9" providerId="ADAL" clId="{D21D1392-A465-4792-993E-32CB645AABC9}" dt="2023-11-26T13:12:28.690" v="42962" actId="21"/>
          <ac:picMkLst>
            <pc:docMk/>
            <pc:sldMk cId="4065044745" sldId="440"/>
            <ac:picMk id="84" creationId="{2CCD9F2B-C143-D203-4022-A0C3C2420DE5}"/>
          </ac:picMkLst>
        </pc:picChg>
      </pc:sldChg>
      <pc:sldChg chg="addSp delSp modSp add del mod addAnim delAnim modAnim">
        <pc:chgData name="Ορέστης Αντωνίου" userId="aa65568b-29c0-48f4-92ec-07a3c5292fa9" providerId="ADAL" clId="{D21D1392-A465-4792-993E-32CB645AABC9}" dt="2023-11-25T05:00:49.719" v="13623" actId="2696"/>
        <pc:sldMkLst>
          <pc:docMk/>
          <pc:sldMk cId="4086594178" sldId="441"/>
        </pc:sldMkLst>
        <pc:spChg chg="add mod">
          <ac:chgData name="Ορέστης Αντωνίου" userId="aa65568b-29c0-48f4-92ec-07a3c5292fa9" providerId="ADAL" clId="{D21D1392-A465-4792-993E-32CB645AABC9}" dt="2023-11-23T18:13:51.936" v="12833"/>
          <ac:spMkLst>
            <pc:docMk/>
            <pc:sldMk cId="4086594178" sldId="441"/>
            <ac:spMk id="2" creationId="{12C9A487-9808-0B79-5D98-898118AEEB84}"/>
          </ac:spMkLst>
        </pc:spChg>
        <pc:spChg chg="add del mod">
          <ac:chgData name="Ορέστης Αντωνίου" userId="aa65568b-29c0-48f4-92ec-07a3c5292fa9" providerId="ADAL" clId="{D21D1392-A465-4792-993E-32CB645AABC9}" dt="2023-11-25T04:44:56.347" v="13520" actId="1038"/>
          <ac:spMkLst>
            <pc:docMk/>
            <pc:sldMk cId="4086594178" sldId="441"/>
            <ac:spMk id="4" creationId="{28627E1F-5BCA-147F-5C62-EBBE559F56BA}"/>
          </ac:spMkLst>
        </pc:spChg>
        <pc:spChg chg="mod">
          <ac:chgData name="Ορέστης Αντωνίου" userId="aa65568b-29c0-48f4-92ec-07a3c5292fa9" providerId="ADAL" clId="{D21D1392-A465-4792-993E-32CB645AABC9}" dt="2023-11-25T04:40:28" v="13015" actId="948"/>
          <ac:spMkLst>
            <pc:docMk/>
            <pc:sldMk cId="4086594178" sldId="441"/>
            <ac:spMk id="5" creationId="{53EED218-8C40-38ED-6AF2-75CBC7E800AA}"/>
          </ac:spMkLst>
        </pc:spChg>
        <pc:spChg chg="mod">
          <ac:chgData name="Ορέστης Αντωνίου" userId="aa65568b-29c0-48f4-92ec-07a3c5292fa9" providerId="ADAL" clId="{D21D1392-A465-4792-993E-32CB645AABC9}" dt="2023-11-25T04:39:20.833" v="13008"/>
          <ac:spMkLst>
            <pc:docMk/>
            <pc:sldMk cId="4086594178" sldId="441"/>
            <ac:spMk id="6" creationId="{3E9792CB-99EA-7C17-9234-495F6BD10419}"/>
          </ac:spMkLst>
        </pc:spChg>
        <pc:spChg chg="mod">
          <ac:chgData name="Ορέστης Αντωνίου" userId="aa65568b-29c0-48f4-92ec-07a3c5292fa9" providerId="ADAL" clId="{D21D1392-A465-4792-993E-32CB645AABC9}" dt="2023-11-25T04:40:32.696" v="13016"/>
          <ac:spMkLst>
            <pc:docMk/>
            <pc:sldMk cId="4086594178" sldId="441"/>
            <ac:spMk id="9" creationId="{F5D892ED-DE6E-CE3E-83FC-894D523D9FF7}"/>
          </ac:spMkLst>
        </pc:spChg>
        <pc:spChg chg="mod">
          <ac:chgData name="Ορέστης Αντωνίου" userId="aa65568b-29c0-48f4-92ec-07a3c5292fa9" providerId="ADAL" clId="{D21D1392-A465-4792-993E-32CB645AABC9}" dt="2023-11-25T04:41:12.377" v="13042" actId="20577"/>
          <ac:spMkLst>
            <pc:docMk/>
            <pc:sldMk cId="4086594178" sldId="441"/>
            <ac:spMk id="10" creationId="{1C727A9F-757E-216A-3E85-372CCD841682}"/>
          </ac:spMkLst>
        </pc:spChg>
        <pc:spChg chg="mod">
          <ac:chgData name="Ορέστης Αντωνίου" userId="aa65568b-29c0-48f4-92ec-07a3c5292fa9" providerId="ADAL" clId="{D21D1392-A465-4792-993E-32CB645AABC9}" dt="2023-11-25T04:40:32.696" v="13016"/>
          <ac:spMkLst>
            <pc:docMk/>
            <pc:sldMk cId="4086594178" sldId="441"/>
            <ac:spMk id="14" creationId="{B7732B6F-D643-9AD1-F533-35E2EAF4A1C6}"/>
          </ac:spMkLst>
        </pc:spChg>
        <pc:spChg chg="mod">
          <ac:chgData name="Ορέστης Αντωνίου" userId="aa65568b-29c0-48f4-92ec-07a3c5292fa9" providerId="ADAL" clId="{D21D1392-A465-4792-993E-32CB645AABC9}" dt="2023-11-23T18:14:11.391" v="12840" actId="1037"/>
          <ac:spMkLst>
            <pc:docMk/>
            <pc:sldMk cId="4086594178" sldId="441"/>
            <ac:spMk id="17" creationId="{59B66833-5565-8D31-7B6F-B58801F33BDA}"/>
          </ac:spMkLst>
        </pc:spChg>
        <pc:spChg chg="mod">
          <ac:chgData name="Ορέστης Αντωνίου" userId="aa65568b-29c0-48f4-92ec-07a3c5292fa9" providerId="ADAL" clId="{D21D1392-A465-4792-993E-32CB645AABC9}" dt="2023-11-25T04:41:26.773" v="13044"/>
          <ac:spMkLst>
            <pc:docMk/>
            <pc:sldMk cId="4086594178" sldId="441"/>
            <ac:spMk id="18" creationId="{4BFE784B-F7B0-D234-5431-0F244A389EE1}"/>
          </ac:spMkLst>
        </pc:spChg>
        <pc:spChg chg="mod">
          <ac:chgData name="Ορέστης Αντωνίου" userId="aa65568b-29c0-48f4-92ec-07a3c5292fa9" providerId="ADAL" clId="{D21D1392-A465-4792-993E-32CB645AABC9}" dt="2023-11-25T04:41:46.925" v="13060" actId="207"/>
          <ac:spMkLst>
            <pc:docMk/>
            <pc:sldMk cId="4086594178" sldId="441"/>
            <ac:spMk id="19" creationId="{95AD2BC9-ADEF-0E51-C050-3000034AE58E}"/>
          </ac:spMkLst>
        </pc:spChg>
        <pc:spChg chg="mod">
          <ac:chgData name="Ορέστης Αντωνίου" userId="aa65568b-29c0-48f4-92ec-07a3c5292fa9" providerId="ADAL" clId="{D21D1392-A465-4792-993E-32CB645AABC9}" dt="2023-11-25T04:41:26.773" v="13044"/>
          <ac:spMkLst>
            <pc:docMk/>
            <pc:sldMk cId="4086594178" sldId="441"/>
            <ac:spMk id="20" creationId="{BD22A288-A677-DD23-5CC1-B9F472D2DDE1}"/>
          </ac:spMkLst>
        </pc:spChg>
        <pc:spChg chg="mod">
          <ac:chgData name="Ορέστης Αντωνίου" userId="aa65568b-29c0-48f4-92ec-07a3c5292fa9" providerId="ADAL" clId="{D21D1392-A465-4792-993E-32CB645AABC9}" dt="2023-11-25T04:35:46.774" v="12909" actId="404"/>
          <ac:spMkLst>
            <pc:docMk/>
            <pc:sldMk cId="4086594178" sldId="441"/>
            <ac:spMk id="22" creationId="{3AED094E-6014-4CED-4160-E41596718EB6}"/>
          </ac:spMkLst>
        </pc:spChg>
        <pc:spChg chg="del mod">
          <ac:chgData name="Ορέστης Αντωνίου" userId="aa65568b-29c0-48f4-92ec-07a3c5292fa9" providerId="ADAL" clId="{D21D1392-A465-4792-993E-32CB645AABC9}" dt="2023-11-25T04:39:09.030" v="13005" actId="21"/>
          <ac:spMkLst>
            <pc:docMk/>
            <pc:sldMk cId="4086594178" sldId="441"/>
            <ac:spMk id="27" creationId="{5A0BC6F0-81EE-16F6-4C55-5FDD4C307843}"/>
          </ac:spMkLst>
        </pc:spChg>
        <pc:spChg chg="add del mod topLvl">
          <ac:chgData name="Ορέστης Αντωνίου" userId="aa65568b-29c0-48f4-92ec-07a3c5292fa9" providerId="ADAL" clId="{D21D1392-A465-4792-993E-32CB645AABC9}" dt="2023-11-25T04:39:13.854" v="13006" actId="21"/>
          <ac:spMkLst>
            <pc:docMk/>
            <pc:sldMk cId="4086594178" sldId="441"/>
            <ac:spMk id="28" creationId="{E2EF65A6-57F2-01D1-C4E6-91D6FF29A3A5}"/>
          </ac:spMkLst>
        </pc:spChg>
        <pc:spChg chg="del mod topLvl">
          <ac:chgData name="Ορέστης Αντωνίου" userId="aa65568b-29c0-48f4-92ec-07a3c5292fa9" providerId="ADAL" clId="{D21D1392-A465-4792-993E-32CB645AABC9}" dt="2023-11-25T04:39:16.102" v="13007" actId="21"/>
          <ac:spMkLst>
            <pc:docMk/>
            <pc:sldMk cId="4086594178" sldId="441"/>
            <ac:spMk id="29" creationId="{7C383625-2AFF-A639-1E40-16043C1796FA}"/>
          </ac:spMkLst>
        </pc:spChg>
        <pc:spChg chg="mod">
          <ac:chgData name="Ορέστης Αντωνίου" userId="aa65568b-29c0-48f4-92ec-07a3c5292fa9" providerId="ADAL" clId="{D21D1392-A465-4792-993E-32CB645AABC9}" dt="2023-11-23T18:20:12.474" v="12902" actId="403"/>
          <ac:spMkLst>
            <pc:docMk/>
            <pc:sldMk cId="4086594178" sldId="441"/>
            <ac:spMk id="34" creationId="{83E9105E-7D4C-1841-A961-73C67F8153BE}"/>
          </ac:spMkLst>
        </pc:spChg>
        <pc:spChg chg="mod">
          <ac:chgData name="Ορέστης Αντωνίου" userId="aa65568b-29c0-48f4-92ec-07a3c5292fa9" providerId="ADAL" clId="{D21D1392-A465-4792-993E-32CB645AABC9}" dt="2023-11-23T18:20:12.474" v="12902" actId="403"/>
          <ac:spMkLst>
            <pc:docMk/>
            <pc:sldMk cId="4086594178" sldId="441"/>
            <ac:spMk id="35" creationId="{149AD2F1-DD1D-D975-7196-0372259F13DE}"/>
          </ac:spMkLst>
        </pc:spChg>
        <pc:spChg chg="mod">
          <ac:chgData name="Ορέστης Αντωνίου" userId="aa65568b-29c0-48f4-92ec-07a3c5292fa9" providerId="ADAL" clId="{D21D1392-A465-4792-993E-32CB645AABC9}" dt="2023-11-23T18:20:12.474" v="12902" actId="403"/>
          <ac:spMkLst>
            <pc:docMk/>
            <pc:sldMk cId="4086594178" sldId="441"/>
            <ac:spMk id="36" creationId="{97BC5CB5-0C48-B376-0551-F7B71EA1E7EF}"/>
          </ac:spMkLst>
        </pc:spChg>
        <pc:spChg chg="mod">
          <ac:chgData name="Ορέστης Αντωνίου" userId="aa65568b-29c0-48f4-92ec-07a3c5292fa9" providerId="ADAL" clId="{D21D1392-A465-4792-993E-32CB645AABC9}" dt="2023-11-25T04:42:33.626" v="13254"/>
          <ac:spMkLst>
            <pc:docMk/>
            <pc:sldMk cId="4086594178" sldId="441"/>
            <ac:spMk id="37" creationId="{E97B4709-3166-523B-3DFE-0EBBE3FA25EB}"/>
          </ac:spMkLst>
        </pc:spChg>
        <pc:spChg chg="mod">
          <ac:chgData name="Ορέστης Αντωνίου" userId="aa65568b-29c0-48f4-92ec-07a3c5292fa9" providerId="ADAL" clId="{D21D1392-A465-4792-993E-32CB645AABC9}" dt="2023-11-25T04:42:45.997" v="13335" actId="207"/>
          <ac:spMkLst>
            <pc:docMk/>
            <pc:sldMk cId="4086594178" sldId="441"/>
            <ac:spMk id="38" creationId="{563349DE-98AA-A26B-5BC1-81A4733965CC}"/>
          </ac:spMkLst>
        </pc:spChg>
        <pc:spChg chg="mod">
          <ac:chgData name="Ορέστης Αντωνίου" userId="aa65568b-29c0-48f4-92ec-07a3c5292fa9" providerId="ADAL" clId="{D21D1392-A465-4792-993E-32CB645AABC9}" dt="2023-11-25T04:42:33.626" v="13254"/>
          <ac:spMkLst>
            <pc:docMk/>
            <pc:sldMk cId="4086594178" sldId="441"/>
            <ac:spMk id="39" creationId="{FA40DBF4-9AB1-3F4D-EA0C-E7250DE6FE61}"/>
          </ac:spMkLst>
        </pc:spChg>
        <pc:grpChg chg="add mod">
          <ac:chgData name="Ορέστης Αντωνίου" userId="aa65568b-29c0-48f4-92ec-07a3c5292fa9" providerId="ADAL" clId="{D21D1392-A465-4792-993E-32CB645AABC9}" dt="2023-11-25T04:45:15.712" v="13566" actId="1076"/>
          <ac:grpSpMkLst>
            <pc:docMk/>
            <pc:sldMk cId="4086594178" sldId="441"/>
            <ac:grpSpMk id="3" creationId="{317A4914-FB6D-F0DF-2A13-7E67605C2A90}"/>
          </ac:grpSpMkLst>
        </pc:grpChg>
        <pc:grpChg chg="add del mod">
          <ac:chgData name="Ορέστης Αντωνίου" userId="aa65568b-29c0-48f4-92ec-07a3c5292fa9" providerId="ADAL" clId="{D21D1392-A465-4792-993E-32CB645AABC9}" dt="2023-11-25T04:41:23.484" v="13043" actId="21"/>
          <ac:grpSpMkLst>
            <pc:docMk/>
            <pc:sldMk cId="4086594178" sldId="441"/>
            <ac:grpSpMk id="7" creationId="{A0F2172C-28FD-6310-6A87-7896AD369200}"/>
          </ac:grpSpMkLst>
        </pc:grpChg>
        <pc:grpChg chg="add del mod">
          <ac:chgData name="Ορέστης Αντωνίου" userId="aa65568b-29c0-48f4-92ec-07a3c5292fa9" providerId="ADAL" clId="{D21D1392-A465-4792-993E-32CB645AABC9}" dt="2023-11-25T04:42:22.349" v="13186" actId="21"/>
          <ac:grpSpMkLst>
            <pc:docMk/>
            <pc:sldMk cId="4086594178" sldId="441"/>
            <ac:grpSpMk id="15" creationId="{9BE15C96-0D11-310B-8BAB-060CAAB9506D}"/>
          </ac:grpSpMkLst>
        </pc:grpChg>
        <pc:grpChg chg="add del mod ord">
          <ac:chgData name="Ορέστης Αντωνίου" userId="aa65568b-29c0-48f4-92ec-07a3c5292fa9" providerId="ADAL" clId="{D21D1392-A465-4792-993E-32CB645AABC9}" dt="2023-11-25T04:45:10.806" v="13565" actId="21"/>
          <ac:grpSpMkLst>
            <pc:docMk/>
            <pc:sldMk cId="4086594178" sldId="441"/>
            <ac:grpSpMk id="26" creationId="{7DFC6B55-3246-7D1A-E7FC-6D779F848C0B}"/>
          </ac:grpSpMkLst>
        </pc:grpChg>
        <pc:grpChg chg="del mod">
          <ac:chgData name="Ορέστης Αντωνίου" userId="aa65568b-29c0-48f4-92ec-07a3c5292fa9" providerId="ADAL" clId="{D21D1392-A465-4792-993E-32CB645AABC9}" dt="2023-11-25T04:39:13.854" v="13006" actId="21"/>
          <ac:grpSpMkLst>
            <pc:docMk/>
            <pc:sldMk cId="4086594178" sldId="441"/>
            <ac:grpSpMk id="31" creationId="{FE276B45-5835-B5CC-572C-9481E1187708}"/>
          </ac:grpSpMkLst>
        </pc:grpChg>
        <pc:grpChg chg="del mod">
          <ac:chgData name="Ορέστης Αντωνίου" userId="aa65568b-29c0-48f4-92ec-07a3c5292fa9" providerId="ADAL" clId="{D21D1392-A465-4792-993E-32CB645AABC9}" dt="2023-11-25T04:42:25.872" v="13187" actId="21"/>
          <ac:grpSpMkLst>
            <pc:docMk/>
            <pc:sldMk cId="4086594178" sldId="441"/>
            <ac:grpSpMk id="32" creationId="{4402E0A2-CD99-DF4D-67A2-6A4E3196E804}"/>
          </ac:grpSpMkLst>
        </pc:grpChg>
      </pc:sldChg>
      <pc:sldChg chg="addSp delSp modSp add mod">
        <pc:chgData name="Ορέστης Αντωνίου" userId="aa65568b-29c0-48f4-92ec-07a3c5292fa9" providerId="ADAL" clId="{D21D1392-A465-4792-993E-32CB645AABC9}" dt="2023-11-26T12:55:10.933" v="42592" actId="207"/>
        <pc:sldMkLst>
          <pc:docMk/>
          <pc:sldMk cId="2185807412" sldId="442"/>
        </pc:sldMkLst>
        <pc:spChg chg="add mod">
          <ac:chgData name="Ορέστης Αντωνίου" userId="aa65568b-29c0-48f4-92ec-07a3c5292fa9" providerId="ADAL" clId="{D21D1392-A465-4792-993E-32CB645AABC9}" dt="2023-11-26T12:54:07.705" v="42532"/>
          <ac:spMkLst>
            <pc:docMk/>
            <pc:sldMk cId="2185807412" sldId="442"/>
            <ac:spMk id="7" creationId="{FC63F70B-7391-7293-AD14-08E3EF90E951}"/>
          </ac:spMkLst>
        </pc:spChg>
        <pc:spChg chg="add mod">
          <ac:chgData name="Ορέστης Αντωνίου" userId="aa65568b-29c0-48f4-92ec-07a3c5292fa9" providerId="ADAL" clId="{D21D1392-A465-4792-993E-32CB645AABC9}" dt="2023-11-26T12:54:35.736" v="42591" actId="20577"/>
          <ac:spMkLst>
            <pc:docMk/>
            <pc:sldMk cId="2185807412" sldId="442"/>
            <ac:spMk id="14" creationId="{0D50AC8C-3AF5-A943-ACAD-B5B8C6891305}"/>
          </ac:spMkLst>
        </pc:spChg>
        <pc:spChg chg="del topLvl">
          <ac:chgData name="Ορέστης Αντωνίου" userId="aa65568b-29c0-48f4-92ec-07a3c5292fa9" providerId="ADAL" clId="{D21D1392-A465-4792-993E-32CB645AABC9}" dt="2023-11-26T12:54:00.520" v="42531" actId="21"/>
          <ac:spMkLst>
            <pc:docMk/>
            <pc:sldMk cId="2185807412" sldId="442"/>
            <ac:spMk id="17" creationId="{59B66833-5565-8D31-7B6F-B58801F33BDA}"/>
          </ac:spMkLst>
        </pc:spChg>
        <pc:spChg chg="mod">
          <ac:chgData name="Ορέστης Αντωνίου" userId="aa65568b-29c0-48f4-92ec-07a3c5292fa9" providerId="ADAL" clId="{D21D1392-A465-4792-993E-32CB645AABC9}" dt="2023-11-26T12:55:10.933" v="42592" actId="207"/>
          <ac:spMkLst>
            <pc:docMk/>
            <pc:sldMk cId="2185807412" sldId="442"/>
            <ac:spMk id="18" creationId="{DCC3158D-BB32-89AC-7115-55DC387AAB36}"/>
          </ac:spMkLst>
        </pc:spChg>
        <pc:grpChg chg="del">
          <ac:chgData name="Ορέστης Αντωνίου" userId="aa65568b-29c0-48f4-92ec-07a3c5292fa9" providerId="ADAL" clId="{D21D1392-A465-4792-993E-32CB645AABC9}" dt="2023-11-26T12:54:00.520" v="42531" actId="21"/>
          <ac:grpSpMkLst>
            <pc:docMk/>
            <pc:sldMk cId="2185807412" sldId="442"/>
            <ac:grpSpMk id="85" creationId="{0C4BF910-965C-75B1-C536-0BA83D376EC0}"/>
          </ac:grpSpMkLst>
        </pc:grpChg>
        <pc:picChg chg="topLvl">
          <ac:chgData name="Ορέστης Αντωνίου" userId="aa65568b-29c0-48f4-92ec-07a3c5292fa9" providerId="ADAL" clId="{D21D1392-A465-4792-993E-32CB645AABC9}" dt="2023-11-26T12:54:00.520" v="42531" actId="21"/>
          <ac:picMkLst>
            <pc:docMk/>
            <pc:sldMk cId="2185807412" sldId="442"/>
            <ac:picMk id="84" creationId="{2CCD9F2B-C143-D203-4022-A0C3C2420DE5}"/>
          </ac:picMkLst>
        </pc:picChg>
      </pc:sldChg>
      <pc:sldChg chg="addSp delSp modSp add mod ord">
        <pc:chgData name="Ορέστης Αντωνίου" userId="aa65568b-29c0-48f4-92ec-07a3c5292fa9" providerId="ADAL" clId="{D21D1392-A465-4792-993E-32CB645AABC9}" dt="2023-11-26T12:56:52.467" v="42636" actId="20577"/>
        <pc:sldMkLst>
          <pc:docMk/>
          <pc:sldMk cId="308445487" sldId="447"/>
        </pc:sldMkLst>
        <pc:spChg chg="add mod">
          <ac:chgData name="Ορέστης Αντωνίου" userId="aa65568b-29c0-48f4-92ec-07a3c5292fa9" providerId="ADAL" clId="{D21D1392-A465-4792-993E-32CB645AABC9}" dt="2023-11-26T12:56:37.299" v="42598"/>
          <ac:spMkLst>
            <pc:docMk/>
            <pc:sldMk cId="308445487" sldId="447"/>
            <ac:spMk id="3" creationId="{9970E990-2443-1AA2-3208-139C1070D261}"/>
          </ac:spMkLst>
        </pc:spChg>
        <pc:spChg chg="add mod">
          <ac:chgData name="Ορέστης Αντωνίου" userId="aa65568b-29c0-48f4-92ec-07a3c5292fa9" providerId="ADAL" clId="{D21D1392-A465-4792-993E-32CB645AABC9}" dt="2023-11-26T12:56:52.467" v="42636" actId="20577"/>
          <ac:spMkLst>
            <pc:docMk/>
            <pc:sldMk cId="308445487" sldId="447"/>
            <ac:spMk id="5" creationId="{37EE3126-F866-C663-1CCF-459852E55DEC}"/>
          </ac:spMkLst>
        </pc:spChg>
        <pc:spChg chg="del topLvl">
          <ac:chgData name="Ορέστης Αντωνίου" userId="aa65568b-29c0-48f4-92ec-07a3c5292fa9" providerId="ADAL" clId="{D21D1392-A465-4792-993E-32CB645AABC9}" dt="2023-11-26T12:56:27.780" v="42597" actId="21"/>
          <ac:spMkLst>
            <pc:docMk/>
            <pc:sldMk cId="308445487" sldId="447"/>
            <ac:spMk id="17" creationId="{59B66833-5565-8D31-7B6F-B58801F33BDA}"/>
          </ac:spMkLst>
        </pc:spChg>
        <pc:grpChg chg="del">
          <ac:chgData name="Ορέστης Αντωνίου" userId="aa65568b-29c0-48f4-92ec-07a3c5292fa9" providerId="ADAL" clId="{D21D1392-A465-4792-993E-32CB645AABC9}" dt="2023-11-26T12:56:27.780" v="42597" actId="21"/>
          <ac:grpSpMkLst>
            <pc:docMk/>
            <pc:sldMk cId="308445487" sldId="447"/>
            <ac:grpSpMk id="85" creationId="{0C4BF910-965C-75B1-C536-0BA83D376EC0}"/>
          </ac:grpSpMkLst>
        </pc:grpChg>
        <pc:picChg chg="topLvl">
          <ac:chgData name="Ορέστης Αντωνίου" userId="aa65568b-29c0-48f4-92ec-07a3c5292fa9" providerId="ADAL" clId="{D21D1392-A465-4792-993E-32CB645AABC9}" dt="2023-11-26T12:56:27.780" v="42597" actId="21"/>
          <ac:picMkLst>
            <pc:docMk/>
            <pc:sldMk cId="308445487" sldId="447"/>
            <ac:picMk id="84" creationId="{2CCD9F2B-C143-D203-4022-A0C3C2420DE5}"/>
          </ac:picMkLst>
        </pc:picChg>
      </pc:sldChg>
      <pc:sldChg chg="addSp delSp modSp add mod ord">
        <pc:chgData name="Ορέστης Αντωνίου" userId="aa65568b-29c0-48f4-92ec-07a3c5292fa9" providerId="ADAL" clId="{D21D1392-A465-4792-993E-32CB645AABC9}" dt="2023-11-26T12:58:38.444" v="42684" actId="20577"/>
        <pc:sldMkLst>
          <pc:docMk/>
          <pc:sldMk cId="279497156" sldId="448"/>
        </pc:sldMkLst>
        <pc:spChg chg="add mod">
          <ac:chgData name="Ορέστης Αντωνίου" userId="aa65568b-29c0-48f4-92ec-07a3c5292fa9" providerId="ADAL" clId="{D21D1392-A465-4792-993E-32CB645AABC9}" dt="2023-11-26T12:58:16.772" v="42641"/>
          <ac:spMkLst>
            <pc:docMk/>
            <pc:sldMk cId="279497156" sldId="448"/>
            <ac:spMk id="4" creationId="{D00836FE-C29A-10DE-D66F-23303009F5E5}"/>
          </ac:spMkLst>
        </pc:spChg>
        <pc:spChg chg="add mod">
          <ac:chgData name="Ορέστης Αντωνίου" userId="aa65568b-29c0-48f4-92ec-07a3c5292fa9" providerId="ADAL" clId="{D21D1392-A465-4792-993E-32CB645AABC9}" dt="2023-11-26T12:58:38.444" v="42684" actId="20577"/>
          <ac:spMkLst>
            <pc:docMk/>
            <pc:sldMk cId="279497156" sldId="448"/>
            <ac:spMk id="7" creationId="{25B161CC-9E48-E079-5AC0-D83D9F7F1D58}"/>
          </ac:spMkLst>
        </pc:spChg>
        <pc:spChg chg="del topLvl">
          <ac:chgData name="Ορέστης Αντωνίου" userId="aa65568b-29c0-48f4-92ec-07a3c5292fa9" providerId="ADAL" clId="{D21D1392-A465-4792-993E-32CB645AABC9}" dt="2023-11-26T12:58:05.200" v="42640" actId="21"/>
          <ac:spMkLst>
            <pc:docMk/>
            <pc:sldMk cId="279497156" sldId="448"/>
            <ac:spMk id="17" creationId="{59B66833-5565-8D31-7B6F-B58801F33BDA}"/>
          </ac:spMkLst>
        </pc:spChg>
        <pc:grpChg chg="del">
          <ac:chgData name="Ορέστης Αντωνίου" userId="aa65568b-29c0-48f4-92ec-07a3c5292fa9" providerId="ADAL" clId="{D21D1392-A465-4792-993E-32CB645AABC9}" dt="2023-11-26T12:58:05.200" v="42640" actId="21"/>
          <ac:grpSpMkLst>
            <pc:docMk/>
            <pc:sldMk cId="279497156" sldId="448"/>
            <ac:grpSpMk id="85" creationId="{0C4BF910-965C-75B1-C536-0BA83D376EC0}"/>
          </ac:grpSpMkLst>
        </pc:grpChg>
        <pc:picChg chg="topLvl">
          <ac:chgData name="Ορέστης Αντωνίου" userId="aa65568b-29c0-48f4-92ec-07a3c5292fa9" providerId="ADAL" clId="{D21D1392-A465-4792-993E-32CB645AABC9}" dt="2023-11-26T12:58:05.200" v="42640" actId="21"/>
          <ac:picMkLst>
            <pc:docMk/>
            <pc:sldMk cId="279497156" sldId="448"/>
            <ac:picMk id="84" creationId="{2CCD9F2B-C143-D203-4022-A0C3C2420DE5}"/>
          </ac:picMkLst>
        </pc:picChg>
      </pc:sldChg>
      <pc:sldChg chg="delSp modSp add mod delCm modNotesTx">
        <pc:chgData name="Ορέστης Αντωνίου" userId="aa65568b-29c0-48f4-92ec-07a3c5292fa9" providerId="ADAL" clId="{D21D1392-A465-4792-993E-32CB645AABC9}" dt="2023-12-02T08:24:28.034" v="53533" actId="2711"/>
        <pc:sldMkLst>
          <pc:docMk/>
          <pc:sldMk cId="1984418778" sldId="449"/>
        </pc:sldMkLst>
        <pc:spChg chg="del">
          <ac:chgData name="Ορέστης Αντωνίου" userId="aa65568b-29c0-48f4-92ec-07a3c5292fa9" providerId="ADAL" clId="{D21D1392-A465-4792-993E-32CB645AABC9}" dt="2023-11-22T19:27:55.264" v="8514" actId="21"/>
          <ac:spMkLst>
            <pc:docMk/>
            <pc:sldMk cId="1984418778" sldId="449"/>
            <ac:spMk id="3" creationId="{2F4D722C-6489-953D-33A8-FC4FD574B9B3}"/>
          </ac:spMkLst>
        </pc:spChg>
        <pc:spChg chg="mod">
          <ac:chgData name="Ορέστης Αντωνίου" userId="aa65568b-29c0-48f4-92ec-07a3c5292fa9" providerId="ADAL" clId="{D21D1392-A465-4792-993E-32CB645AABC9}" dt="2023-12-02T08:24:28.034" v="53533" actId="2711"/>
          <ac:spMkLst>
            <pc:docMk/>
            <pc:sldMk cId="1984418778" sldId="449"/>
            <ac:spMk id="6" creationId="{53C80863-DDEB-9082-082E-B3AC780760A9}"/>
          </ac:spMkLst>
        </pc:spChg>
        <pc:spChg chg="del">
          <ac:chgData name="Ορέστης Αντωνίου" userId="aa65568b-29c0-48f4-92ec-07a3c5292fa9" providerId="ADAL" clId="{D21D1392-A465-4792-993E-32CB645AABC9}" dt="2023-11-22T19:29:01.614" v="8516" actId="21"/>
          <ac:spMkLst>
            <pc:docMk/>
            <pc:sldMk cId="1984418778" sldId="449"/>
            <ac:spMk id="14" creationId="{3AFD689A-22C6-A06A-E873-D4E0D38BC4EB}"/>
          </ac:spMkLst>
        </pc:spChg>
        <pc:spChg chg="del">
          <ac:chgData name="Ορέστης Αντωνίου" userId="aa65568b-29c0-48f4-92ec-07a3c5292fa9" providerId="ADAL" clId="{D21D1392-A465-4792-993E-32CB645AABC9}" dt="2023-11-22T19:29:04.214" v="8517" actId="21"/>
          <ac:spMkLst>
            <pc:docMk/>
            <pc:sldMk cId="1984418778" sldId="449"/>
            <ac:spMk id="15" creationId="{A6DB8AB3-AC6D-1630-53A4-FF673B3D3E26}"/>
          </ac:spMkLst>
        </pc:s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2T19:30:19.041" v="8521"/>
              <pc2:cmMkLst xmlns:pc2="http://schemas.microsoft.com/office/powerpoint/2019/9/main/command">
                <pc:docMk/>
                <pc:sldMk cId="1984418778" sldId="449"/>
                <pc2:cmMk id="{DDFD9C97-5585-47E5-A8C1-69ED1CBC2641}"/>
              </pc2:cmMkLst>
            </pc226:cmChg>
          </p:ext>
        </pc:extLst>
      </pc:sldChg>
      <pc:sldChg chg="del delCm">
        <pc:chgData name="Ορέστης Αντωνίου" userId="aa65568b-29c0-48f4-92ec-07a3c5292fa9" providerId="ADAL" clId="{D21D1392-A465-4792-993E-32CB645AABC9}" dt="2023-11-26T17:05:01.315" v="44461" actId="2696"/>
        <pc:sldMkLst>
          <pc:docMk/>
          <pc:sldMk cId="550609155" sldId="450"/>
        </pc:sldMkLst>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2T13:37:39.005" v="4413"/>
              <pc2:cmMkLst xmlns:pc2="http://schemas.microsoft.com/office/powerpoint/2019/9/main/command">
                <pc:docMk/>
                <pc:sldMk cId="550609155" sldId="450"/>
                <pc2:cmMk id="{43311E8D-FD4A-4A0A-BA9B-AD1FFB82C7FD}"/>
              </pc2:cmMkLst>
            </pc226:cmChg>
          </p:ext>
        </pc:extLst>
      </pc:sldChg>
      <pc:sldChg chg="del">
        <pc:chgData name="Ορέστης Αντωνίου" userId="aa65568b-29c0-48f4-92ec-07a3c5292fa9" providerId="ADAL" clId="{D21D1392-A465-4792-993E-32CB645AABC9}" dt="2023-11-21T17:05:19.412" v="3759" actId="2696"/>
        <pc:sldMkLst>
          <pc:docMk/>
          <pc:sldMk cId="600324864" sldId="454"/>
        </pc:sldMkLst>
      </pc:sldChg>
      <pc:sldChg chg="addSp delSp modSp add mod ord modAnim">
        <pc:chgData name="Ορέστης Αντωνίου" userId="aa65568b-29c0-48f4-92ec-07a3c5292fa9" providerId="ADAL" clId="{D21D1392-A465-4792-993E-32CB645AABC9}" dt="2023-11-26T14:12:22.373" v="43330"/>
        <pc:sldMkLst>
          <pc:docMk/>
          <pc:sldMk cId="1957709015" sldId="454"/>
        </pc:sldMkLst>
        <pc:spChg chg="add mod">
          <ac:chgData name="Ορέστης Αντωνίου" userId="aa65568b-29c0-48f4-92ec-07a3c5292fa9" providerId="ADAL" clId="{D21D1392-A465-4792-993E-32CB645AABC9}" dt="2023-11-26T13:54:05.210" v="43071" actId="20577"/>
          <ac:spMkLst>
            <pc:docMk/>
            <pc:sldMk cId="1957709015" sldId="454"/>
            <ac:spMk id="2" creationId="{D1626067-F0FB-EF99-7950-B68996EA25C7}"/>
          </ac:spMkLst>
        </pc:spChg>
        <pc:spChg chg="add del mod">
          <ac:chgData name="Ορέστης Αντωνίου" userId="aa65568b-29c0-48f4-92ec-07a3c5292fa9" providerId="ADAL" clId="{D21D1392-A465-4792-993E-32CB645AABC9}" dt="2023-11-26T13:54:22.276" v="43073"/>
          <ac:spMkLst>
            <pc:docMk/>
            <pc:sldMk cId="1957709015" sldId="454"/>
            <ac:spMk id="3" creationId="{4C8A4A2C-90EA-EDE7-67F8-6F916285F5A5}"/>
          </ac:spMkLst>
        </pc:spChg>
        <pc:spChg chg="add del mod">
          <ac:chgData name="Ορέστης Αντωνίου" userId="aa65568b-29c0-48f4-92ec-07a3c5292fa9" providerId="ADAL" clId="{D21D1392-A465-4792-993E-32CB645AABC9}" dt="2023-11-26T13:54:26.617" v="43075"/>
          <ac:spMkLst>
            <pc:docMk/>
            <pc:sldMk cId="1957709015" sldId="454"/>
            <ac:spMk id="5" creationId="{E11E5855-5D3C-D6B1-3647-1688F6334666}"/>
          </ac:spMkLst>
        </pc:spChg>
        <pc:spChg chg="mod">
          <ac:chgData name="Ορέστης Αντωνίου" userId="aa65568b-29c0-48f4-92ec-07a3c5292fa9" providerId="ADAL" clId="{D21D1392-A465-4792-993E-32CB645AABC9}" dt="2023-11-26T14:03:01.631" v="43247" actId="20577"/>
          <ac:spMkLst>
            <pc:docMk/>
            <pc:sldMk cId="1957709015" sldId="454"/>
            <ac:spMk id="19" creationId="{D4EAD9B2-7EEC-A4D0-A855-6C1AA9250DF2}"/>
          </ac:spMkLst>
        </pc:spChg>
        <pc:spChg chg="mod">
          <ac:chgData name="Ορέστης Αντωνίου" userId="aa65568b-29c0-48f4-92ec-07a3c5292fa9" providerId="ADAL" clId="{D21D1392-A465-4792-993E-32CB645AABC9}" dt="2023-11-26T13:48:48.721" v="42990" actId="255"/>
          <ac:spMkLst>
            <pc:docMk/>
            <pc:sldMk cId="1957709015" sldId="454"/>
            <ac:spMk id="31" creationId="{F98110E1-F282-BC49-4C10-E2E984B65699}"/>
          </ac:spMkLst>
        </pc:spChg>
      </pc:sldChg>
      <pc:sldChg chg="addSp modSp mod modAnim modNotesTx">
        <pc:chgData name="Ορέστης Αντωνίου" userId="aa65568b-29c0-48f4-92ec-07a3c5292fa9" providerId="ADAL" clId="{D21D1392-A465-4792-993E-32CB645AABC9}" dt="2023-12-02T13:28:21.104" v="59609"/>
        <pc:sldMkLst>
          <pc:docMk/>
          <pc:sldMk cId="4061709643" sldId="455"/>
        </pc:sldMkLst>
        <pc:spChg chg="mod">
          <ac:chgData name="Ορέστης Αντωνίου" userId="aa65568b-29c0-48f4-92ec-07a3c5292fa9" providerId="ADAL" clId="{D21D1392-A465-4792-993E-32CB645AABC9}" dt="2023-11-21T15:29:16.292" v="2530" actId="164"/>
          <ac:spMkLst>
            <pc:docMk/>
            <pc:sldMk cId="4061709643" sldId="455"/>
            <ac:spMk id="2" creationId="{FB5BE162-13AA-7661-AC5C-6E790D09D0B6}"/>
          </ac:spMkLst>
        </pc:spChg>
        <pc:spChg chg="mod">
          <ac:chgData name="Ορέστης Αντωνίου" userId="aa65568b-29c0-48f4-92ec-07a3c5292fa9" providerId="ADAL" clId="{D21D1392-A465-4792-993E-32CB645AABC9}" dt="2023-11-21T15:29:16.292" v="2530" actId="164"/>
          <ac:spMkLst>
            <pc:docMk/>
            <pc:sldMk cId="4061709643" sldId="455"/>
            <ac:spMk id="4" creationId="{042B656D-24F9-7CFE-E7A7-E2540897D773}"/>
          </ac:spMkLst>
        </pc:spChg>
        <pc:spChg chg="add mod">
          <ac:chgData name="Ορέστης Αντωνίου" userId="aa65568b-29c0-48f4-92ec-07a3c5292fa9" providerId="ADAL" clId="{D21D1392-A465-4792-993E-32CB645AABC9}" dt="2023-11-21T15:56:37.949" v="2763" actId="20577"/>
          <ac:spMkLst>
            <pc:docMk/>
            <pc:sldMk cId="4061709643" sldId="455"/>
            <ac:spMk id="5" creationId="{92E381A1-5983-472D-4BD7-70A8A5D43BA0}"/>
          </ac:spMkLst>
        </pc:spChg>
        <pc:spChg chg="mod">
          <ac:chgData name="Ορέστης Αντωνίου" userId="aa65568b-29c0-48f4-92ec-07a3c5292fa9" providerId="ADAL" clId="{D21D1392-A465-4792-993E-32CB645AABC9}" dt="2023-11-21T15:29:16.292" v="2530" actId="164"/>
          <ac:spMkLst>
            <pc:docMk/>
            <pc:sldMk cId="4061709643" sldId="455"/>
            <ac:spMk id="8" creationId="{DE99218B-2630-6F1E-E6BF-F9F28D5A0BA4}"/>
          </ac:spMkLst>
        </pc:spChg>
        <pc:spChg chg="mod">
          <ac:chgData name="Ορέστης Αντωνίου" userId="aa65568b-29c0-48f4-92ec-07a3c5292fa9" providerId="ADAL" clId="{D21D1392-A465-4792-993E-32CB645AABC9}" dt="2023-11-21T15:29:16.292" v="2530" actId="164"/>
          <ac:spMkLst>
            <pc:docMk/>
            <pc:sldMk cId="4061709643" sldId="455"/>
            <ac:spMk id="9" creationId="{EF75D731-2631-75BF-917C-DAAEA6D58251}"/>
          </ac:spMkLst>
        </pc:spChg>
        <pc:spChg chg="mod">
          <ac:chgData name="Ορέστης Αντωνίου" userId="aa65568b-29c0-48f4-92ec-07a3c5292fa9" providerId="ADAL" clId="{D21D1392-A465-4792-993E-32CB645AABC9}" dt="2023-11-21T15:35:15.226" v="2581" actId="20577"/>
          <ac:spMkLst>
            <pc:docMk/>
            <pc:sldMk cId="4061709643" sldId="455"/>
            <ac:spMk id="11" creationId="{A099B57F-3103-749B-B9B0-BEC7F8C30F79}"/>
          </ac:spMkLst>
        </pc:spChg>
        <pc:grpChg chg="add mod">
          <ac:chgData name="Ορέστης Αντωνίου" userId="aa65568b-29c0-48f4-92ec-07a3c5292fa9" providerId="ADAL" clId="{D21D1392-A465-4792-993E-32CB645AABC9}" dt="2023-11-21T15:29:16.292" v="2530" actId="164"/>
          <ac:grpSpMkLst>
            <pc:docMk/>
            <pc:sldMk cId="4061709643" sldId="455"/>
            <ac:grpSpMk id="3" creationId="{A7D261BF-3BCD-BCB2-FE90-6D66290382B4}"/>
          </ac:grpSpMkLst>
        </pc:grpChg>
        <pc:picChg chg="mod modCrop">
          <ac:chgData name="Ορέστης Αντωνίου" userId="aa65568b-29c0-48f4-92ec-07a3c5292fa9" providerId="ADAL" clId="{D21D1392-A465-4792-993E-32CB645AABC9}" dt="2023-11-21T15:29:16.292" v="2530" actId="164"/>
          <ac:picMkLst>
            <pc:docMk/>
            <pc:sldMk cId="4061709643" sldId="455"/>
            <ac:picMk id="7" creationId="{B90370B9-D026-18A4-7857-8971DA19B518}"/>
          </ac:picMkLst>
        </pc:picChg>
      </pc:sldChg>
      <pc:sldChg chg="addSp delSp modSp del mod modAnim">
        <pc:chgData name="Ορέστης Αντωνίου" userId="aa65568b-29c0-48f4-92ec-07a3c5292fa9" providerId="ADAL" clId="{D21D1392-A465-4792-993E-32CB645AABC9}" dt="2023-11-21T15:34:40.031" v="2568" actId="2696"/>
        <pc:sldMkLst>
          <pc:docMk/>
          <pc:sldMk cId="3197084282" sldId="457"/>
        </pc:sldMkLst>
        <pc:spChg chg="del">
          <ac:chgData name="Ορέστης Αντωνίου" userId="aa65568b-29c0-48f4-92ec-07a3c5292fa9" providerId="ADAL" clId="{D21D1392-A465-4792-993E-32CB645AABC9}" dt="2023-11-21T15:31:16.621" v="2562" actId="21"/>
          <ac:spMkLst>
            <pc:docMk/>
            <pc:sldMk cId="3197084282" sldId="457"/>
            <ac:spMk id="6" creationId="{E9F659BA-F6ED-6325-B4E2-FB2170B47C14}"/>
          </ac:spMkLst>
        </pc:spChg>
        <pc:spChg chg="add mod">
          <ac:chgData name="Ορέστης Αντωνίου" userId="aa65568b-29c0-48f4-92ec-07a3c5292fa9" providerId="ADAL" clId="{D21D1392-A465-4792-993E-32CB645AABC9}" dt="2023-11-21T15:31:29.976" v="2564"/>
          <ac:spMkLst>
            <pc:docMk/>
            <pc:sldMk cId="3197084282" sldId="457"/>
            <ac:spMk id="7" creationId="{7B21577E-0C39-10AF-8818-DC037A3EED73}"/>
          </ac:spMkLst>
        </pc:spChg>
        <pc:spChg chg="add mod">
          <ac:chgData name="Ορέστης Αντωνίου" userId="aa65568b-29c0-48f4-92ec-07a3c5292fa9" providerId="ADAL" clId="{D21D1392-A465-4792-993E-32CB645AABC9}" dt="2023-11-21T15:31:35.861" v="2565"/>
          <ac:spMkLst>
            <pc:docMk/>
            <pc:sldMk cId="3197084282" sldId="457"/>
            <ac:spMk id="8" creationId="{16B55404-9DAE-9DDA-02D4-B69F1B8C573C}"/>
          </ac:spMkLst>
        </pc:spChg>
        <pc:spChg chg="add mod">
          <ac:chgData name="Ορέστης Αντωνίου" userId="aa65568b-29c0-48f4-92ec-07a3c5292fa9" providerId="ADAL" clId="{D21D1392-A465-4792-993E-32CB645AABC9}" dt="2023-11-21T15:34:29.477" v="2566"/>
          <ac:spMkLst>
            <pc:docMk/>
            <pc:sldMk cId="3197084282" sldId="457"/>
            <ac:spMk id="9" creationId="{A1C2F908-FC4D-69F8-0A0F-CEB66ED63225}"/>
          </ac:spMkLst>
        </pc:spChg>
        <pc:spChg chg="mod">
          <ac:chgData name="Ορέστης Αντωνίου" userId="aa65568b-29c0-48f4-92ec-07a3c5292fa9" providerId="ADAL" clId="{D21D1392-A465-4792-993E-32CB645AABC9}" dt="2023-11-21T15:31:03.140" v="2559" actId="20577"/>
          <ac:spMkLst>
            <pc:docMk/>
            <pc:sldMk cId="3197084282" sldId="457"/>
            <ac:spMk id="11" creationId="{A099B57F-3103-749B-B9B0-BEC7F8C30F79}"/>
          </ac:spMkLst>
        </pc:spChg>
        <pc:spChg chg="del">
          <ac:chgData name="Ορέστης Αντωνίου" userId="aa65568b-29c0-48f4-92ec-07a3c5292fa9" providerId="ADAL" clId="{D21D1392-A465-4792-993E-32CB645AABC9}" dt="2023-11-21T15:31:15.439" v="2561" actId="21"/>
          <ac:spMkLst>
            <pc:docMk/>
            <pc:sldMk cId="3197084282" sldId="457"/>
            <ac:spMk id="14" creationId="{E2ECA343-E8E8-BE1C-667D-A4659D5ECFE3}"/>
          </ac:spMkLst>
        </pc:spChg>
        <pc:picChg chg="add mod">
          <ac:chgData name="Ορέστης Αντωνίου" userId="aa65568b-29c0-48f4-92ec-07a3c5292fa9" providerId="ADAL" clId="{D21D1392-A465-4792-993E-32CB645AABC9}" dt="2023-11-21T15:31:22.471" v="2563"/>
          <ac:picMkLst>
            <pc:docMk/>
            <pc:sldMk cId="3197084282" sldId="457"/>
            <ac:picMk id="3" creationId="{3796F0DE-2734-0DAB-9049-E5AA04563B73}"/>
          </ac:picMkLst>
        </pc:picChg>
        <pc:picChg chg="del">
          <ac:chgData name="Ορέστης Αντωνίου" userId="aa65568b-29c0-48f4-92ec-07a3c5292fa9" providerId="ADAL" clId="{D21D1392-A465-4792-993E-32CB645AABC9}" dt="2023-11-21T15:31:12.635" v="2560" actId="21"/>
          <ac:picMkLst>
            <pc:docMk/>
            <pc:sldMk cId="3197084282" sldId="457"/>
            <ac:picMk id="5" creationId="{F1344A6B-571C-50B7-081D-63DFF1C08600}"/>
          </ac:picMkLst>
        </pc:picChg>
      </pc:sldChg>
      <pc:sldChg chg="addSp delSp modSp mod delAnim modAnim modNotesTx">
        <pc:chgData name="Ορέστης Αντωνίου" userId="aa65568b-29c0-48f4-92ec-07a3c5292fa9" providerId="ADAL" clId="{D21D1392-A465-4792-993E-32CB645AABC9}" dt="2023-12-02T13:28:33.329" v="59610"/>
        <pc:sldMkLst>
          <pc:docMk/>
          <pc:sldMk cId="1538696999" sldId="458"/>
        </pc:sldMkLst>
        <pc:spChg chg="mod topLvl">
          <ac:chgData name="Ορέστης Αντωνίου" userId="aa65568b-29c0-48f4-92ec-07a3c5292fa9" providerId="ADAL" clId="{D21D1392-A465-4792-993E-32CB645AABC9}" dt="2023-11-21T15:51:57.031" v="2653" actId="164"/>
          <ac:spMkLst>
            <pc:docMk/>
            <pc:sldMk cId="1538696999" sldId="458"/>
            <ac:spMk id="2" creationId="{FB5BE162-13AA-7661-AC5C-6E790D09D0B6}"/>
          </ac:spMkLst>
        </pc:spChg>
        <pc:spChg chg="del mod topLvl">
          <ac:chgData name="Ορέστης Αντωνίου" userId="aa65568b-29c0-48f4-92ec-07a3c5292fa9" providerId="ADAL" clId="{D21D1392-A465-4792-993E-32CB645AABC9}" dt="2023-11-21T15:50:54.775" v="2633" actId="21"/>
          <ac:spMkLst>
            <pc:docMk/>
            <pc:sldMk cId="1538696999" sldId="458"/>
            <ac:spMk id="6" creationId="{E9F659BA-F6ED-6325-B4E2-FB2170B47C14}"/>
          </ac:spMkLst>
        </pc:spChg>
        <pc:spChg chg="add mod">
          <ac:chgData name="Ορέστης Αντωνίου" userId="aa65568b-29c0-48f4-92ec-07a3c5292fa9" providerId="ADAL" clId="{D21D1392-A465-4792-993E-32CB645AABC9}" dt="2023-11-21T15:51:57.031" v="2653" actId="164"/>
          <ac:spMkLst>
            <pc:docMk/>
            <pc:sldMk cId="1538696999" sldId="458"/>
            <ac:spMk id="7" creationId="{4B899E71-12DB-FD0E-3C9A-C9EA333A083E}"/>
          </ac:spMkLst>
        </pc:spChg>
        <pc:spChg chg="mod">
          <ac:chgData name="Ορέστης Αντωνίου" userId="aa65568b-29c0-48f4-92ec-07a3c5292fa9" providerId="ADAL" clId="{D21D1392-A465-4792-993E-32CB645AABC9}" dt="2023-11-21T15:56:42.654" v="2765" actId="20577"/>
          <ac:spMkLst>
            <pc:docMk/>
            <pc:sldMk cId="1538696999" sldId="458"/>
            <ac:spMk id="11" creationId="{A099B57F-3103-749B-B9B0-BEC7F8C30F79}"/>
          </ac:spMkLst>
        </pc:spChg>
        <pc:grpChg chg="add del mod">
          <ac:chgData name="Ορέστης Αντωνίου" userId="aa65568b-29c0-48f4-92ec-07a3c5292fa9" providerId="ADAL" clId="{D21D1392-A465-4792-993E-32CB645AABC9}" dt="2023-11-21T15:50:54.775" v="2633" actId="21"/>
          <ac:grpSpMkLst>
            <pc:docMk/>
            <pc:sldMk cId="1538696999" sldId="458"/>
            <ac:grpSpMk id="3" creationId="{0246BFE1-FB81-09EB-301F-89D0AAEADBB6}"/>
          </ac:grpSpMkLst>
        </pc:grpChg>
        <pc:grpChg chg="add mod">
          <ac:chgData name="Ορέστης Αντωνίου" userId="aa65568b-29c0-48f4-92ec-07a3c5292fa9" providerId="ADAL" clId="{D21D1392-A465-4792-993E-32CB645AABC9}" dt="2023-11-21T15:51:57.031" v="2653" actId="164"/>
          <ac:grpSpMkLst>
            <pc:docMk/>
            <pc:sldMk cId="1538696999" sldId="458"/>
            <ac:grpSpMk id="8" creationId="{57192E25-F3CA-2763-1AE3-C7EAD2A23D5A}"/>
          </ac:grpSpMkLst>
        </pc:grpChg>
        <pc:picChg chg="add mod modCrop">
          <ac:chgData name="Ορέστης Αντωνίου" userId="aa65568b-29c0-48f4-92ec-07a3c5292fa9" providerId="ADAL" clId="{D21D1392-A465-4792-993E-32CB645AABC9}" dt="2023-11-21T15:51:57.031" v="2653" actId="164"/>
          <ac:picMkLst>
            <pc:docMk/>
            <pc:sldMk cId="1538696999" sldId="458"/>
            <ac:picMk id="4" creationId="{027C351E-614E-F006-2F99-629CA0BBDC2B}"/>
          </ac:picMkLst>
        </pc:picChg>
        <pc:picChg chg="del mod modCrop">
          <ac:chgData name="Ορέστης Αντωνίου" userId="aa65568b-29c0-48f4-92ec-07a3c5292fa9" providerId="ADAL" clId="{D21D1392-A465-4792-993E-32CB645AABC9}" dt="2023-11-21T15:50:49.326" v="2632" actId="21"/>
          <ac:picMkLst>
            <pc:docMk/>
            <pc:sldMk cId="1538696999" sldId="458"/>
            <ac:picMk id="5" creationId="{F1344A6B-571C-50B7-081D-63DFF1C08600}"/>
          </ac:picMkLst>
        </pc:picChg>
      </pc:sldChg>
      <pc:sldChg chg="addSp delSp modSp mod modAnim modNotesTx">
        <pc:chgData name="Ορέστης Αντωνίου" userId="aa65568b-29c0-48f4-92ec-07a3c5292fa9" providerId="ADAL" clId="{D21D1392-A465-4792-993E-32CB645AABC9}" dt="2023-12-02T13:28:42.454" v="59611"/>
        <pc:sldMkLst>
          <pc:docMk/>
          <pc:sldMk cId="988888323" sldId="459"/>
        </pc:sldMkLst>
        <pc:spChg chg="mod">
          <ac:chgData name="Ορέστης Αντωνίου" userId="aa65568b-29c0-48f4-92ec-07a3c5292fa9" providerId="ADAL" clId="{D21D1392-A465-4792-993E-32CB645AABC9}" dt="2023-11-21T15:53:57.420" v="2708" actId="164"/>
          <ac:spMkLst>
            <pc:docMk/>
            <pc:sldMk cId="988888323" sldId="459"/>
            <ac:spMk id="2" creationId="{FB5BE162-13AA-7661-AC5C-6E790D09D0B6}"/>
          </ac:spMkLst>
        </pc:spChg>
        <pc:spChg chg="del">
          <ac:chgData name="Ορέστης Αντωνίου" userId="aa65568b-29c0-48f4-92ec-07a3c5292fa9" providerId="ADAL" clId="{D21D1392-A465-4792-993E-32CB645AABC9}" dt="2023-11-21T15:52:13.819" v="2657" actId="21"/>
          <ac:spMkLst>
            <pc:docMk/>
            <pc:sldMk cId="988888323" sldId="459"/>
            <ac:spMk id="3" creationId="{1706E08A-600D-C54B-6A19-F4BE87FEE42D}"/>
          </ac:spMkLst>
        </pc:spChg>
        <pc:spChg chg="mod">
          <ac:chgData name="Ορέστης Αντωνίου" userId="aa65568b-29c0-48f4-92ec-07a3c5292fa9" providerId="ADAL" clId="{D21D1392-A465-4792-993E-32CB645AABC9}" dt="2023-11-21T15:52:19.980" v="2658"/>
          <ac:spMkLst>
            <pc:docMk/>
            <pc:sldMk cId="988888323" sldId="459"/>
            <ac:spMk id="6" creationId="{90EFDB21-C05A-F6AE-A1E7-C7E3515930A2}"/>
          </ac:spMkLst>
        </pc:spChg>
        <pc:spChg chg="mod">
          <ac:chgData name="Ορέστης Αντωνίου" userId="aa65568b-29c0-48f4-92ec-07a3c5292fa9" providerId="ADAL" clId="{D21D1392-A465-4792-993E-32CB645AABC9}" dt="2023-11-21T15:52:19.980" v="2658"/>
          <ac:spMkLst>
            <pc:docMk/>
            <pc:sldMk cId="988888323" sldId="459"/>
            <ac:spMk id="8" creationId="{1A564E74-8729-63B3-EF02-3C561D95B1FC}"/>
          </ac:spMkLst>
        </pc:spChg>
        <pc:spChg chg="mod">
          <ac:chgData name="Ορέστης Αντωνίου" userId="aa65568b-29c0-48f4-92ec-07a3c5292fa9" providerId="ADAL" clId="{D21D1392-A465-4792-993E-32CB645AABC9}" dt="2023-11-21T15:56:46.824" v="2767" actId="20577"/>
          <ac:spMkLst>
            <pc:docMk/>
            <pc:sldMk cId="988888323" sldId="459"/>
            <ac:spMk id="11" creationId="{A099B57F-3103-749B-B9B0-BEC7F8C30F79}"/>
          </ac:spMkLst>
        </pc:spChg>
        <pc:spChg chg="add mod">
          <ac:chgData name="Ορέστης Αντωνίου" userId="aa65568b-29c0-48f4-92ec-07a3c5292fa9" providerId="ADAL" clId="{D21D1392-A465-4792-993E-32CB645AABC9}" dt="2023-11-21T15:53:57.420" v="2708" actId="164"/>
          <ac:spMkLst>
            <pc:docMk/>
            <pc:sldMk cId="988888323" sldId="459"/>
            <ac:spMk id="14" creationId="{1C4A7FDE-B915-18A4-6C89-CC4D7C93C48B}"/>
          </ac:spMkLst>
        </pc:spChg>
        <pc:grpChg chg="add del mod">
          <ac:chgData name="Ορέστης Αντωνίου" userId="aa65568b-29c0-48f4-92ec-07a3c5292fa9" providerId="ADAL" clId="{D21D1392-A465-4792-993E-32CB645AABC9}" dt="2023-11-21T15:52:24.611" v="2659"/>
          <ac:grpSpMkLst>
            <pc:docMk/>
            <pc:sldMk cId="988888323" sldId="459"/>
            <ac:grpSpMk id="4" creationId="{CB813C2A-78E6-B11A-7BCD-7877440C9FB3}"/>
          </ac:grpSpMkLst>
        </pc:grpChg>
        <pc:grpChg chg="add mod">
          <ac:chgData name="Ορέστης Αντωνίου" userId="aa65568b-29c0-48f4-92ec-07a3c5292fa9" providerId="ADAL" clId="{D21D1392-A465-4792-993E-32CB645AABC9}" dt="2023-11-21T15:53:57.420" v="2708" actId="164"/>
          <ac:grpSpMkLst>
            <pc:docMk/>
            <pc:sldMk cId="988888323" sldId="459"/>
            <ac:grpSpMk id="15" creationId="{D39B6D34-2A1E-34C9-B065-39A0D16DEBCF}"/>
          </ac:grpSpMkLst>
        </pc:grpChg>
        <pc:picChg chg="del">
          <ac:chgData name="Ορέστης Αντωνίου" userId="aa65568b-29c0-48f4-92ec-07a3c5292fa9" providerId="ADAL" clId="{D21D1392-A465-4792-993E-32CB645AABC9}" dt="2023-11-21T15:52:09.854" v="2656" actId="21"/>
          <ac:picMkLst>
            <pc:docMk/>
            <pc:sldMk cId="988888323" sldId="459"/>
            <ac:picMk id="5" creationId="{F1344A6B-571C-50B7-081D-63DFF1C08600}"/>
          </ac:picMkLst>
        </pc:picChg>
        <pc:picChg chg="mod">
          <ac:chgData name="Ορέστης Αντωνίου" userId="aa65568b-29c0-48f4-92ec-07a3c5292fa9" providerId="ADAL" clId="{D21D1392-A465-4792-993E-32CB645AABC9}" dt="2023-11-21T15:52:19.980" v="2658"/>
          <ac:picMkLst>
            <pc:docMk/>
            <pc:sldMk cId="988888323" sldId="459"/>
            <ac:picMk id="7" creationId="{1FEDD510-3BE8-5291-112C-EEF5A6E825D3}"/>
          </ac:picMkLst>
        </pc:picChg>
        <pc:picChg chg="add mod">
          <ac:chgData name="Ορέστης Αντωνίου" userId="aa65568b-29c0-48f4-92ec-07a3c5292fa9" providerId="ADAL" clId="{D21D1392-A465-4792-993E-32CB645AABC9}" dt="2023-11-21T15:53:57.420" v="2708" actId="164"/>
          <ac:picMkLst>
            <pc:docMk/>
            <pc:sldMk cId="988888323" sldId="459"/>
            <ac:picMk id="9" creationId="{C1FC55D6-5C51-11E0-BBD4-C91CD2C84431}"/>
          </ac:picMkLst>
        </pc:picChg>
      </pc:sldChg>
      <pc:sldChg chg="addSp delSp modSp mod modAnim delCm modNotesTx">
        <pc:chgData name="Ορέστης Αντωνίου" userId="aa65568b-29c0-48f4-92ec-07a3c5292fa9" providerId="ADAL" clId="{D21D1392-A465-4792-993E-32CB645AABC9}" dt="2023-12-02T13:28:47.237" v="59612"/>
        <pc:sldMkLst>
          <pc:docMk/>
          <pc:sldMk cId="2472875977" sldId="460"/>
        </pc:sldMkLst>
        <pc:spChg chg="mod">
          <ac:chgData name="Ορέστης Αντωνίου" userId="aa65568b-29c0-48f4-92ec-07a3c5292fa9" providerId="ADAL" clId="{D21D1392-A465-4792-993E-32CB645AABC9}" dt="2023-11-21T15:57:37.213" v="2841" actId="20577"/>
          <ac:spMkLst>
            <pc:docMk/>
            <pc:sldMk cId="2472875977" sldId="460"/>
            <ac:spMk id="2" creationId="{FB5BE162-13AA-7661-AC5C-6E790D09D0B6}"/>
          </ac:spMkLst>
        </pc:spChg>
        <pc:spChg chg="add del mod">
          <ac:chgData name="Ορέστης Αντωνίου" userId="aa65568b-29c0-48f4-92ec-07a3c5292fa9" providerId="ADAL" clId="{D21D1392-A465-4792-993E-32CB645AABC9}" dt="2023-11-21T15:55:43.942" v="2754" actId="164"/>
          <ac:spMkLst>
            <pc:docMk/>
            <pc:sldMk cId="2472875977" sldId="460"/>
            <ac:spMk id="3" creationId="{1706E08A-600D-C54B-6A19-F4BE87FEE42D}"/>
          </ac:spMkLst>
        </pc:spChg>
        <pc:spChg chg="add del mod">
          <ac:chgData name="Ορέστης Αντωνίου" userId="aa65568b-29c0-48f4-92ec-07a3c5292fa9" providerId="ADAL" clId="{D21D1392-A465-4792-993E-32CB645AABC9}" dt="2023-11-21T15:55:04.002" v="2739"/>
          <ac:spMkLst>
            <pc:docMk/>
            <pc:sldMk cId="2472875977" sldId="460"/>
            <ac:spMk id="6" creationId="{BE5A9845-2ECB-3F20-D47F-8972C618D6C0}"/>
          </ac:spMkLst>
        </pc:spChg>
        <pc:spChg chg="mod">
          <ac:chgData name="Ορέστης Αντωνίου" userId="aa65568b-29c0-48f4-92ec-07a3c5292fa9" providerId="ADAL" clId="{D21D1392-A465-4792-993E-32CB645AABC9}" dt="2023-11-21T15:55:56.991" v="2760" actId="20577"/>
          <ac:spMkLst>
            <pc:docMk/>
            <pc:sldMk cId="2472875977" sldId="460"/>
            <ac:spMk id="11" creationId="{A099B57F-3103-749B-B9B0-BEC7F8C30F79}"/>
          </ac:spMkLst>
        </pc:spChg>
        <pc:grpChg chg="add mod">
          <ac:chgData name="Ορέστης Αντωνίου" userId="aa65568b-29c0-48f4-92ec-07a3c5292fa9" providerId="ADAL" clId="{D21D1392-A465-4792-993E-32CB645AABC9}" dt="2023-11-21T15:56:55.810" v="2768" actId="1076"/>
          <ac:grpSpMkLst>
            <pc:docMk/>
            <pc:sldMk cId="2472875977" sldId="460"/>
            <ac:grpSpMk id="7" creationId="{4E1121E4-15B2-B228-9658-DB737BB5B86A}"/>
          </ac:grpSpMkLst>
        </pc:grpChg>
        <pc:picChg chg="add del mod">
          <ac:chgData name="Ορέστης Αντωνίου" userId="aa65568b-29c0-48f4-92ec-07a3c5292fa9" providerId="ADAL" clId="{D21D1392-A465-4792-993E-32CB645AABC9}" dt="2023-11-21T15:55:04.002" v="2739"/>
          <ac:picMkLst>
            <pc:docMk/>
            <pc:sldMk cId="2472875977" sldId="460"/>
            <ac:picMk id="4" creationId="{9E14DF1C-2ED0-97B9-CB07-0E5B9148C85E}"/>
          </ac:picMkLst>
        </pc:picChg>
        <pc:picChg chg="add del mod">
          <ac:chgData name="Ορέστης Αντωνίου" userId="aa65568b-29c0-48f4-92ec-07a3c5292fa9" providerId="ADAL" clId="{D21D1392-A465-4792-993E-32CB645AABC9}" dt="2023-11-21T15:55:43.942" v="2754" actId="164"/>
          <ac:picMkLst>
            <pc:docMk/>
            <pc:sldMk cId="2472875977" sldId="460"/>
            <ac:picMk id="5" creationId="{F1344A6B-571C-50B7-081D-63DFF1C08600}"/>
          </ac:picMkLst>
        </pc:pic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5:56:28.458" v="2761"/>
              <pc2:cmMkLst xmlns:pc2="http://schemas.microsoft.com/office/powerpoint/2019/9/main/command">
                <pc:docMk/>
                <pc:sldMk cId="2472875977" sldId="460"/>
                <pc2:cmMk id="{A57A3535-75F4-4912-9CC5-603206E4CAAE}"/>
              </pc2:cmMkLst>
            </pc226:cmChg>
          </p:ext>
        </pc:extLst>
      </pc:sldChg>
      <pc:sldChg chg="addSp delSp modSp add mod">
        <pc:chgData name="Ορέστης Αντωνίου" userId="aa65568b-29c0-48f4-92ec-07a3c5292fa9" providerId="ADAL" clId="{D21D1392-A465-4792-993E-32CB645AABC9}" dt="2023-11-26T15:37:07.382" v="43361" actId="20577"/>
        <pc:sldMkLst>
          <pc:docMk/>
          <pc:sldMk cId="2233566672" sldId="461"/>
        </pc:sldMkLst>
        <pc:spChg chg="add mod">
          <ac:chgData name="Ορέστης Αντωνίου" userId="aa65568b-29c0-48f4-92ec-07a3c5292fa9" providerId="ADAL" clId="{D21D1392-A465-4792-993E-32CB645AABC9}" dt="2023-11-26T15:37:03.858" v="43359"/>
          <ac:spMkLst>
            <pc:docMk/>
            <pc:sldMk cId="2233566672" sldId="461"/>
            <ac:spMk id="2" creationId="{320C180C-47B4-5131-7C22-93728D10BE0E}"/>
          </ac:spMkLst>
        </pc:spChg>
        <pc:spChg chg="add mod">
          <ac:chgData name="Ορέστης Αντωνίου" userId="aa65568b-29c0-48f4-92ec-07a3c5292fa9" providerId="ADAL" clId="{D21D1392-A465-4792-993E-32CB645AABC9}" dt="2023-11-26T15:37:07.382" v="43361" actId="20577"/>
          <ac:spMkLst>
            <pc:docMk/>
            <pc:sldMk cId="2233566672" sldId="461"/>
            <ac:spMk id="3" creationId="{EA4DF72D-14CF-A066-03F4-8377EAECAAF8}"/>
          </ac:spMkLst>
        </pc:spChg>
        <pc:spChg chg="del">
          <ac:chgData name="Ορέστης Αντωνίου" userId="aa65568b-29c0-48f4-92ec-07a3c5292fa9" providerId="ADAL" clId="{D21D1392-A465-4792-993E-32CB645AABC9}" dt="2023-11-26T15:36:58.362" v="43358" actId="21"/>
          <ac:spMkLst>
            <pc:docMk/>
            <pc:sldMk cId="2233566672" sldId="461"/>
            <ac:spMk id="31" creationId="{F98110E1-F282-BC49-4C10-E2E984B65699}"/>
          </ac:spMkLst>
        </pc:spChg>
      </pc:sldChg>
      <pc:sldChg chg="modNotesTx">
        <pc:chgData name="Ορέστης Αντωνίου" userId="aa65568b-29c0-48f4-92ec-07a3c5292fa9" providerId="ADAL" clId="{D21D1392-A465-4792-993E-32CB645AABC9}" dt="2023-11-26T09:29:34.891" v="36619" actId="20577"/>
        <pc:sldMkLst>
          <pc:docMk/>
          <pc:sldMk cId="2113847993" sldId="462"/>
        </pc:sldMkLst>
      </pc:sldChg>
      <pc:sldChg chg="modAnim delCm modNotesTx">
        <pc:chgData name="Ορέστης Αντωνίου" userId="aa65568b-29c0-48f4-92ec-07a3c5292fa9" providerId="ADAL" clId="{D21D1392-A465-4792-993E-32CB645AABC9}" dt="2023-12-02T13:24:20.828" v="59563"/>
        <pc:sldMkLst>
          <pc:docMk/>
          <pc:sldMk cId="671373108" sldId="463"/>
        </pc:sldMkLst>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4:41:22.970" v="1241"/>
              <pc2:cmMkLst xmlns:pc2="http://schemas.microsoft.com/office/powerpoint/2019/9/main/command">
                <pc:docMk/>
                <pc:sldMk cId="671373108" sldId="463"/>
                <pc2:cmMk id="{2C573A53-B63F-43DB-9C54-E7DE39BC9A6B}"/>
              </pc2:cmMkLst>
            </pc226:cmChg>
          </p:ext>
        </pc:extLst>
      </pc:sldChg>
      <pc:sldChg chg="addSp modSp mod modAnim delCm modNotesTx">
        <pc:chgData name="Ορέστης Αντωνίου" userId="aa65568b-29c0-48f4-92ec-07a3c5292fa9" providerId="ADAL" clId="{D21D1392-A465-4792-993E-32CB645AABC9}" dt="2023-12-02T13:24:34.887" v="59566"/>
        <pc:sldMkLst>
          <pc:docMk/>
          <pc:sldMk cId="2656522574" sldId="464"/>
        </pc:sldMkLst>
        <pc:spChg chg="mod">
          <ac:chgData name="Ορέστης Αντωνίου" userId="aa65568b-29c0-48f4-92ec-07a3c5292fa9" providerId="ADAL" clId="{D21D1392-A465-4792-993E-32CB645AABC9}" dt="2023-11-21T14:54:03.615" v="1328" actId="164"/>
          <ac:spMkLst>
            <pc:docMk/>
            <pc:sldMk cId="2656522574" sldId="464"/>
            <ac:spMk id="4" creationId="{F1DFC0D8-A513-CCE0-4CAE-3021DBBEB1EA}"/>
          </ac:spMkLst>
        </pc:spChg>
        <pc:spChg chg="mod">
          <ac:chgData name="Ορέστης Αντωνίου" userId="aa65568b-29c0-48f4-92ec-07a3c5292fa9" providerId="ADAL" clId="{D21D1392-A465-4792-993E-32CB645AABC9}" dt="2023-11-21T14:54:03.615" v="1328" actId="164"/>
          <ac:spMkLst>
            <pc:docMk/>
            <pc:sldMk cId="2656522574" sldId="464"/>
            <ac:spMk id="7" creationId="{079AC0D1-6AFC-71A5-074C-A94C6F8C56FF}"/>
          </ac:spMkLst>
        </pc:spChg>
        <pc:spChg chg="mod">
          <ac:chgData name="Ορέστης Αντωνίου" userId="aa65568b-29c0-48f4-92ec-07a3c5292fa9" providerId="ADAL" clId="{D21D1392-A465-4792-993E-32CB645AABC9}" dt="2023-11-21T14:54:03.615" v="1328" actId="164"/>
          <ac:spMkLst>
            <pc:docMk/>
            <pc:sldMk cId="2656522574" sldId="464"/>
            <ac:spMk id="18" creationId="{2525287A-7B63-6061-AB59-A93290D41A2F}"/>
          </ac:spMkLst>
        </pc:spChg>
        <pc:spChg chg="mod">
          <ac:chgData name="Ορέστης Αντωνίου" userId="aa65568b-29c0-48f4-92ec-07a3c5292fa9" providerId="ADAL" clId="{D21D1392-A465-4792-993E-32CB645AABC9}" dt="2023-11-26T09:03:21.294" v="35241" actId="20577"/>
          <ac:spMkLst>
            <pc:docMk/>
            <pc:sldMk cId="2656522574" sldId="464"/>
            <ac:spMk id="21" creationId="{18273BFF-45BB-1777-A17E-D098A4FFAB03}"/>
          </ac:spMkLst>
        </pc:spChg>
        <pc:spChg chg="mod">
          <ac:chgData name="Ορέστης Αντωνίου" userId="aa65568b-29c0-48f4-92ec-07a3c5292fa9" providerId="ADAL" clId="{D21D1392-A465-4792-993E-32CB645AABC9}" dt="2023-11-21T14:54:03.615" v="1328" actId="164"/>
          <ac:spMkLst>
            <pc:docMk/>
            <pc:sldMk cId="2656522574" sldId="464"/>
            <ac:spMk id="40" creationId="{8FEBE1AF-D0A6-4D97-561D-B3BFD4D5531C}"/>
          </ac:spMkLst>
        </pc:spChg>
        <pc:spChg chg="mod">
          <ac:chgData name="Ορέστης Αντωνίου" userId="aa65568b-29c0-48f4-92ec-07a3c5292fa9" providerId="ADAL" clId="{D21D1392-A465-4792-993E-32CB645AABC9}" dt="2023-11-21T14:54:03.615" v="1328" actId="164"/>
          <ac:spMkLst>
            <pc:docMk/>
            <pc:sldMk cId="2656522574" sldId="464"/>
            <ac:spMk id="43" creationId="{74526076-15B4-9701-7C78-1EB9A7712D1E}"/>
          </ac:spMkLst>
        </pc:spChg>
        <pc:spChg chg="mod">
          <ac:chgData name="Ορέστης Αντωνίου" userId="aa65568b-29c0-48f4-92ec-07a3c5292fa9" providerId="ADAL" clId="{D21D1392-A465-4792-993E-32CB645AABC9}" dt="2023-11-21T14:54:03.615" v="1328" actId="164"/>
          <ac:spMkLst>
            <pc:docMk/>
            <pc:sldMk cId="2656522574" sldId="464"/>
            <ac:spMk id="46" creationId="{D0C71751-4529-3EAD-89F1-3D13CBDDC90E}"/>
          </ac:spMkLst>
        </pc:spChg>
        <pc:spChg chg="mod">
          <ac:chgData name="Ορέστης Αντωνίου" userId="aa65568b-29c0-48f4-92ec-07a3c5292fa9" providerId="ADAL" clId="{D21D1392-A465-4792-993E-32CB645AABC9}" dt="2023-11-21T14:54:03.615" v="1328" actId="164"/>
          <ac:spMkLst>
            <pc:docMk/>
            <pc:sldMk cId="2656522574" sldId="464"/>
            <ac:spMk id="47" creationId="{B8D88C05-82B5-3387-1CD8-A93DB7D3E377}"/>
          </ac:spMkLst>
        </pc:spChg>
        <pc:spChg chg="mod">
          <ac:chgData name="Ορέστης Αντωνίου" userId="aa65568b-29c0-48f4-92ec-07a3c5292fa9" providerId="ADAL" clId="{D21D1392-A465-4792-993E-32CB645AABC9}" dt="2023-11-21T14:54:03.615" v="1328" actId="164"/>
          <ac:spMkLst>
            <pc:docMk/>
            <pc:sldMk cId="2656522574" sldId="464"/>
            <ac:spMk id="51" creationId="{E772D797-2596-6219-8FD7-A2A3BCF23E75}"/>
          </ac:spMkLst>
        </pc:spChg>
        <pc:grpChg chg="add mod">
          <ac:chgData name="Ορέστης Αντωνίου" userId="aa65568b-29c0-48f4-92ec-07a3c5292fa9" providerId="ADAL" clId="{D21D1392-A465-4792-993E-32CB645AABC9}" dt="2023-12-02T13:23:33.477" v="59561" actId="164"/>
          <ac:grpSpMkLst>
            <pc:docMk/>
            <pc:sldMk cId="2656522574" sldId="464"/>
            <ac:grpSpMk id="8" creationId="{CEBDE552-5FB8-534F-6558-15E90B1D5226}"/>
          </ac:grpSpMkLst>
        </pc:grpChg>
        <pc:grpChg chg="add mod">
          <ac:chgData name="Ορέστης Αντωνίου" userId="aa65568b-29c0-48f4-92ec-07a3c5292fa9" providerId="ADAL" clId="{D21D1392-A465-4792-993E-32CB645AABC9}" dt="2023-12-02T13:23:33.477" v="59561" actId="164"/>
          <ac:grpSpMkLst>
            <pc:docMk/>
            <pc:sldMk cId="2656522574" sldId="464"/>
            <ac:grpSpMk id="9" creationId="{E16DEFE1-01DD-2F94-0990-E27FDD5BFA6C}"/>
          </ac:grpSpMkLst>
        </pc:grpChg>
        <pc:cxnChg chg="mod">
          <ac:chgData name="Ορέστης Αντωνίου" userId="aa65568b-29c0-48f4-92ec-07a3c5292fa9" providerId="ADAL" clId="{D21D1392-A465-4792-993E-32CB645AABC9}" dt="2023-11-21T14:54:03.615" v="1328" actId="164"/>
          <ac:cxnSpMkLst>
            <pc:docMk/>
            <pc:sldMk cId="2656522574" sldId="464"/>
            <ac:cxnSpMk id="11" creationId="{13249C22-D67D-8EFD-AF86-E4F21648FB72}"/>
          </ac:cxnSpMkLst>
        </pc:cxnChg>
        <pc:cxnChg chg="mod">
          <ac:chgData name="Ορέστης Αντωνίου" userId="aa65568b-29c0-48f4-92ec-07a3c5292fa9" providerId="ADAL" clId="{D21D1392-A465-4792-993E-32CB645AABC9}" dt="2023-11-21T14:54:03.615" v="1328" actId="164"/>
          <ac:cxnSpMkLst>
            <pc:docMk/>
            <pc:sldMk cId="2656522574" sldId="464"/>
            <ac:cxnSpMk id="26" creationId="{42D9B5A4-6D3D-2ED9-720A-4E3E0E3F09CB}"/>
          </ac:cxnSpMkLst>
        </pc:cxnChg>
        <pc:cxnChg chg="mod">
          <ac:chgData name="Ορέστης Αντωνίου" userId="aa65568b-29c0-48f4-92ec-07a3c5292fa9" providerId="ADAL" clId="{D21D1392-A465-4792-993E-32CB645AABC9}" dt="2023-11-21T14:54:03.615" v="1328" actId="164"/>
          <ac:cxnSpMkLst>
            <pc:docMk/>
            <pc:sldMk cId="2656522574" sldId="464"/>
            <ac:cxnSpMk id="41" creationId="{29C26117-7197-7578-B1D3-B26F91240F3F}"/>
          </ac:cxnSpMkLst>
        </pc:cxnChg>
        <pc:cxnChg chg="mod">
          <ac:chgData name="Ορέστης Αντωνίου" userId="aa65568b-29c0-48f4-92ec-07a3c5292fa9" providerId="ADAL" clId="{D21D1392-A465-4792-993E-32CB645AABC9}" dt="2023-11-21T14:54:03.615" v="1328" actId="164"/>
          <ac:cxnSpMkLst>
            <pc:docMk/>
            <pc:sldMk cId="2656522574" sldId="464"/>
            <ac:cxnSpMk id="54" creationId="{FD4C808E-4C45-C67C-3212-3326CD240C86}"/>
          </ac:cxnSpMkLst>
        </pc:cxnChg>
        <pc:cxnChg chg="mod">
          <ac:chgData name="Ορέστης Αντωνίου" userId="aa65568b-29c0-48f4-92ec-07a3c5292fa9" providerId="ADAL" clId="{D21D1392-A465-4792-993E-32CB645AABC9}" dt="2023-12-02T13:23:33.477" v="59561" actId="164"/>
          <ac:cxnSpMkLst>
            <pc:docMk/>
            <pc:sldMk cId="2656522574" sldId="464"/>
            <ac:cxnSpMk id="61" creationId="{A929F808-AD12-CF41-3320-614FEBD7FED7}"/>
          </ac:cxnSpMkLst>
        </pc:cxnChg>
        <pc:cxnChg chg="mod">
          <ac:chgData name="Ορέστης Αντωνίου" userId="aa65568b-29c0-48f4-92ec-07a3c5292fa9" providerId="ADAL" clId="{D21D1392-A465-4792-993E-32CB645AABC9}" dt="2023-11-21T14:54:03.615" v="1328" actId="164"/>
          <ac:cxnSpMkLst>
            <pc:docMk/>
            <pc:sldMk cId="2656522574" sldId="464"/>
            <ac:cxnSpMk id="74" creationId="{781243AA-FA26-95FE-3A29-31519315F5A4}"/>
          </ac:cxnSpMkLst>
        </pc:cxnChg>
        <pc:cxnChg chg="mod">
          <ac:chgData name="Ορέστης Αντωνίου" userId="aa65568b-29c0-48f4-92ec-07a3c5292fa9" providerId="ADAL" clId="{D21D1392-A465-4792-993E-32CB645AABC9}" dt="2023-11-21T14:54:03.615" v="1328" actId="164"/>
          <ac:cxnSpMkLst>
            <pc:docMk/>
            <pc:sldMk cId="2656522574" sldId="464"/>
            <ac:cxnSpMk id="77" creationId="{1AC9E589-FE80-96A1-DC52-3B9C1F1703EB}"/>
          </ac:cxnSpMkLst>
        </pc:cxn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4:53:27.816" v="1327"/>
              <pc2:cmMkLst xmlns:pc2="http://schemas.microsoft.com/office/powerpoint/2019/9/main/command">
                <pc:docMk/>
                <pc:sldMk cId="2656522574" sldId="464"/>
                <pc2:cmMk id="{1937AB4E-82DE-4497-BE60-2E7D640AE3B8}"/>
              </pc2:cmMkLst>
            </pc226:cmChg>
          </p:ext>
        </pc:extLst>
      </pc:sldChg>
      <pc:sldChg chg="modSp mod modAnim modNotesTx">
        <pc:chgData name="Ορέστης Αντωνίου" userId="aa65568b-29c0-48f4-92ec-07a3c5292fa9" providerId="ADAL" clId="{D21D1392-A465-4792-993E-32CB645AABC9}" dt="2023-12-02T13:26:41.140" v="59606" actId="167"/>
        <pc:sldMkLst>
          <pc:docMk/>
          <pc:sldMk cId="3432988889" sldId="465"/>
        </pc:sldMkLst>
        <pc:grpChg chg="mod ord">
          <ac:chgData name="Ορέστης Αντωνίου" userId="aa65568b-29c0-48f4-92ec-07a3c5292fa9" providerId="ADAL" clId="{D21D1392-A465-4792-993E-32CB645AABC9}" dt="2023-12-02T13:26:41.140" v="59606" actId="167"/>
          <ac:grpSpMkLst>
            <pc:docMk/>
            <pc:sldMk cId="3432988889" sldId="465"/>
            <ac:grpSpMk id="65" creationId="{A493205F-408D-62D4-F480-F4489E8AADD8}"/>
          </ac:grpSpMkLst>
        </pc:grpChg>
        <pc:cxnChg chg="mod">
          <ac:chgData name="Ορέστης Αντωνίου" userId="aa65568b-29c0-48f4-92ec-07a3c5292fa9" providerId="ADAL" clId="{D21D1392-A465-4792-993E-32CB645AABC9}" dt="2023-12-02T13:26:37.005" v="59605" actId="1076"/>
          <ac:cxnSpMkLst>
            <pc:docMk/>
            <pc:sldMk cId="3432988889" sldId="465"/>
            <ac:cxnSpMk id="31" creationId="{06FD23B7-E364-2BBC-AC02-6270DAF69F6A}"/>
          </ac:cxnSpMkLst>
        </pc:cxnChg>
      </pc:sldChg>
      <pc:sldChg chg="delSp modSp mod modAnim modNotesTx">
        <pc:chgData name="Ορέστης Αντωνίου" userId="aa65568b-29c0-48f4-92ec-07a3c5292fa9" providerId="ADAL" clId="{D21D1392-A465-4792-993E-32CB645AABC9}" dt="2023-12-02T13:22:50.018" v="59560" actId="14838"/>
        <pc:sldMkLst>
          <pc:docMk/>
          <pc:sldMk cId="2938624737" sldId="466"/>
        </pc:sldMkLst>
        <pc:spChg chg="mod">
          <ac:chgData name="Ορέστης Αντωνίου" userId="aa65568b-29c0-48f4-92ec-07a3c5292fa9" providerId="ADAL" clId="{D21D1392-A465-4792-993E-32CB645AABC9}" dt="2023-12-02T13:22:50.018" v="59560" actId="14838"/>
          <ac:spMkLst>
            <pc:docMk/>
            <pc:sldMk cId="2938624737" sldId="466"/>
            <ac:spMk id="25" creationId="{1369E79A-257D-5D72-3125-713B54906530}"/>
          </ac:spMkLst>
        </pc:spChg>
        <pc:grpChg chg="del">
          <ac:chgData name="Ορέστης Αντωνίου" userId="aa65568b-29c0-48f4-92ec-07a3c5292fa9" providerId="ADAL" clId="{D21D1392-A465-4792-993E-32CB645AABC9}" dt="2023-11-21T14:32:22.703" v="506" actId="21"/>
          <ac:grpSpMkLst>
            <pc:docMk/>
            <pc:sldMk cId="2938624737" sldId="466"/>
            <ac:grpSpMk id="20" creationId="{4F2404FB-913B-6E7C-BDA9-87CE09685027}"/>
          </ac:grpSpMkLst>
        </pc:grpChg>
      </pc:sldChg>
      <pc:sldChg chg="add del">
        <pc:chgData name="Ορέστης Αντωνίου" userId="aa65568b-29c0-48f4-92ec-07a3c5292fa9" providerId="ADAL" clId="{D21D1392-A465-4792-993E-32CB645AABC9}" dt="2023-11-21T15:34:43.651" v="2569" actId="2696"/>
        <pc:sldMkLst>
          <pc:docMk/>
          <pc:sldMk cId="65739966" sldId="467"/>
        </pc:sldMkLst>
      </pc:sldChg>
      <pc:sldChg chg="addSp delSp modSp add mod modAnim delCm modNotesTx">
        <pc:chgData name="Ορέστης Αντωνίου" userId="aa65568b-29c0-48f4-92ec-07a3c5292fa9" providerId="ADAL" clId="{D21D1392-A465-4792-993E-32CB645AABC9}" dt="2023-12-02T13:29:55.463" v="59614"/>
        <pc:sldMkLst>
          <pc:docMk/>
          <pc:sldMk cId="1634025369" sldId="467"/>
        </pc:sldMkLst>
        <pc:spChg chg="add mod">
          <ac:chgData name="Ορέστης Αντωνίου" userId="aa65568b-29c0-48f4-92ec-07a3c5292fa9" providerId="ADAL" clId="{D21D1392-A465-4792-993E-32CB645AABC9}" dt="2023-11-21T16:14:26.974" v="3013" actId="20577"/>
          <ac:spMkLst>
            <pc:docMk/>
            <pc:sldMk cId="1634025369" sldId="467"/>
            <ac:spMk id="32" creationId="{F77C07F0-71E7-FF3D-2358-81EC90DDC7B3}"/>
          </ac:spMkLst>
        </pc:spChg>
        <pc:spChg chg="add mod">
          <ac:chgData name="Ορέστης Αντωνίου" userId="aa65568b-29c0-48f4-92ec-07a3c5292fa9" providerId="ADAL" clId="{D21D1392-A465-4792-993E-32CB645AABC9}" dt="2023-11-21T16:15:55.822" v="3083" actId="164"/>
          <ac:spMkLst>
            <pc:docMk/>
            <pc:sldMk cId="1634025369" sldId="467"/>
            <ac:spMk id="33" creationId="{47C56166-5E86-B8B8-5983-BC878ACF31B9}"/>
          </ac:spMkLst>
        </pc:spChg>
        <pc:spChg chg="add mod">
          <ac:chgData name="Ορέστης Αντωνίου" userId="aa65568b-29c0-48f4-92ec-07a3c5292fa9" providerId="ADAL" clId="{D21D1392-A465-4792-993E-32CB645AABC9}" dt="2023-11-21T16:17:43.839" v="3193" actId="164"/>
          <ac:spMkLst>
            <pc:docMk/>
            <pc:sldMk cId="1634025369" sldId="467"/>
            <ac:spMk id="41" creationId="{7AB2ECB3-B5EB-AAFD-B90A-1E4DD8DA4BDE}"/>
          </ac:spMkLst>
        </pc:spChg>
        <pc:grpChg chg="del">
          <ac:chgData name="Ορέστης Αντωνίου" userId="aa65568b-29c0-48f4-92ec-07a3c5292fa9" providerId="ADAL" clId="{D21D1392-A465-4792-993E-32CB645AABC9}" dt="2023-11-21T16:12:18.325" v="2886" actId="21"/>
          <ac:grpSpMkLst>
            <pc:docMk/>
            <pc:sldMk cId="1634025369" sldId="467"/>
            <ac:grpSpMk id="4" creationId="{11E3C88A-ED61-BAA2-411B-24D35FD11DD6}"/>
          </ac:grpSpMkLst>
        </pc:grpChg>
        <pc:grpChg chg="del">
          <ac:chgData name="Ορέστης Αντωνίου" userId="aa65568b-29c0-48f4-92ec-07a3c5292fa9" providerId="ADAL" clId="{D21D1392-A465-4792-993E-32CB645AABC9}" dt="2023-11-21T16:08:41.277" v="2883" actId="21"/>
          <ac:grpSpMkLst>
            <pc:docMk/>
            <pc:sldMk cId="1634025369" sldId="467"/>
            <ac:grpSpMk id="23" creationId="{B1C47C33-DA9A-8A9B-B620-B1D0E862033C}"/>
          </ac:grpSpMkLst>
        </pc:grpChg>
        <pc:grpChg chg="del">
          <ac:chgData name="Ορέστης Αντωνίου" userId="aa65568b-29c0-48f4-92ec-07a3c5292fa9" providerId="ADAL" clId="{D21D1392-A465-4792-993E-32CB645AABC9}" dt="2023-11-21T16:08:43.952" v="2884" actId="21"/>
          <ac:grpSpMkLst>
            <pc:docMk/>
            <pc:sldMk cId="1634025369" sldId="467"/>
            <ac:grpSpMk id="24" creationId="{FBC97B94-E717-55B9-E4BE-F23364428C78}"/>
          </ac:grpSpMkLst>
        </pc:grpChg>
        <pc:grpChg chg="del">
          <ac:chgData name="Ορέστης Αντωνίου" userId="aa65568b-29c0-48f4-92ec-07a3c5292fa9" providerId="ADAL" clId="{D21D1392-A465-4792-993E-32CB645AABC9}" dt="2023-11-21T16:08:46.607" v="2885" actId="21"/>
          <ac:grpSpMkLst>
            <pc:docMk/>
            <pc:sldMk cId="1634025369" sldId="467"/>
            <ac:grpSpMk id="28" creationId="{E6D72728-A67C-0913-9705-C4EA93B9F141}"/>
          </ac:grpSpMkLst>
        </pc:grpChg>
        <pc:grpChg chg="del">
          <ac:chgData name="Ορέστης Αντωνίου" userId="aa65568b-29c0-48f4-92ec-07a3c5292fa9" providerId="ADAL" clId="{D21D1392-A465-4792-993E-32CB645AABC9}" dt="2023-11-21T16:08:37.123" v="2882" actId="21"/>
          <ac:grpSpMkLst>
            <pc:docMk/>
            <pc:sldMk cId="1634025369" sldId="467"/>
            <ac:grpSpMk id="34" creationId="{52CB71FA-C006-0640-48ED-71516A4B8FBD}"/>
          </ac:grpSpMkLst>
        </pc:grpChg>
        <pc:grpChg chg="del">
          <ac:chgData name="Ορέστης Αντωνίου" userId="aa65568b-29c0-48f4-92ec-07a3c5292fa9" providerId="ADAL" clId="{D21D1392-A465-4792-993E-32CB645AABC9}" dt="2023-11-21T16:08:31.816" v="2880" actId="21"/>
          <ac:grpSpMkLst>
            <pc:docMk/>
            <pc:sldMk cId="1634025369" sldId="467"/>
            <ac:grpSpMk id="35" creationId="{3694D01B-BB62-AEAB-F8CD-211CA8C6D3E1}"/>
          </ac:grpSpMkLst>
        </pc:grpChg>
        <pc:grpChg chg="del">
          <ac:chgData name="Ορέστης Αντωνίου" userId="aa65568b-29c0-48f4-92ec-07a3c5292fa9" providerId="ADAL" clId="{D21D1392-A465-4792-993E-32CB645AABC9}" dt="2023-11-21T16:08:33.737" v="2881" actId="21"/>
          <ac:grpSpMkLst>
            <pc:docMk/>
            <pc:sldMk cId="1634025369" sldId="467"/>
            <ac:grpSpMk id="36" creationId="{A9E8016E-7A9D-63B4-FEE1-81BDABD68095}"/>
          </ac:grpSpMkLst>
        </pc:grpChg>
        <pc:grpChg chg="add mod">
          <ac:chgData name="Ορέστης Αντωνίου" userId="aa65568b-29c0-48f4-92ec-07a3c5292fa9" providerId="ADAL" clId="{D21D1392-A465-4792-993E-32CB645AABC9}" dt="2023-11-21T16:17:38.996" v="3192" actId="164"/>
          <ac:grpSpMkLst>
            <pc:docMk/>
            <pc:sldMk cId="1634025369" sldId="467"/>
            <ac:grpSpMk id="38" creationId="{8F69BAF5-7121-C332-9CFF-5101A76A1720}"/>
          </ac:grpSpMkLst>
        </pc:grpChg>
        <pc:grpChg chg="add mod">
          <ac:chgData name="Ορέστης Αντωνίου" userId="aa65568b-29c0-48f4-92ec-07a3c5292fa9" providerId="ADAL" clId="{D21D1392-A465-4792-993E-32CB645AABC9}" dt="2023-11-21T16:17:43.839" v="3193" actId="164"/>
          <ac:grpSpMkLst>
            <pc:docMk/>
            <pc:sldMk cId="1634025369" sldId="467"/>
            <ac:grpSpMk id="42" creationId="{FAEB0152-2312-FA94-CC54-2BB489F11E81}"/>
          </ac:grpSpMkLst>
        </pc:grpChg>
        <pc:grpChg chg="add mod">
          <ac:chgData name="Ορέστης Αντωνίου" userId="aa65568b-29c0-48f4-92ec-07a3c5292fa9" providerId="ADAL" clId="{D21D1392-A465-4792-993E-32CB645AABC9}" dt="2023-11-21T16:17:43.839" v="3193" actId="164"/>
          <ac:grpSpMkLst>
            <pc:docMk/>
            <pc:sldMk cId="1634025369" sldId="467"/>
            <ac:grpSpMk id="43" creationId="{6D83A44E-3B07-8D7F-CA00-54FF1382CCAC}"/>
          </ac:grpSpMkLst>
        </pc:grpChg>
        <pc:picChg chg="add mod">
          <ac:chgData name="Ορέστης Αντωνίου" userId="aa65568b-29c0-48f4-92ec-07a3c5292fa9" providerId="ADAL" clId="{D21D1392-A465-4792-993E-32CB645AABC9}" dt="2023-11-21T16:15:55.822" v="3083" actId="164"/>
          <ac:picMkLst>
            <pc:docMk/>
            <pc:sldMk cId="1634025369" sldId="467"/>
            <ac:picMk id="31" creationId="{810D1526-D492-1AC7-DA0B-DE6B99999218}"/>
          </ac:picMkLst>
        </pc:picChg>
        <pc:cxnChg chg="add mod">
          <ac:chgData name="Ορέστης Αντωνίου" userId="aa65568b-29c0-48f4-92ec-07a3c5292fa9" providerId="ADAL" clId="{D21D1392-A465-4792-993E-32CB645AABC9}" dt="2023-11-21T16:17:38.996" v="3192" actId="164"/>
          <ac:cxnSpMkLst>
            <pc:docMk/>
            <pc:sldMk cId="1634025369" sldId="467"/>
            <ac:cxnSpMk id="40" creationId="{6DC80832-7294-0CDA-29FA-266CDE2A4A3F}"/>
          </ac:cxnSpMkLst>
        </pc:cxn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1T16:07:55.625" v="2872"/>
              <pc2:cmMkLst xmlns:pc2="http://schemas.microsoft.com/office/powerpoint/2019/9/main/command">
                <pc:docMk/>
                <pc:sldMk cId="1634025369" sldId="467"/>
                <pc2:cmMk id="{B58D8068-F4AE-4972-9702-8E95F23E2DCD}"/>
              </pc2:cmMkLst>
            </pc226:cmChg>
          </p:ext>
        </pc:extLst>
      </pc:sldChg>
      <pc:sldChg chg="addSp delSp modSp add mod delAnim modAnim modNotesTx">
        <pc:chgData name="Ορέστης Αντωνίου" userId="aa65568b-29c0-48f4-92ec-07a3c5292fa9" providerId="ADAL" clId="{D21D1392-A465-4792-993E-32CB645AABC9}" dt="2023-12-02T13:30:11.563" v="59617"/>
        <pc:sldMkLst>
          <pc:docMk/>
          <pc:sldMk cId="125770037" sldId="468"/>
        </pc:sldMkLst>
        <pc:spChg chg="add mod">
          <ac:chgData name="Ορέστης Αντωνίου" userId="aa65568b-29c0-48f4-92ec-07a3c5292fa9" providerId="ADAL" clId="{D21D1392-A465-4792-993E-32CB645AABC9}" dt="2023-11-21T16:24:14.447" v="3482" actId="164"/>
          <ac:spMkLst>
            <pc:docMk/>
            <pc:sldMk cId="125770037" sldId="468"/>
            <ac:spMk id="8" creationId="{476106A5-B84D-F38D-92F3-38ABC10CCE2B}"/>
          </ac:spMkLst>
        </pc:spChg>
        <pc:spChg chg="mod">
          <ac:chgData name="Ορέστης Αντωνίου" userId="aa65568b-29c0-48f4-92ec-07a3c5292fa9" providerId="ADAL" clId="{D21D1392-A465-4792-993E-32CB645AABC9}" dt="2023-11-21T16:21:23.081" v="3395" actId="20577"/>
          <ac:spMkLst>
            <pc:docMk/>
            <pc:sldMk cId="125770037" sldId="468"/>
            <ac:spMk id="32" creationId="{F77C07F0-71E7-FF3D-2358-81EC90DDC7B3}"/>
          </ac:spMkLst>
        </pc:spChg>
        <pc:grpChg chg="add mod">
          <ac:chgData name="Ορέστης Αντωνίου" userId="aa65568b-29c0-48f4-92ec-07a3c5292fa9" providerId="ADAL" clId="{D21D1392-A465-4792-993E-32CB645AABC9}" dt="2023-11-21T16:24:14.447" v="3482" actId="164"/>
          <ac:grpSpMkLst>
            <pc:docMk/>
            <pc:sldMk cId="125770037" sldId="468"/>
            <ac:grpSpMk id="9" creationId="{9645DC80-2033-1B5C-307E-143148F3002F}"/>
          </ac:grpSpMkLst>
        </pc:grpChg>
        <pc:grpChg chg="del">
          <ac:chgData name="Ορέστης Αντωνίου" userId="aa65568b-29c0-48f4-92ec-07a3c5292fa9" providerId="ADAL" clId="{D21D1392-A465-4792-993E-32CB645AABC9}" dt="2023-11-21T16:21:28.576" v="3396" actId="21"/>
          <ac:grpSpMkLst>
            <pc:docMk/>
            <pc:sldMk cId="125770037" sldId="468"/>
            <ac:grpSpMk id="43" creationId="{6D83A44E-3B07-8D7F-CA00-54FF1382CCAC}"/>
          </ac:grpSpMkLst>
        </pc:grpChg>
        <pc:picChg chg="add mod">
          <ac:chgData name="Ορέστης Αντωνίου" userId="aa65568b-29c0-48f4-92ec-07a3c5292fa9" providerId="ADAL" clId="{D21D1392-A465-4792-993E-32CB645AABC9}" dt="2023-11-21T16:24:14.447" v="3482" actId="164"/>
          <ac:picMkLst>
            <pc:docMk/>
            <pc:sldMk cId="125770037" sldId="468"/>
            <ac:picMk id="7" creationId="{BF26A67F-13F6-77AB-EF14-A0B2E46E32DD}"/>
          </ac:picMkLst>
        </pc:picChg>
      </pc:sldChg>
      <pc:sldChg chg="del">
        <pc:chgData name="Ορέστης Αντωνίου" userId="aa65568b-29c0-48f4-92ec-07a3c5292fa9" providerId="ADAL" clId="{D21D1392-A465-4792-993E-32CB645AABC9}" dt="2023-11-22T19:27:47.503" v="8513" actId="2696"/>
        <pc:sldMkLst>
          <pc:docMk/>
          <pc:sldMk cId="911248601" sldId="469"/>
        </pc:sldMkLst>
      </pc:sldChg>
      <pc:sldChg chg="addSp delSp modSp add mod modAnim">
        <pc:chgData name="Ορέστης Αντωνίου" userId="aa65568b-29c0-48f4-92ec-07a3c5292fa9" providerId="ADAL" clId="{D21D1392-A465-4792-993E-32CB645AABC9}" dt="2023-11-26T16:44:05.969" v="44210"/>
        <pc:sldMkLst>
          <pc:docMk/>
          <pc:sldMk cId="993409936" sldId="469"/>
        </pc:sldMkLst>
        <pc:spChg chg="add mod">
          <ac:chgData name="Ορέστης Αντωνίου" userId="aa65568b-29c0-48f4-92ec-07a3c5292fa9" providerId="ADAL" clId="{D21D1392-A465-4792-993E-32CB645AABC9}" dt="2023-11-26T16:41:59.202" v="44172"/>
          <ac:spMkLst>
            <pc:docMk/>
            <pc:sldMk cId="993409936" sldId="469"/>
            <ac:spMk id="2" creationId="{4DFC25C8-5474-E080-0D03-9C10A17DC1D5}"/>
          </ac:spMkLst>
        </pc:spChg>
        <pc:spChg chg="add mod">
          <ac:chgData name="Ορέστης Αντωνίου" userId="aa65568b-29c0-48f4-92ec-07a3c5292fa9" providerId="ADAL" clId="{D21D1392-A465-4792-993E-32CB645AABC9}" dt="2023-11-26T16:42:15.613" v="44203" actId="20577"/>
          <ac:spMkLst>
            <pc:docMk/>
            <pc:sldMk cId="993409936" sldId="469"/>
            <ac:spMk id="3" creationId="{F2C7C33F-6B02-D5FF-A710-BB82B4F5E8C7}"/>
          </ac:spMkLst>
        </pc:spChg>
        <pc:spChg chg="del topLvl">
          <ac:chgData name="Ορέστης Αντωνίου" userId="aa65568b-29c0-48f4-92ec-07a3c5292fa9" providerId="ADAL" clId="{D21D1392-A465-4792-993E-32CB645AABC9}" dt="2023-11-26T16:41:51.588" v="44171" actId="21"/>
          <ac:spMkLst>
            <pc:docMk/>
            <pc:sldMk cId="993409936" sldId="469"/>
            <ac:spMk id="27" creationId="{59DB8727-8FC6-38FD-253C-A55A34AF7735}"/>
          </ac:spMkLst>
        </pc:spChg>
        <pc:grpChg chg="del">
          <ac:chgData name="Ορέστης Αντωνίου" userId="aa65568b-29c0-48f4-92ec-07a3c5292fa9" providerId="ADAL" clId="{D21D1392-A465-4792-993E-32CB645AABC9}" dt="2023-11-26T16:41:51.588" v="44171" actId="21"/>
          <ac:grpSpMkLst>
            <pc:docMk/>
            <pc:sldMk cId="993409936" sldId="469"/>
            <ac:grpSpMk id="26" creationId="{A17F22A5-D11C-62F6-726F-91CCE9CA44E4}"/>
          </ac:grpSpMkLst>
        </pc:grpChg>
        <pc:picChg chg="topLvl">
          <ac:chgData name="Ορέστης Αντωνίου" userId="aa65568b-29c0-48f4-92ec-07a3c5292fa9" providerId="ADAL" clId="{D21D1392-A465-4792-993E-32CB645AABC9}" dt="2023-11-26T16:41:51.588" v="44171" actId="21"/>
          <ac:picMkLst>
            <pc:docMk/>
            <pc:sldMk cId="993409936" sldId="469"/>
            <ac:picMk id="28" creationId="{8AECC6ED-5FB4-8C01-2A89-C18925208BA9}"/>
          </ac:picMkLst>
        </pc:picChg>
      </pc:sldChg>
      <pc:sldChg chg="add del">
        <pc:chgData name="Ορέστης Αντωνίου" userId="aa65568b-29c0-48f4-92ec-07a3c5292fa9" providerId="ADAL" clId="{D21D1392-A465-4792-993E-32CB645AABC9}" dt="2023-11-21T18:47:21.144" v="4400" actId="2890"/>
        <pc:sldMkLst>
          <pc:docMk/>
          <pc:sldMk cId="3049123294" sldId="469"/>
        </pc:sldMkLst>
      </pc:sldChg>
      <pc:sldChg chg="mod modShow">
        <pc:chgData name="Ορέστης Αντωνίου" userId="aa65568b-29c0-48f4-92ec-07a3c5292fa9" providerId="ADAL" clId="{D21D1392-A465-4792-993E-32CB645AABC9}" dt="2023-11-22T19:17:32.541" v="8504" actId="729"/>
        <pc:sldMkLst>
          <pc:docMk/>
          <pc:sldMk cId="907145867" sldId="470"/>
        </pc:sldMkLst>
      </pc:sldChg>
      <pc:sldChg chg="add del replId">
        <pc:chgData name="Ορέστης Αντωνίου" userId="aa65568b-29c0-48f4-92ec-07a3c5292fa9" providerId="ADAL" clId="{D21D1392-A465-4792-993E-32CB645AABC9}" dt="2023-11-21T18:47:21.144" v="4400" actId="2890"/>
        <pc:sldMkLst>
          <pc:docMk/>
          <pc:sldMk cId="1352352446" sldId="470"/>
        </pc:sldMkLst>
      </pc:sldChg>
      <pc:sldChg chg="add del mod modShow">
        <pc:chgData name="Ορέστης Αντωνίου" userId="aa65568b-29c0-48f4-92ec-07a3c5292fa9" providerId="ADAL" clId="{D21D1392-A465-4792-993E-32CB645AABC9}" dt="2023-11-22T19:17:38.060" v="8505" actId="729"/>
        <pc:sldMkLst>
          <pc:docMk/>
          <pc:sldMk cId="2845897018" sldId="471"/>
        </pc:sldMkLst>
      </pc:sldChg>
      <pc:sldChg chg="addSp modSp add mod modAnim modNotesTx">
        <pc:chgData name="Ορέστης Αντωνίου" userId="aa65568b-29c0-48f4-92ec-07a3c5292fa9" providerId="ADAL" clId="{D21D1392-A465-4792-993E-32CB645AABC9}" dt="2023-11-25T06:30:24.029" v="17638" actId="13926"/>
        <pc:sldMkLst>
          <pc:docMk/>
          <pc:sldMk cId="1035276323" sldId="472"/>
        </pc:sldMkLst>
        <pc:spChg chg="mod">
          <ac:chgData name="Ορέστης Αντωνίου" userId="aa65568b-29c0-48f4-92ec-07a3c5292fa9" providerId="ADAL" clId="{D21D1392-A465-4792-993E-32CB645AABC9}" dt="2023-11-22T19:32:43.318" v="8534" actId="164"/>
          <ac:spMkLst>
            <pc:docMk/>
            <pc:sldMk cId="1035276323" sldId="472"/>
            <ac:spMk id="10" creationId="{23566E37-1B73-C3D2-8D0A-6C7075796CB1}"/>
          </ac:spMkLst>
        </pc:spChg>
        <pc:spChg chg="mod">
          <ac:chgData name="Ορέστης Αντωνίου" userId="aa65568b-29c0-48f4-92ec-07a3c5292fa9" providerId="ADAL" clId="{D21D1392-A465-4792-993E-32CB645AABC9}" dt="2023-11-25T06:15:54.712" v="16228" actId="20577"/>
          <ac:spMkLst>
            <pc:docMk/>
            <pc:sldMk cId="1035276323" sldId="472"/>
            <ac:spMk id="17" creationId="{59B66833-5565-8D31-7B6F-B58801F33BDA}"/>
          </ac:spMkLst>
        </pc:spChg>
        <pc:spChg chg="mod">
          <ac:chgData name="Ορέστης Αντωνίου" userId="aa65568b-29c0-48f4-92ec-07a3c5292fa9" providerId="ADAL" clId="{D21D1392-A465-4792-993E-32CB645AABC9}" dt="2023-11-22T19:34:55.609" v="8541" actId="1582"/>
          <ac:spMkLst>
            <pc:docMk/>
            <pc:sldMk cId="1035276323" sldId="472"/>
            <ac:spMk id="21" creationId="{A2F9B7B1-DC4C-7BE2-15A4-B985DE8EE6CF}"/>
          </ac:spMkLst>
        </pc:spChg>
        <pc:spChg chg="mod">
          <ac:chgData name="Ορέστης Αντωνίου" userId="aa65568b-29c0-48f4-92ec-07a3c5292fa9" providerId="ADAL" clId="{D21D1392-A465-4792-993E-32CB645AABC9}" dt="2023-11-22T19:32:43.318" v="8534" actId="164"/>
          <ac:spMkLst>
            <pc:docMk/>
            <pc:sldMk cId="1035276323" sldId="472"/>
            <ac:spMk id="40" creationId="{92F0C57B-80A4-2586-ED7A-03D50FF64E1A}"/>
          </ac:spMkLst>
        </pc:spChg>
        <pc:spChg chg="mod">
          <ac:chgData name="Ορέστης Αντωνίου" userId="aa65568b-29c0-48f4-92ec-07a3c5292fa9" providerId="ADAL" clId="{D21D1392-A465-4792-993E-32CB645AABC9}" dt="2023-11-22T19:34:55.609" v="8541" actId="1582"/>
          <ac:spMkLst>
            <pc:docMk/>
            <pc:sldMk cId="1035276323" sldId="472"/>
            <ac:spMk id="70" creationId="{0A963E62-8426-8F7E-A725-803FBBFED3CD}"/>
          </ac:spMkLst>
        </pc:spChg>
        <pc:spChg chg="mod">
          <ac:chgData name="Ορέστης Αντωνίου" userId="aa65568b-29c0-48f4-92ec-07a3c5292fa9" providerId="ADAL" clId="{D21D1392-A465-4792-993E-32CB645AABC9}" dt="2023-11-22T19:35:35.666" v="8610" actId="1035"/>
          <ac:spMkLst>
            <pc:docMk/>
            <pc:sldMk cId="1035276323" sldId="472"/>
            <ac:spMk id="86" creationId="{D9567D49-016F-CBA4-52A8-31B6460DEE1D}"/>
          </ac:spMkLst>
        </pc:spChg>
        <pc:grpChg chg="add mod">
          <ac:chgData name="Ορέστης Αντωνίου" userId="aa65568b-29c0-48f4-92ec-07a3c5292fa9" providerId="ADAL" clId="{D21D1392-A465-4792-993E-32CB645AABC9}" dt="2023-11-22T19:32:43.318" v="8534" actId="164"/>
          <ac:grpSpMkLst>
            <pc:docMk/>
            <pc:sldMk cId="1035276323" sldId="472"/>
            <ac:grpSpMk id="2" creationId="{E9DCD070-6560-176B-19C2-D1415C7F0CED}"/>
          </ac:grpSpMkLst>
        </pc:grpChg>
        <pc:grpChg chg="mod">
          <ac:chgData name="Ορέστης Αντωνίου" userId="aa65568b-29c0-48f4-92ec-07a3c5292fa9" providerId="ADAL" clId="{D21D1392-A465-4792-993E-32CB645AABC9}" dt="2023-11-22T19:32:43.318" v="8534" actId="164"/>
          <ac:grpSpMkLst>
            <pc:docMk/>
            <pc:sldMk cId="1035276323" sldId="472"/>
            <ac:grpSpMk id="11" creationId="{92AB9F14-F8CC-6274-D6F7-B76A02B3F1BD}"/>
          </ac:grpSpMkLst>
        </pc:grpChg>
        <pc:grpChg chg="mod">
          <ac:chgData name="Ορέστης Αντωνίου" userId="aa65568b-29c0-48f4-92ec-07a3c5292fa9" providerId="ADAL" clId="{D21D1392-A465-4792-993E-32CB645AABC9}" dt="2023-11-22T19:32:43.318" v="8534" actId="164"/>
          <ac:grpSpMkLst>
            <pc:docMk/>
            <pc:sldMk cId="1035276323" sldId="472"/>
            <ac:grpSpMk id="18" creationId="{7598EBD4-D3B5-9C7A-2ECE-E63435BDBE03}"/>
          </ac:grpSpMkLst>
        </pc:grpChg>
        <pc:grpChg chg="mod">
          <ac:chgData name="Ορέστης Αντωνίου" userId="aa65568b-29c0-48f4-92ec-07a3c5292fa9" providerId="ADAL" clId="{D21D1392-A465-4792-993E-32CB645AABC9}" dt="2023-11-22T19:32:43.318" v="8534" actId="164"/>
          <ac:grpSpMkLst>
            <pc:docMk/>
            <pc:sldMk cId="1035276323" sldId="472"/>
            <ac:grpSpMk id="62" creationId="{30B00141-D3B8-91BF-55AD-D9BBA671F9E9}"/>
          </ac:grpSpMkLst>
        </pc:grpChg>
        <pc:grpChg chg="mod">
          <ac:chgData name="Ορέστης Αντωνίου" userId="aa65568b-29c0-48f4-92ec-07a3c5292fa9" providerId="ADAL" clId="{D21D1392-A465-4792-993E-32CB645AABC9}" dt="2023-11-22T19:32:43.318" v="8534" actId="164"/>
          <ac:grpSpMkLst>
            <pc:docMk/>
            <pc:sldMk cId="1035276323" sldId="472"/>
            <ac:grpSpMk id="63" creationId="{A9AF26CB-94E9-D748-76FF-58DCEF3C8735}"/>
          </ac:grpSpMkLst>
        </pc:grpChg>
        <pc:grpChg chg="mod">
          <ac:chgData name="Ορέστης Αντωνίου" userId="aa65568b-29c0-48f4-92ec-07a3c5292fa9" providerId="ADAL" clId="{D21D1392-A465-4792-993E-32CB645AABC9}" dt="2023-11-22T19:32:43.318" v="8534" actId="164"/>
          <ac:grpSpMkLst>
            <pc:docMk/>
            <pc:sldMk cId="1035276323" sldId="472"/>
            <ac:grpSpMk id="64" creationId="{50342066-1A81-BB0D-5DA5-B27420414E05}"/>
          </ac:grpSpMkLst>
        </pc:grpChg>
        <pc:grpChg chg="mod">
          <ac:chgData name="Ορέστης Αντωνίου" userId="aa65568b-29c0-48f4-92ec-07a3c5292fa9" providerId="ADAL" clId="{D21D1392-A465-4792-993E-32CB645AABC9}" dt="2023-11-22T19:32:43.318" v="8534" actId="164"/>
          <ac:grpSpMkLst>
            <pc:docMk/>
            <pc:sldMk cId="1035276323" sldId="472"/>
            <ac:grpSpMk id="67" creationId="{95598FB2-18A3-E0E2-0190-40C12F434E22}"/>
          </ac:grpSpMkLst>
        </pc:grpChg>
        <pc:grpChg chg="mod">
          <ac:chgData name="Ορέστης Αντωνίου" userId="aa65568b-29c0-48f4-92ec-07a3c5292fa9" providerId="ADAL" clId="{D21D1392-A465-4792-993E-32CB645AABC9}" dt="2023-11-22T19:32:43.318" v="8534" actId="164"/>
          <ac:grpSpMkLst>
            <pc:docMk/>
            <pc:sldMk cId="1035276323" sldId="472"/>
            <ac:grpSpMk id="76" creationId="{82D090D6-AEF9-DA1A-7C01-3C2C7FE2680D}"/>
          </ac:grpSpMkLst>
        </pc:grpChg>
      </pc:sldChg>
      <pc:sldChg chg="addSp delSp modSp add mod modNotesTx">
        <pc:chgData name="Ορέστης Αντωνίου" userId="aa65568b-29c0-48f4-92ec-07a3c5292fa9" providerId="ADAL" clId="{D21D1392-A465-4792-993E-32CB645AABC9}" dt="2023-11-27T18:00:15.582" v="48815"/>
        <pc:sldMkLst>
          <pc:docMk/>
          <pc:sldMk cId="2891637423" sldId="473"/>
        </pc:sldMkLst>
        <pc:spChg chg="add mod">
          <ac:chgData name="Ορέστης Αντωνίου" userId="aa65568b-29c0-48f4-92ec-07a3c5292fa9" providerId="ADAL" clId="{D21D1392-A465-4792-993E-32CB645AABC9}" dt="2023-11-26T17:22:04.827" v="44632" actId="20577"/>
          <ac:spMkLst>
            <pc:docMk/>
            <pc:sldMk cId="2891637423" sldId="473"/>
            <ac:spMk id="2" creationId="{356F97C0-4668-1CCC-55C9-FD087C3B5668}"/>
          </ac:spMkLst>
        </pc:spChg>
        <pc:spChg chg="del">
          <ac:chgData name="Ορέστης Αντωνίου" userId="aa65568b-29c0-48f4-92ec-07a3c5292fa9" providerId="ADAL" clId="{D21D1392-A465-4792-993E-32CB645AABC9}" dt="2023-11-26T17:21:55.686" v="44629" actId="21"/>
          <ac:spMkLst>
            <pc:docMk/>
            <pc:sldMk cId="2891637423" sldId="473"/>
            <ac:spMk id="31" creationId="{F98110E1-F282-BC49-4C10-E2E984B65699}"/>
          </ac:spMkLst>
        </pc:spChg>
      </pc:sldChg>
      <pc:sldChg chg="addSp modSp new del ord modAnim">
        <pc:chgData name="Ορέστης Αντωνίου" userId="aa65568b-29c0-48f4-92ec-07a3c5292fa9" providerId="ADAL" clId="{D21D1392-A465-4792-993E-32CB645AABC9}" dt="2023-11-23T18:22:26.122" v="12905" actId="2696"/>
        <pc:sldMkLst>
          <pc:docMk/>
          <pc:sldMk cId="3148777104" sldId="473"/>
        </pc:sldMkLst>
        <pc:spChg chg="add mod">
          <ac:chgData name="Ορέστης Αντωνίου" userId="aa65568b-29c0-48f4-92ec-07a3c5292fa9" providerId="ADAL" clId="{D21D1392-A465-4792-993E-32CB645AABC9}" dt="2023-11-23T18:12:46.463" v="12827"/>
          <ac:spMkLst>
            <pc:docMk/>
            <pc:sldMk cId="3148777104" sldId="473"/>
            <ac:spMk id="3" creationId="{2FB3A61C-2862-E428-BEA7-2F6B3EBB1151}"/>
          </ac:spMkLst>
        </pc:spChg>
        <pc:picChg chg="add mod">
          <ac:chgData name="Ορέστης Αντωνίου" userId="aa65568b-29c0-48f4-92ec-07a3c5292fa9" providerId="ADAL" clId="{D21D1392-A465-4792-993E-32CB645AABC9}" dt="2023-11-23T18:12:34.706" v="12820"/>
          <ac:picMkLst>
            <pc:docMk/>
            <pc:sldMk cId="3148777104" sldId="473"/>
            <ac:picMk id="2" creationId="{8CD70325-22BE-0EB8-8AEA-94489827EFFD}"/>
          </ac:picMkLst>
        </pc:picChg>
      </pc:sldChg>
      <pc:sldChg chg="addSp modSp add mod ord modNotesTx">
        <pc:chgData name="Ορέστης Αντωνίου" userId="aa65568b-29c0-48f4-92ec-07a3c5292fa9" providerId="ADAL" clId="{D21D1392-A465-4792-993E-32CB645AABC9}" dt="2023-11-25T06:55:30.823" v="20469" actId="115"/>
        <pc:sldMkLst>
          <pc:docMk/>
          <pc:sldMk cId="3896503476" sldId="474"/>
        </pc:sldMkLst>
        <pc:spChg chg="add mod">
          <ac:chgData name="Ορέστης Αντωνίου" userId="aa65568b-29c0-48f4-92ec-07a3c5292fa9" providerId="ADAL" clId="{D21D1392-A465-4792-993E-32CB645AABC9}" dt="2023-11-22T21:36:53.956" v="10049" actId="20577"/>
          <ac:spMkLst>
            <pc:docMk/>
            <pc:sldMk cId="3896503476" sldId="474"/>
            <ac:spMk id="2" creationId="{55A0BCBD-E876-B76B-EABA-18F201D2E47D}"/>
          </ac:spMkLst>
        </pc:spChg>
        <pc:spChg chg="mod">
          <ac:chgData name="Ορέστης Αντωνίου" userId="aa65568b-29c0-48f4-92ec-07a3c5292fa9" providerId="ADAL" clId="{D21D1392-A465-4792-993E-32CB645AABC9}" dt="2023-11-22T21:28:22.404" v="9743" actId="14100"/>
          <ac:spMkLst>
            <pc:docMk/>
            <pc:sldMk cId="3896503476" sldId="474"/>
            <ac:spMk id="6" creationId="{0CFD1E4C-1922-76AB-6A4A-C6FF001BD8FB}"/>
          </ac:spMkLst>
        </pc:spChg>
        <pc:spChg chg="mod">
          <ac:chgData name="Ορέστης Αντωνίου" userId="aa65568b-29c0-48f4-92ec-07a3c5292fa9" providerId="ADAL" clId="{D21D1392-A465-4792-993E-32CB645AABC9}" dt="2023-11-23T09:00:01.907" v="12271" actId="20577"/>
          <ac:spMkLst>
            <pc:docMk/>
            <pc:sldMk cId="3896503476" sldId="474"/>
            <ac:spMk id="7" creationId="{4CD098A3-1AD8-3A65-74FA-53F9A468F1A5}"/>
          </ac:spMkLst>
        </pc:spChg>
        <pc:spChg chg="mod">
          <ac:chgData name="Ορέστης Αντωνίου" userId="aa65568b-29c0-48f4-92ec-07a3c5292fa9" providerId="ADAL" clId="{D21D1392-A465-4792-993E-32CB645AABC9}" dt="2023-11-22T21:33:15.530" v="9938" actId="114"/>
          <ac:spMkLst>
            <pc:docMk/>
            <pc:sldMk cId="3896503476" sldId="474"/>
            <ac:spMk id="10" creationId="{A1D6BA8D-77B2-8C78-96FB-3CF3E8E4CF44}"/>
          </ac:spMkLst>
        </pc:spChg>
        <pc:spChg chg="mod">
          <ac:chgData name="Ορέστης Αντωνίου" userId="aa65568b-29c0-48f4-92ec-07a3c5292fa9" providerId="ADAL" clId="{D21D1392-A465-4792-993E-32CB645AABC9}" dt="2023-11-22T21:34:30.830" v="9995" actId="207"/>
          <ac:spMkLst>
            <pc:docMk/>
            <pc:sldMk cId="3896503476" sldId="474"/>
            <ac:spMk id="11" creationId="{2D879FBA-AB91-3379-19C8-B6CB2A194ABC}"/>
          </ac:spMkLst>
        </pc:spChg>
        <pc:spChg chg="mod">
          <ac:chgData name="Ορέστης Αντωνίου" userId="aa65568b-29c0-48f4-92ec-07a3c5292fa9" providerId="ADAL" clId="{D21D1392-A465-4792-993E-32CB645AABC9}" dt="2023-11-22T21:33:15.530" v="9938" actId="114"/>
          <ac:spMkLst>
            <pc:docMk/>
            <pc:sldMk cId="3896503476" sldId="474"/>
            <ac:spMk id="14" creationId="{97DCB674-16F7-8518-DD98-13EB2F57BA67}"/>
          </ac:spMkLst>
        </pc:spChg>
        <pc:spChg chg="mod">
          <ac:chgData name="Ορέστης Αντωνίου" userId="aa65568b-29c0-48f4-92ec-07a3c5292fa9" providerId="ADAL" clId="{D21D1392-A465-4792-993E-32CB645AABC9}" dt="2023-11-22T22:10:33.137" v="10755" actId="20577"/>
          <ac:spMkLst>
            <pc:docMk/>
            <pc:sldMk cId="3896503476" sldId="474"/>
            <ac:spMk id="17" creationId="{59B66833-5565-8D31-7B6F-B58801F33BDA}"/>
          </ac:spMkLst>
        </pc:spChg>
        <pc:spChg chg="mod">
          <ac:chgData name="Ορέστης Αντωνίου" userId="aa65568b-29c0-48f4-92ec-07a3c5292fa9" providerId="ADAL" clId="{D21D1392-A465-4792-993E-32CB645AABC9}" dt="2023-11-23T09:01:54.200" v="12341" actId="20577"/>
          <ac:spMkLst>
            <pc:docMk/>
            <pc:sldMk cId="3896503476" sldId="474"/>
            <ac:spMk id="24" creationId="{FFA6B4AD-2DA7-DC62-6C90-CC5D034971AE}"/>
          </ac:spMkLst>
        </pc:spChg>
      </pc:sldChg>
      <pc:sldChg chg="addSp delSp modSp add mod ord delAnim modAnim modNotesTx">
        <pc:chgData name="Ορέστης Αντωνίου" userId="aa65568b-29c0-48f4-92ec-07a3c5292fa9" providerId="ADAL" clId="{D21D1392-A465-4792-993E-32CB645AABC9}" dt="2023-11-25T07:02:35.451" v="21190" actId="20577"/>
        <pc:sldMkLst>
          <pc:docMk/>
          <pc:sldMk cId="818430272" sldId="475"/>
        </pc:sldMkLst>
        <pc:spChg chg="mod">
          <ac:chgData name="Ορέστης Αντωνίου" userId="aa65568b-29c0-48f4-92ec-07a3c5292fa9" providerId="ADAL" clId="{D21D1392-A465-4792-993E-32CB645AABC9}" dt="2023-11-22T21:37:12.277" v="10061" actId="20577"/>
          <ac:spMkLst>
            <pc:docMk/>
            <pc:sldMk cId="818430272" sldId="475"/>
            <ac:spMk id="2" creationId="{55A0BCBD-E876-B76B-EABA-18F201D2E47D}"/>
          </ac:spMkLst>
        </pc:spChg>
        <pc:spChg chg="add mod">
          <ac:chgData name="Ορέστης Αντωνίου" userId="aa65568b-29c0-48f4-92ec-07a3c5292fa9" providerId="ADAL" clId="{D21D1392-A465-4792-993E-32CB645AABC9}" dt="2023-11-23T09:03:30.673" v="12354" actId="20577"/>
          <ac:spMkLst>
            <pc:docMk/>
            <pc:sldMk cId="818430272" sldId="475"/>
            <ac:spMk id="4" creationId="{BA52C32B-4015-C45F-B19A-AD6F7F9A35B9}"/>
          </ac:spMkLst>
        </pc:spChg>
        <pc:spChg chg="del">
          <ac:chgData name="Ορέστης Αντωνίου" userId="aa65568b-29c0-48f4-92ec-07a3c5292fa9" providerId="ADAL" clId="{D21D1392-A465-4792-993E-32CB645AABC9}" dt="2023-11-22T21:37:32.204" v="10064" actId="21"/>
          <ac:spMkLst>
            <pc:docMk/>
            <pc:sldMk cId="818430272" sldId="475"/>
            <ac:spMk id="7" creationId="{4CD098A3-1AD8-3A65-74FA-53F9A468F1A5}"/>
          </ac:spMkLst>
        </pc:spChg>
        <pc:spChg chg="add mod">
          <ac:chgData name="Ορέστης Αντωνίου" userId="aa65568b-29c0-48f4-92ec-07a3c5292fa9" providerId="ADAL" clId="{D21D1392-A465-4792-993E-32CB645AABC9}" dt="2023-11-23T09:04:02.876" v="12375" actId="313"/>
          <ac:spMkLst>
            <pc:docMk/>
            <pc:sldMk cId="818430272" sldId="475"/>
            <ac:spMk id="15" creationId="{991452D0-C34D-772F-25C3-213A5D8E8E74}"/>
          </ac:spMkLst>
        </pc:spChg>
        <pc:spChg chg="mod">
          <ac:chgData name="Ορέστης Αντωνίου" userId="aa65568b-29c0-48f4-92ec-07a3c5292fa9" providerId="ADAL" clId="{D21D1392-A465-4792-993E-32CB645AABC9}" dt="2023-11-22T22:10:22.889" v="10747" actId="20577"/>
          <ac:spMkLst>
            <pc:docMk/>
            <pc:sldMk cId="818430272" sldId="475"/>
            <ac:spMk id="17" creationId="{59B66833-5565-8D31-7B6F-B58801F33BDA}"/>
          </ac:spMkLst>
        </pc:spChg>
        <pc:spChg chg="add mod">
          <ac:chgData name="Ορέστης Αντωνίου" userId="aa65568b-29c0-48f4-92ec-07a3c5292fa9" providerId="ADAL" clId="{D21D1392-A465-4792-993E-32CB645AABC9}" dt="2023-11-22T21:52:44.052" v="10489" actId="1035"/>
          <ac:spMkLst>
            <pc:docMk/>
            <pc:sldMk cId="818430272" sldId="475"/>
            <ac:spMk id="18" creationId="{58965187-1B0D-6226-494F-8FA74D42CBDC}"/>
          </ac:spMkLst>
        </pc:spChg>
        <pc:spChg chg="del">
          <ac:chgData name="Ορέστης Αντωνίου" userId="aa65568b-29c0-48f4-92ec-07a3c5292fa9" providerId="ADAL" clId="{D21D1392-A465-4792-993E-32CB645AABC9}" dt="2023-11-22T21:37:36.329" v="10066" actId="21"/>
          <ac:spMkLst>
            <pc:docMk/>
            <pc:sldMk cId="818430272" sldId="475"/>
            <ac:spMk id="23" creationId="{877CEA3D-2421-2BB3-1D34-4B15B0F56F75}"/>
          </ac:spMkLst>
        </pc:spChg>
        <pc:spChg chg="del">
          <ac:chgData name="Ορέστης Αντωνίου" userId="aa65568b-29c0-48f4-92ec-07a3c5292fa9" providerId="ADAL" clId="{D21D1392-A465-4792-993E-32CB645AABC9}" dt="2023-11-22T21:37:33.754" v="10065" actId="21"/>
          <ac:spMkLst>
            <pc:docMk/>
            <pc:sldMk cId="818430272" sldId="475"/>
            <ac:spMk id="24" creationId="{FFA6B4AD-2DA7-DC62-6C90-CC5D034971AE}"/>
          </ac:spMkLst>
        </pc:spChg>
        <pc:spChg chg="mod">
          <ac:chgData name="Ορέστης Αντωνίου" userId="aa65568b-29c0-48f4-92ec-07a3c5292fa9" providerId="ADAL" clId="{D21D1392-A465-4792-993E-32CB645AABC9}" dt="2023-11-22T21:56:01.764" v="10675" actId="1038"/>
          <ac:spMkLst>
            <pc:docMk/>
            <pc:sldMk cId="818430272" sldId="475"/>
            <ac:spMk id="26" creationId="{04AFCA8B-02A4-47E3-C00C-D283578C4BA4}"/>
          </ac:spMkLst>
        </pc:spChg>
        <pc:spChg chg="mod">
          <ac:chgData name="Ορέστης Αντωνίου" userId="aa65568b-29c0-48f4-92ec-07a3c5292fa9" providerId="ADAL" clId="{D21D1392-A465-4792-993E-32CB645AABC9}" dt="2023-11-22T21:53:07.296" v="10490"/>
          <ac:spMkLst>
            <pc:docMk/>
            <pc:sldMk cId="818430272" sldId="475"/>
            <ac:spMk id="27" creationId="{27891D10-CAB2-42C7-81CE-819573D14C00}"/>
          </ac:spMkLst>
        </pc:spChg>
        <pc:spChg chg="mod">
          <ac:chgData name="Ορέστης Αντωνίου" userId="aa65568b-29c0-48f4-92ec-07a3c5292fa9" providerId="ADAL" clId="{D21D1392-A465-4792-993E-32CB645AABC9}" dt="2023-11-22T22:00:02.552" v="10722" actId="20577"/>
          <ac:spMkLst>
            <pc:docMk/>
            <pc:sldMk cId="818430272" sldId="475"/>
            <ac:spMk id="28" creationId="{7BD241D2-6AC5-D584-ED92-4CEDC40459F0}"/>
          </ac:spMkLst>
        </pc:spChg>
        <pc:grpChg chg="add mod">
          <ac:chgData name="Ορέστης Αντωνίου" userId="aa65568b-29c0-48f4-92ec-07a3c5292fa9" providerId="ADAL" clId="{D21D1392-A465-4792-993E-32CB645AABC9}" dt="2023-11-22T22:00:17.317" v="10723" actId="14100"/>
          <ac:grpSpMkLst>
            <pc:docMk/>
            <pc:sldMk cId="818430272" sldId="475"/>
            <ac:grpSpMk id="19" creationId="{7F49E8F1-85B6-A82A-C5A9-226E3C18A614}"/>
          </ac:grpSpMkLst>
        </pc:grpChg>
        <pc:grpChg chg="mod">
          <ac:chgData name="Ορέστης Αντωνίου" userId="aa65568b-29c0-48f4-92ec-07a3c5292fa9" providerId="ADAL" clId="{D21D1392-A465-4792-993E-32CB645AABC9}" dt="2023-11-22T21:53:07.296" v="10490"/>
          <ac:grpSpMkLst>
            <pc:docMk/>
            <pc:sldMk cId="818430272" sldId="475"/>
            <ac:grpSpMk id="20" creationId="{CAF16A29-B994-AFEC-BF91-95203F259B98}"/>
          </ac:grpSpMkLst>
        </pc:grpChg>
        <pc:grpChg chg="del">
          <ac:chgData name="Ορέστης Αντωνίου" userId="aa65568b-29c0-48f4-92ec-07a3c5292fa9" providerId="ADAL" clId="{D21D1392-A465-4792-993E-32CB645AABC9}" dt="2023-11-22T21:37:38.503" v="10067" actId="21"/>
          <ac:grpSpMkLst>
            <pc:docMk/>
            <pc:sldMk cId="818430272" sldId="475"/>
            <ac:grpSpMk id="22" creationId="{A791B285-1BB7-78F3-D3BF-4EA0A1C103A8}"/>
          </ac:grpSpMkLst>
        </pc:grpChg>
        <pc:grpChg chg="del">
          <ac:chgData name="Ορέστης Αντωνίου" userId="aa65568b-29c0-48f4-92ec-07a3c5292fa9" providerId="ADAL" clId="{D21D1392-A465-4792-993E-32CB645AABC9}" dt="2023-11-22T21:37:29.668" v="10063" actId="21"/>
          <ac:grpSpMkLst>
            <pc:docMk/>
            <pc:sldMk cId="818430272" sldId="475"/>
            <ac:grpSpMk id="25" creationId="{1A2C3666-0017-D179-E1AA-9F1D50CFB073}"/>
          </ac:grpSpMkLst>
        </pc:grpChg>
        <pc:picChg chg="del">
          <ac:chgData name="Ορέστης Αντωνίου" userId="aa65568b-29c0-48f4-92ec-07a3c5292fa9" providerId="ADAL" clId="{D21D1392-A465-4792-993E-32CB645AABC9}" dt="2023-11-22T21:37:26.704" v="10062" actId="21"/>
          <ac:picMkLst>
            <pc:docMk/>
            <pc:sldMk cId="818430272" sldId="475"/>
            <ac:picMk id="5" creationId="{E8E95CE8-E2E0-5252-B49D-CA9B578E52ED}"/>
          </ac:picMkLst>
        </pc:picChg>
        <pc:picChg chg="add mod">
          <ac:chgData name="Ορέστης Αντωνίου" userId="aa65568b-29c0-48f4-92ec-07a3c5292fa9" providerId="ADAL" clId="{D21D1392-A465-4792-993E-32CB645AABC9}" dt="2023-11-22T21:44:57.538" v="10238" actId="14861"/>
          <ac:picMkLst>
            <pc:docMk/>
            <pc:sldMk cId="818430272" sldId="475"/>
            <ac:picMk id="9" creationId="{4A52ED15-5798-CF9C-72E5-26350E900AE8}"/>
          </ac:picMkLst>
        </pc:picChg>
      </pc:sldChg>
      <pc:sldChg chg="addSp delSp modSp add mod ord delAnim modAnim modNotesTx">
        <pc:chgData name="Ορέστης Αντωνίου" userId="aa65568b-29c0-48f4-92ec-07a3c5292fa9" providerId="ADAL" clId="{D21D1392-A465-4792-993E-32CB645AABC9}" dt="2023-12-02T13:46:36.621" v="59624" actId="14100"/>
        <pc:sldMkLst>
          <pc:docMk/>
          <pc:sldMk cId="1278908356" sldId="476"/>
        </pc:sldMkLst>
        <pc:spChg chg="mod">
          <ac:chgData name="Ορέστης Αντωνίου" userId="aa65568b-29c0-48f4-92ec-07a3c5292fa9" providerId="ADAL" clId="{D21D1392-A465-4792-993E-32CB645AABC9}" dt="2023-11-22T22:12:12.554" v="10802" actId="20577"/>
          <ac:spMkLst>
            <pc:docMk/>
            <pc:sldMk cId="1278908356" sldId="476"/>
            <ac:spMk id="2" creationId="{55A0BCBD-E876-B76B-EABA-18F201D2E47D}"/>
          </ac:spMkLst>
        </pc:spChg>
        <pc:spChg chg="add del mod">
          <ac:chgData name="Ορέστης Αντωνίου" userId="aa65568b-29c0-48f4-92ec-07a3c5292fa9" providerId="ADAL" clId="{D21D1392-A465-4792-993E-32CB645AABC9}" dt="2023-11-23T18:10:54.459" v="12815"/>
          <ac:spMkLst>
            <pc:docMk/>
            <pc:sldMk cId="1278908356" sldId="476"/>
            <ac:spMk id="3" creationId="{292B0F73-206E-8C02-9187-ADA9B6324253}"/>
          </ac:spMkLst>
        </pc:spChg>
        <pc:spChg chg="del">
          <ac:chgData name="Ορέστης Αντωνίου" userId="aa65568b-29c0-48f4-92ec-07a3c5292fa9" providerId="ADAL" clId="{D21D1392-A465-4792-993E-32CB645AABC9}" dt="2023-11-22T22:14:54.807" v="10803" actId="21"/>
          <ac:spMkLst>
            <pc:docMk/>
            <pc:sldMk cId="1278908356" sldId="476"/>
            <ac:spMk id="4" creationId="{BA52C32B-4015-C45F-B19A-AD6F7F9A35B9}"/>
          </ac:spMkLst>
        </pc:spChg>
        <pc:spChg chg="add mod">
          <ac:chgData name="Ορέστης Αντωνίου" userId="aa65568b-29c0-48f4-92ec-07a3c5292fa9" providerId="ADAL" clId="{D21D1392-A465-4792-993E-32CB645AABC9}" dt="2023-11-22T22:37:17.051" v="11492" actId="1036"/>
          <ac:spMkLst>
            <pc:docMk/>
            <pc:sldMk cId="1278908356" sldId="476"/>
            <ac:spMk id="6" creationId="{404F244E-6693-E0D2-7F47-40FDBB5FB902}"/>
          </ac:spMkLst>
        </pc:spChg>
        <pc:spChg chg="add mod">
          <ac:chgData name="Ορέστης Αντωνίου" userId="aa65568b-29c0-48f4-92ec-07a3c5292fa9" providerId="ADAL" clId="{D21D1392-A465-4792-993E-32CB645AABC9}" dt="2023-12-02T13:46:36.621" v="59624" actId="14100"/>
          <ac:spMkLst>
            <pc:docMk/>
            <pc:sldMk cId="1278908356" sldId="476"/>
            <ac:spMk id="7" creationId="{D7927906-7FEA-168C-AF31-A3D6F5E960A7}"/>
          </ac:spMkLst>
        </pc:spChg>
        <pc:spChg chg="del">
          <ac:chgData name="Ορέστης Αντωνίου" userId="aa65568b-29c0-48f4-92ec-07a3c5292fa9" providerId="ADAL" clId="{D21D1392-A465-4792-993E-32CB645AABC9}" dt="2023-11-22T22:14:57.340" v="10804" actId="21"/>
          <ac:spMkLst>
            <pc:docMk/>
            <pc:sldMk cId="1278908356" sldId="476"/>
            <ac:spMk id="15" creationId="{991452D0-C34D-772F-25C3-213A5D8E8E74}"/>
          </ac:spMkLst>
        </pc:spChg>
        <pc:spChg chg="mod">
          <ac:chgData name="Ορέστης Αντωνίου" userId="aa65568b-29c0-48f4-92ec-07a3c5292fa9" providerId="ADAL" clId="{D21D1392-A465-4792-993E-32CB645AABC9}" dt="2023-11-22T22:11:44.380" v="10771"/>
          <ac:spMkLst>
            <pc:docMk/>
            <pc:sldMk cId="1278908356" sldId="476"/>
            <ac:spMk id="17" creationId="{59B66833-5565-8D31-7B6F-B58801F33BDA}"/>
          </ac:spMkLst>
        </pc:spChg>
        <pc:spChg chg="del">
          <ac:chgData name="Ορέστης Αντωνίου" userId="aa65568b-29c0-48f4-92ec-07a3c5292fa9" providerId="ADAL" clId="{D21D1392-A465-4792-993E-32CB645AABC9}" dt="2023-11-22T22:15:00.355" v="10806" actId="21"/>
          <ac:spMkLst>
            <pc:docMk/>
            <pc:sldMk cId="1278908356" sldId="476"/>
            <ac:spMk id="18" creationId="{58965187-1B0D-6226-494F-8FA74D42CBDC}"/>
          </ac:spMkLst>
        </pc:spChg>
        <pc:spChg chg="mod">
          <ac:chgData name="Ορέστης Αντωνίου" userId="aa65568b-29c0-48f4-92ec-07a3c5292fa9" providerId="ADAL" clId="{D21D1392-A465-4792-993E-32CB645AABC9}" dt="2023-11-22T22:15:17.516" v="10808" actId="14100"/>
          <ac:spMkLst>
            <pc:docMk/>
            <pc:sldMk cId="1278908356" sldId="476"/>
            <ac:spMk id="26" creationId="{04AFCA8B-02A4-47E3-C00C-D283578C4BA4}"/>
          </ac:spMkLst>
        </pc:spChg>
        <pc:spChg chg="mod">
          <ac:chgData name="Ορέστης Αντωνίου" userId="aa65568b-29c0-48f4-92ec-07a3c5292fa9" providerId="ADAL" clId="{D21D1392-A465-4792-993E-32CB645AABC9}" dt="2023-11-26T08:49:14.974" v="35127" actId="14100"/>
          <ac:spMkLst>
            <pc:docMk/>
            <pc:sldMk cId="1278908356" sldId="476"/>
            <ac:spMk id="28" creationId="{7BD241D2-6AC5-D584-ED92-4CEDC40459F0}"/>
          </ac:spMkLst>
        </pc:spChg>
        <pc:grpChg chg="mod">
          <ac:chgData name="Ορέστης Αντωνίου" userId="aa65568b-29c0-48f4-92ec-07a3c5292fa9" providerId="ADAL" clId="{D21D1392-A465-4792-993E-32CB645AABC9}" dt="2023-11-22T22:36:58.806" v="11479" actId="1037"/>
          <ac:grpSpMkLst>
            <pc:docMk/>
            <pc:sldMk cId="1278908356" sldId="476"/>
            <ac:grpSpMk id="19" creationId="{7F49E8F1-85B6-A82A-C5A9-226E3C18A614}"/>
          </ac:grpSpMkLst>
        </pc:grpChg>
        <pc:picChg chg="add del mod">
          <ac:chgData name="Ορέστης Αντωνίου" userId="aa65568b-29c0-48f4-92ec-07a3c5292fa9" providerId="ADAL" clId="{D21D1392-A465-4792-993E-32CB645AABC9}" dt="2023-11-22T22:24:47.763" v="11277" actId="21"/>
          <ac:picMkLst>
            <pc:docMk/>
            <pc:sldMk cId="1278908356" sldId="476"/>
            <ac:picMk id="3" creationId="{BB69DC67-40D0-8614-D407-D530670A11D0}"/>
          </ac:picMkLst>
        </pc:picChg>
        <pc:picChg chg="add mod">
          <ac:chgData name="Ορέστης Αντωνίου" userId="aa65568b-29c0-48f4-92ec-07a3c5292fa9" providerId="ADAL" clId="{D21D1392-A465-4792-993E-32CB645AABC9}" dt="2023-11-22T22:36:51.458" v="11474" actId="1036"/>
          <ac:picMkLst>
            <pc:docMk/>
            <pc:sldMk cId="1278908356" sldId="476"/>
            <ac:picMk id="5" creationId="{5D9576EB-C7C2-88F3-7E53-5A03657E6A76}"/>
          </ac:picMkLst>
        </pc:picChg>
        <pc:picChg chg="del">
          <ac:chgData name="Ορέστης Αντωνίου" userId="aa65568b-29c0-48f4-92ec-07a3c5292fa9" providerId="ADAL" clId="{D21D1392-A465-4792-993E-32CB645AABC9}" dt="2023-11-22T22:14:58.775" v="10805" actId="21"/>
          <ac:picMkLst>
            <pc:docMk/>
            <pc:sldMk cId="1278908356" sldId="476"/>
            <ac:picMk id="9" creationId="{4A52ED15-5798-CF9C-72E5-26350E900AE8}"/>
          </ac:picMkLst>
        </pc:picChg>
      </pc:sldChg>
      <pc:sldChg chg="add del">
        <pc:chgData name="Ορέστης Αντωνίου" userId="aa65568b-29c0-48f4-92ec-07a3c5292fa9" providerId="ADAL" clId="{D21D1392-A465-4792-993E-32CB645AABC9}" dt="2023-11-22T22:11:15.519" v="10769" actId="2696"/>
        <pc:sldMkLst>
          <pc:docMk/>
          <pc:sldMk cId="1394921166" sldId="476"/>
        </pc:sldMkLst>
      </pc:sldChg>
      <pc:sldChg chg="add del">
        <pc:chgData name="Ορέστης Αντωνίου" userId="aa65568b-29c0-48f4-92ec-07a3c5292fa9" providerId="ADAL" clId="{D21D1392-A465-4792-993E-32CB645AABC9}" dt="2023-11-22T22:40:37.042" v="11505" actId="2696"/>
        <pc:sldMkLst>
          <pc:docMk/>
          <pc:sldMk cId="224889824" sldId="477"/>
        </pc:sldMkLst>
      </pc:sldChg>
      <pc:sldChg chg="addSp delSp modSp add mod ord delAnim modAnim modNotesTx">
        <pc:chgData name="Ορέστης Αντωνίου" userId="aa65568b-29c0-48f4-92ec-07a3c5292fa9" providerId="ADAL" clId="{D21D1392-A465-4792-993E-32CB645AABC9}" dt="2023-12-02T13:48:02.822" v="59629" actId="113"/>
        <pc:sldMkLst>
          <pc:docMk/>
          <pc:sldMk cId="1466163559" sldId="477"/>
        </pc:sldMkLst>
        <pc:spChg chg="mod">
          <ac:chgData name="Ορέστης Αντωνίου" userId="aa65568b-29c0-48f4-92ec-07a3c5292fa9" providerId="ADAL" clId="{D21D1392-A465-4792-993E-32CB645AABC9}" dt="2023-11-26T08:48:21.939" v="35121" actId="14100"/>
          <ac:spMkLst>
            <pc:docMk/>
            <pc:sldMk cId="1466163559" sldId="477"/>
            <ac:spMk id="2" creationId="{55A0BCBD-E876-B76B-EABA-18F201D2E47D}"/>
          </ac:spMkLst>
        </pc:spChg>
        <pc:spChg chg="add mod">
          <ac:chgData name="Ορέστης Αντωνίου" userId="aa65568b-29c0-48f4-92ec-07a3c5292fa9" providerId="ADAL" clId="{D21D1392-A465-4792-993E-32CB645AABC9}" dt="2023-11-25T05:26:29.455" v="14334" actId="113"/>
          <ac:spMkLst>
            <pc:docMk/>
            <pc:sldMk cId="1466163559" sldId="477"/>
            <ac:spMk id="3" creationId="{E51E26A0-853C-E074-03AF-36DF10C91C17}"/>
          </ac:spMkLst>
        </pc:spChg>
        <pc:spChg chg="add mod">
          <ac:chgData name="Ορέστης Αντωνίου" userId="aa65568b-29c0-48f4-92ec-07a3c5292fa9" providerId="ADAL" clId="{D21D1392-A465-4792-993E-32CB645AABC9}" dt="2023-11-26T08:52:18.160" v="35131" actId="1582"/>
          <ac:spMkLst>
            <pc:docMk/>
            <pc:sldMk cId="1466163559" sldId="477"/>
            <ac:spMk id="4" creationId="{77D49525-F1D3-0F38-19C6-3B245FE5BFE5}"/>
          </ac:spMkLst>
        </pc:spChg>
        <pc:spChg chg="del">
          <ac:chgData name="Ορέστης Αντωνίου" userId="aa65568b-29c0-48f4-92ec-07a3c5292fa9" providerId="ADAL" clId="{D21D1392-A465-4792-993E-32CB645AABC9}" dt="2023-11-23T17:47:59.847" v="12608" actId="21"/>
          <ac:spMkLst>
            <pc:docMk/>
            <pc:sldMk cId="1466163559" sldId="477"/>
            <ac:spMk id="6" creationId="{404F244E-6693-E0D2-7F47-40FDBB5FB902}"/>
          </ac:spMkLst>
        </pc:spChg>
        <pc:spChg chg="add mod">
          <ac:chgData name="Ορέστης Αντωνίου" userId="aa65568b-29c0-48f4-92ec-07a3c5292fa9" providerId="ADAL" clId="{D21D1392-A465-4792-993E-32CB645AABC9}" dt="2023-11-25T05:18:04.449" v="14250" actId="164"/>
          <ac:spMkLst>
            <pc:docMk/>
            <pc:sldMk cId="1466163559" sldId="477"/>
            <ac:spMk id="7" creationId="{6750172B-51AD-84D2-8D89-BAAC7B0B1D3F}"/>
          </ac:spMkLst>
        </pc:spChg>
        <pc:spChg chg="del">
          <ac:chgData name="Ορέστης Αντωνίου" userId="aa65568b-29c0-48f4-92ec-07a3c5292fa9" providerId="ADAL" clId="{D21D1392-A465-4792-993E-32CB645AABC9}" dt="2023-11-23T17:48:01.208" v="12609" actId="21"/>
          <ac:spMkLst>
            <pc:docMk/>
            <pc:sldMk cId="1466163559" sldId="477"/>
            <ac:spMk id="7" creationId="{D7927906-7FEA-168C-AF31-A3D6F5E960A7}"/>
          </ac:spMkLst>
        </pc:spChg>
        <pc:spChg chg="add del mod">
          <ac:chgData name="Ορέστης Αντωνίου" userId="aa65568b-29c0-48f4-92ec-07a3c5292fa9" providerId="ADAL" clId="{D21D1392-A465-4792-993E-32CB645AABC9}" dt="2023-11-23T18:12:44.954" v="12826" actId="21"/>
          <ac:spMkLst>
            <pc:docMk/>
            <pc:sldMk cId="1466163559" sldId="477"/>
            <ac:spMk id="8" creationId="{FC7B2521-38D2-7D52-F915-5340860D11D0}"/>
          </ac:spMkLst>
        </pc:spChg>
        <pc:spChg chg="add mod">
          <ac:chgData name="Ορέστης Αντωνίου" userId="aa65568b-29c0-48f4-92ec-07a3c5292fa9" providerId="ADAL" clId="{D21D1392-A465-4792-993E-32CB645AABC9}" dt="2023-11-25T05:27:45.076" v="14336" actId="1035"/>
          <ac:spMkLst>
            <pc:docMk/>
            <pc:sldMk cId="1466163559" sldId="477"/>
            <ac:spMk id="8" creationId="{FFDF7310-A6E3-34DE-349F-045B4BE38337}"/>
          </ac:spMkLst>
        </pc:spChg>
        <pc:spChg chg="add mod">
          <ac:chgData name="Ορέστης Αντωνίου" userId="aa65568b-29c0-48f4-92ec-07a3c5292fa9" providerId="ADAL" clId="{D21D1392-A465-4792-993E-32CB645AABC9}" dt="2023-12-02T13:48:02.822" v="59629" actId="113"/>
          <ac:spMkLst>
            <pc:docMk/>
            <pc:sldMk cId="1466163559" sldId="477"/>
            <ac:spMk id="9" creationId="{438EA1BE-DCEE-A198-2B36-1198E5CFC698}"/>
          </ac:spMkLst>
        </pc:spChg>
        <pc:spChg chg="add del mod">
          <ac:chgData name="Ορέστης Αντωνίου" userId="aa65568b-29c0-48f4-92ec-07a3c5292fa9" providerId="ADAL" clId="{D21D1392-A465-4792-993E-32CB645AABC9}" dt="2023-11-23T18:12:38.515" v="12822" actId="21"/>
          <ac:spMkLst>
            <pc:docMk/>
            <pc:sldMk cId="1466163559" sldId="477"/>
            <ac:spMk id="9" creationId="{7A527661-B07B-05CC-1F76-3E968FF43A49}"/>
          </ac:spMkLst>
        </pc:spChg>
        <pc:spChg chg="add del mod">
          <ac:chgData name="Ορέστης Αντωνίου" userId="aa65568b-29c0-48f4-92ec-07a3c5292fa9" providerId="ADAL" clId="{D21D1392-A465-4792-993E-32CB645AABC9}" dt="2023-11-23T18:12:41.007" v="12823" actId="21"/>
          <ac:spMkLst>
            <pc:docMk/>
            <pc:sldMk cId="1466163559" sldId="477"/>
            <ac:spMk id="10" creationId="{DC5FC98F-F0CF-500B-A6BF-B839A1A69C2D}"/>
          </ac:spMkLst>
        </pc:spChg>
        <pc:spChg chg="add del mod">
          <ac:chgData name="Ορέστης Αντωνίου" userId="aa65568b-29c0-48f4-92ec-07a3c5292fa9" providerId="ADAL" clId="{D21D1392-A465-4792-993E-32CB645AABC9}" dt="2023-11-23T18:12:41.872" v="12824" actId="21"/>
          <ac:spMkLst>
            <pc:docMk/>
            <pc:sldMk cId="1466163559" sldId="477"/>
            <ac:spMk id="11" creationId="{E394BAC5-7F12-2CEF-8A9E-AACDF8FAE156}"/>
          </ac:spMkLst>
        </pc:spChg>
        <pc:spChg chg="mod">
          <ac:chgData name="Ορέστης Αντωνίου" userId="aa65568b-29c0-48f4-92ec-07a3c5292fa9" providerId="ADAL" clId="{D21D1392-A465-4792-993E-32CB645AABC9}" dt="2023-11-23T18:04:58.045" v="12614"/>
          <ac:spMkLst>
            <pc:docMk/>
            <pc:sldMk cId="1466163559" sldId="477"/>
            <ac:spMk id="17" creationId="{59B66833-5565-8D31-7B6F-B58801F33BDA}"/>
          </ac:spMkLst>
        </pc:spChg>
        <pc:spChg chg="mod">
          <ac:chgData name="Ορέστης Αντωνίου" userId="aa65568b-29c0-48f4-92ec-07a3c5292fa9" providerId="ADAL" clId="{D21D1392-A465-4792-993E-32CB645AABC9}" dt="2023-11-23T18:10:57.375" v="12816"/>
          <ac:spMkLst>
            <pc:docMk/>
            <pc:sldMk cId="1466163559" sldId="477"/>
            <ac:spMk id="18" creationId="{AE865B16-8FA4-49A1-1CF2-BDFDADA39B1C}"/>
          </ac:spMkLst>
        </pc:spChg>
        <pc:spChg chg="mod">
          <ac:chgData name="Ορέστης Αντωνίου" userId="aa65568b-29c0-48f4-92ec-07a3c5292fa9" providerId="ADAL" clId="{D21D1392-A465-4792-993E-32CB645AABC9}" dt="2023-11-23T18:10:57.375" v="12816"/>
          <ac:spMkLst>
            <pc:docMk/>
            <pc:sldMk cId="1466163559" sldId="477"/>
            <ac:spMk id="21" creationId="{29D63FE2-853F-0900-7A11-2D860CE92CAB}"/>
          </ac:spMkLst>
        </pc:spChg>
        <pc:spChg chg="mod">
          <ac:chgData name="Ορέστης Αντωνίου" userId="aa65568b-29c0-48f4-92ec-07a3c5292fa9" providerId="ADAL" clId="{D21D1392-A465-4792-993E-32CB645AABC9}" dt="2023-11-23T18:10:57.375" v="12816"/>
          <ac:spMkLst>
            <pc:docMk/>
            <pc:sldMk cId="1466163559" sldId="477"/>
            <ac:spMk id="22" creationId="{D17CD1B5-1DEF-5256-7727-49CA94E74240}"/>
          </ac:spMkLst>
        </pc:spChg>
        <pc:spChg chg="mod">
          <ac:chgData name="Ορέστης Αντωνίου" userId="aa65568b-29c0-48f4-92ec-07a3c5292fa9" providerId="ADAL" clId="{D21D1392-A465-4792-993E-32CB645AABC9}" dt="2023-11-23T18:13:02.360" v="12829"/>
          <ac:spMkLst>
            <pc:docMk/>
            <pc:sldMk cId="1466163559" sldId="477"/>
            <ac:spMk id="24" creationId="{3BCA359C-0728-9AA8-A391-92558355AF9B}"/>
          </ac:spMkLst>
        </pc:spChg>
        <pc:spChg chg="mod">
          <ac:chgData name="Ορέστης Αντωνίου" userId="aa65568b-29c0-48f4-92ec-07a3c5292fa9" providerId="ADAL" clId="{D21D1392-A465-4792-993E-32CB645AABC9}" dt="2023-11-23T18:13:02.360" v="12829"/>
          <ac:spMkLst>
            <pc:docMk/>
            <pc:sldMk cId="1466163559" sldId="477"/>
            <ac:spMk id="25" creationId="{B07DBAAF-0214-280B-02B4-55BC4A41ED6F}"/>
          </ac:spMkLst>
        </pc:spChg>
        <pc:spChg chg="del topLvl">
          <ac:chgData name="Ορέστης Αντωνίου" userId="aa65568b-29c0-48f4-92ec-07a3c5292fa9" providerId="ADAL" clId="{D21D1392-A465-4792-993E-32CB645AABC9}" dt="2023-11-23T17:47:58.358" v="12607" actId="21"/>
          <ac:spMkLst>
            <pc:docMk/>
            <pc:sldMk cId="1466163559" sldId="477"/>
            <ac:spMk id="26" creationId="{04AFCA8B-02A4-47E3-C00C-D283578C4BA4}"/>
          </ac:spMkLst>
        </pc:spChg>
        <pc:spChg chg="del">
          <ac:chgData name="Ορέστης Αντωνίου" userId="aa65568b-29c0-48f4-92ec-07a3c5292fa9" providerId="ADAL" clId="{D21D1392-A465-4792-993E-32CB645AABC9}" dt="2023-11-23T17:47:53.635" v="12604" actId="21"/>
          <ac:spMkLst>
            <pc:docMk/>
            <pc:sldMk cId="1466163559" sldId="477"/>
            <ac:spMk id="27" creationId="{27891D10-CAB2-42C7-81CE-819573D14C00}"/>
          </ac:spMkLst>
        </pc:spChg>
        <pc:spChg chg="del topLvl">
          <ac:chgData name="Ορέστης Αντωνίου" userId="aa65568b-29c0-48f4-92ec-07a3c5292fa9" providerId="ADAL" clId="{D21D1392-A465-4792-993E-32CB645AABC9}" dt="2023-11-23T17:47:56.742" v="12606" actId="21"/>
          <ac:spMkLst>
            <pc:docMk/>
            <pc:sldMk cId="1466163559" sldId="477"/>
            <ac:spMk id="28" creationId="{7BD241D2-6AC5-D584-ED92-4CEDC40459F0}"/>
          </ac:spMkLst>
        </pc:spChg>
        <pc:spChg chg="mod">
          <ac:chgData name="Ορέστης Αντωνίου" userId="aa65568b-29c0-48f4-92ec-07a3c5292fa9" providerId="ADAL" clId="{D21D1392-A465-4792-993E-32CB645AABC9}" dt="2023-11-23T18:13:02.360" v="12829"/>
          <ac:spMkLst>
            <pc:docMk/>
            <pc:sldMk cId="1466163559" sldId="477"/>
            <ac:spMk id="29" creationId="{6429C838-0DCB-67BB-4400-7107B34372A8}"/>
          </ac:spMkLst>
        </pc:spChg>
        <pc:grpChg chg="add mod">
          <ac:chgData name="Ορέστης Αντωνίου" userId="aa65568b-29c0-48f4-92ec-07a3c5292fa9" providerId="ADAL" clId="{D21D1392-A465-4792-993E-32CB645AABC9}" dt="2023-11-25T05:28:45.025" v="14340" actId="164"/>
          <ac:grpSpMkLst>
            <pc:docMk/>
            <pc:sldMk cId="1466163559" sldId="477"/>
            <ac:grpSpMk id="10" creationId="{F553F42D-A629-781B-E943-853F2BB7E743}"/>
          </ac:grpSpMkLst>
        </pc:grpChg>
        <pc:grpChg chg="add del mod">
          <ac:chgData name="Ορέστης Αντωνίου" userId="aa65568b-29c0-48f4-92ec-07a3c5292fa9" providerId="ADAL" clId="{D21D1392-A465-4792-993E-32CB645AABC9}" dt="2023-11-23T18:12:49.922" v="12828" actId="21"/>
          <ac:grpSpMkLst>
            <pc:docMk/>
            <pc:sldMk cId="1466163559" sldId="477"/>
            <ac:grpSpMk id="14" creationId="{D360F109-D2EE-C107-37BD-15CC81B77384}"/>
          </ac:grpSpMkLst>
        </pc:grpChg>
        <pc:grpChg chg="mod">
          <ac:chgData name="Ορέστης Αντωνίου" userId="aa65568b-29c0-48f4-92ec-07a3c5292fa9" providerId="ADAL" clId="{D21D1392-A465-4792-993E-32CB645AABC9}" dt="2023-11-23T18:10:57.375" v="12816"/>
          <ac:grpSpMkLst>
            <pc:docMk/>
            <pc:sldMk cId="1466163559" sldId="477"/>
            <ac:grpSpMk id="15" creationId="{21C17C6F-0CAF-BEC9-0476-CBFB3ED083F3}"/>
          </ac:grpSpMkLst>
        </pc:grpChg>
        <pc:grpChg chg="add mod">
          <ac:chgData name="Ορέστης Αντωνίου" userId="aa65568b-29c0-48f4-92ec-07a3c5292fa9" providerId="ADAL" clId="{D21D1392-A465-4792-993E-32CB645AABC9}" dt="2023-11-25T05:28:45.025" v="14340" actId="164"/>
          <ac:grpSpMkLst>
            <pc:docMk/>
            <pc:sldMk cId="1466163559" sldId="477"/>
            <ac:grpSpMk id="15" creationId="{DF772963-82C1-A30B-E9AD-F7FF49EDE930}"/>
          </ac:grpSpMkLst>
        </pc:grpChg>
        <pc:grpChg chg="del">
          <ac:chgData name="Ορέστης Αντωνίου" userId="aa65568b-29c0-48f4-92ec-07a3c5292fa9" providerId="ADAL" clId="{D21D1392-A465-4792-993E-32CB645AABC9}" dt="2023-11-23T17:47:56.742" v="12606" actId="21"/>
          <ac:grpSpMkLst>
            <pc:docMk/>
            <pc:sldMk cId="1466163559" sldId="477"/>
            <ac:grpSpMk id="19" creationId="{7F49E8F1-85B6-A82A-C5A9-226E3C18A614}"/>
          </ac:grpSpMkLst>
        </pc:grpChg>
        <pc:grpChg chg="del">
          <ac:chgData name="Ορέστης Αντωνίου" userId="aa65568b-29c0-48f4-92ec-07a3c5292fa9" providerId="ADAL" clId="{D21D1392-A465-4792-993E-32CB645AABC9}" dt="2023-11-23T17:47:53.635" v="12604" actId="21"/>
          <ac:grpSpMkLst>
            <pc:docMk/>
            <pc:sldMk cId="1466163559" sldId="477"/>
            <ac:grpSpMk id="20" creationId="{CAF16A29-B994-AFEC-BF91-95203F259B98}"/>
          </ac:grpSpMkLst>
        </pc:grpChg>
        <pc:grpChg chg="add del mod">
          <ac:chgData name="Ορέστης Αντωνίου" userId="aa65568b-29c0-48f4-92ec-07a3c5292fa9" providerId="ADAL" clId="{D21D1392-A465-4792-993E-32CB645AABC9}" dt="2023-11-23T18:13:04.601" v="12830"/>
          <ac:grpSpMkLst>
            <pc:docMk/>
            <pc:sldMk cId="1466163559" sldId="477"/>
            <ac:grpSpMk id="23" creationId="{DC6B70C1-6C80-6E24-2220-B89012931C48}"/>
          </ac:grpSpMkLst>
        </pc:grpChg>
        <pc:picChg chg="add del mod">
          <ac:chgData name="Ορέστης Αντωνίου" userId="aa65568b-29c0-48f4-92ec-07a3c5292fa9" providerId="ADAL" clId="{D21D1392-A465-4792-993E-32CB645AABC9}" dt="2023-11-23T18:12:36.966" v="12821" actId="21"/>
          <ac:picMkLst>
            <pc:docMk/>
            <pc:sldMk cId="1466163559" sldId="477"/>
            <ac:picMk id="4" creationId="{426E84F7-10AC-CAEC-DB24-3D6418C65040}"/>
          </ac:picMkLst>
        </pc:picChg>
        <pc:picChg chg="del">
          <ac:chgData name="Ορέστης Αντωνίου" userId="aa65568b-29c0-48f4-92ec-07a3c5292fa9" providerId="ADAL" clId="{D21D1392-A465-4792-993E-32CB645AABC9}" dt="2023-11-23T17:47:54.965" v="12605" actId="21"/>
          <ac:picMkLst>
            <pc:docMk/>
            <pc:sldMk cId="1466163559" sldId="477"/>
            <ac:picMk id="5" creationId="{5D9576EB-C7C2-88F3-7E53-5A03657E6A76}"/>
          </ac:picMkLst>
        </pc:picChg>
        <pc:picChg chg="add mod">
          <ac:chgData name="Ορέστης Αντωνίου" userId="aa65568b-29c0-48f4-92ec-07a3c5292fa9" providerId="ADAL" clId="{D21D1392-A465-4792-993E-32CB645AABC9}" dt="2023-11-25T05:18:04.449" v="14250" actId="164"/>
          <ac:picMkLst>
            <pc:docMk/>
            <pc:sldMk cId="1466163559" sldId="477"/>
            <ac:picMk id="6" creationId="{6F4CCFC8-DDD2-CC4C-AE78-C1E4FC8FFA0D}"/>
          </ac:picMkLst>
        </pc:picChg>
        <pc:cxnChg chg="add mod">
          <ac:chgData name="Ορέστης Αντωνίου" userId="aa65568b-29c0-48f4-92ec-07a3c5292fa9" providerId="ADAL" clId="{D21D1392-A465-4792-993E-32CB645AABC9}" dt="2023-11-25T05:28:45.025" v="14340" actId="164"/>
          <ac:cxnSpMkLst>
            <pc:docMk/>
            <pc:sldMk cId="1466163559" sldId="477"/>
            <ac:cxnSpMk id="14" creationId="{9BC070A3-9C4F-3BB0-1B51-94FF5FFAA143}"/>
          </ac:cxnSpMkLst>
        </pc:cxnChg>
      </pc:sldChg>
      <pc:sldChg chg="addSp delSp modSp add mod ord addAnim delAnim modAnim modNotesTx">
        <pc:chgData name="Ορέστης Αντωνίου" userId="aa65568b-29c0-48f4-92ec-07a3c5292fa9" providerId="ADAL" clId="{D21D1392-A465-4792-993E-32CB645AABC9}" dt="2023-11-26T08:50:21.752" v="35128"/>
        <pc:sldMkLst>
          <pc:docMk/>
          <pc:sldMk cId="2642860488" sldId="478"/>
        </pc:sldMkLst>
        <pc:spChg chg="mod">
          <ac:chgData name="Ορέστης Αντωνίου" userId="aa65568b-29c0-48f4-92ec-07a3c5292fa9" providerId="ADAL" clId="{D21D1392-A465-4792-993E-32CB645AABC9}" dt="2023-11-22T22:42:00.378" v="11536" actId="20577"/>
          <ac:spMkLst>
            <pc:docMk/>
            <pc:sldMk cId="2642860488" sldId="478"/>
            <ac:spMk id="2" creationId="{55A0BCBD-E876-B76B-EABA-18F201D2E47D}"/>
          </ac:spMkLst>
        </pc:spChg>
        <pc:spChg chg="add del mod">
          <ac:chgData name="Ορέστης Αντωνίου" userId="aa65568b-29c0-48f4-92ec-07a3c5292fa9" providerId="ADAL" clId="{D21D1392-A465-4792-993E-32CB645AABC9}" dt="2023-11-23T09:33:12.749" v="12583" actId="20577"/>
          <ac:spMkLst>
            <pc:docMk/>
            <pc:sldMk cId="2642860488" sldId="478"/>
            <ac:spMk id="3" creationId="{EF3FE9E0-C5B0-C91E-E753-5A48F91A789C}"/>
          </ac:spMkLst>
        </pc:spChg>
        <pc:spChg chg="add del mod">
          <ac:chgData name="Ορέστης Αντωνίου" userId="aa65568b-29c0-48f4-92ec-07a3c5292fa9" providerId="ADAL" clId="{D21D1392-A465-4792-993E-32CB645AABC9}" dt="2023-11-22T22:48:18.464" v="11763" actId="21"/>
          <ac:spMkLst>
            <pc:docMk/>
            <pc:sldMk cId="2642860488" sldId="478"/>
            <ac:spMk id="4" creationId="{15AA9900-8C29-50AF-3353-A604B8F035C4}"/>
          </ac:spMkLst>
        </pc:spChg>
        <pc:spChg chg="del">
          <ac:chgData name="Ορέστης Αντωνίου" userId="aa65568b-29c0-48f4-92ec-07a3c5292fa9" providerId="ADAL" clId="{D21D1392-A465-4792-993E-32CB645AABC9}" dt="2023-11-22T22:41:02.451" v="11513" actId="21"/>
          <ac:spMkLst>
            <pc:docMk/>
            <pc:sldMk cId="2642860488" sldId="478"/>
            <ac:spMk id="6" creationId="{404F244E-6693-E0D2-7F47-40FDBB5FB902}"/>
          </ac:spMkLst>
        </pc:spChg>
        <pc:spChg chg="del">
          <ac:chgData name="Ορέστης Αντωνίου" userId="aa65568b-29c0-48f4-92ec-07a3c5292fa9" providerId="ADAL" clId="{D21D1392-A465-4792-993E-32CB645AABC9}" dt="2023-11-22T22:41:00.315" v="11512" actId="21"/>
          <ac:spMkLst>
            <pc:docMk/>
            <pc:sldMk cId="2642860488" sldId="478"/>
            <ac:spMk id="7" creationId="{D7927906-7FEA-168C-AF31-A3D6F5E960A7}"/>
          </ac:spMkLst>
        </pc:spChg>
        <pc:spChg chg="add mod">
          <ac:chgData name="Ορέστης Αντωνίου" userId="aa65568b-29c0-48f4-92ec-07a3c5292fa9" providerId="ADAL" clId="{D21D1392-A465-4792-993E-32CB645AABC9}" dt="2023-11-22T23:03:21.399" v="12167" actId="1037"/>
          <ac:spMkLst>
            <pc:docMk/>
            <pc:sldMk cId="2642860488" sldId="478"/>
            <ac:spMk id="8" creationId="{DC42CDCF-651F-8819-376A-10A046F26EE4}"/>
          </ac:spMkLst>
        </pc:spChg>
        <pc:spChg chg="add mod">
          <ac:chgData name="Ορέστης Αντωνίου" userId="aa65568b-29c0-48f4-92ec-07a3c5292fa9" providerId="ADAL" clId="{D21D1392-A465-4792-993E-32CB645AABC9}" dt="2023-11-25T07:25:24.624" v="23360" actId="20577"/>
          <ac:spMkLst>
            <pc:docMk/>
            <pc:sldMk cId="2642860488" sldId="478"/>
            <ac:spMk id="11" creationId="{4F673150-7B85-841E-1498-047DD6158BF8}"/>
          </ac:spMkLst>
        </pc:spChg>
        <pc:grpChg chg="del">
          <ac:chgData name="Ορέστης Αντωνίου" userId="aa65568b-29c0-48f4-92ec-07a3c5292fa9" providerId="ADAL" clId="{D21D1392-A465-4792-993E-32CB645AABC9}" dt="2023-11-22T22:40:56.653" v="11510" actId="21"/>
          <ac:grpSpMkLst>
            <pc:docMk/>
            <pc:sldMk cId="2642860488" sldId="478"/>
            <ac:grpSpMk id="19" creationId="{7F49E8F1-85B6-A82A-C5A9-226E3C18A614}"/>
          </ac:grpSpMkLst>
        </pc:grpChg>
        <pc:picChg chg="del">
          <ac:chgData name="Ορέστης Αντωνίου" userId="aa65568b-29c0-48f4-92ec-07a3c5292fa9" providerId="ADAL" clId="{D21D1392-A465-4792-993E-32CB645AABC9}" dt="2023-11-22T22:40:58.820" v="11511" actId="21"/>
          <ac:picMkLst>
            <pc:docMk/>
            <pc:sldMk cId="2642860488" sldId="478"/>
            <ac:picMk id="5" creationId="{5D9576EB-C7C2-88F3-7E53-5A03657E6A76}"/>
          </ac:picMkLst>
        </pc:picChg>
        <pc:picChg chg="add mod">
          <ac:chgData name="Ορέστης Αντωνίου" userId="aa65568b-29c0-48f4-92ec-07a3c5292fa9" providerId="ADAL" clId="{D21D1392-A465-4792-993E-32CB645AABC9}" dt="2023-11-22T22:54:34.055" v="11867" actId="1036"/>
          <ac:picMkLst>
            <pc:docMk/>
            <pc:sldMk cId="2642860488" sldId="478"/>
            <ac:picMk id="10" creationId="{29DF2652-95AC-A21F-F597-EE2D66A70EE4}"/>
          </ac:picMkLst>
        </pc:picChg>
      </pc:sldChg>
      <pc:sldChg chg="addSp modSp add mod ord modNotesTx">
        <pc:chgData name="Ορέστης Αντωνίου" userId="aa65568b-29c0-48f4-92ec-07a3c5292fa9" providerId="ADAL" clId="{D21D1392-A465-4792-993E-32CB645AABC9}" dt="2023-11-25T07:46:21.507" v="24898" actId="404"/>
        <pc:sldMkLst>
          <pc:docMk/>
          <pc:sldMk cId="1546310980" sldId="479"/>
        </pc:sldMkLst>
        <pc:spChg chg="add mod">
          <ac:chgData name="Ορέστης Αντωνίου" userId="aa65568b-29c0-48f4-92ec-07a3c5292fa9" providerId="ADAL" clId="{D21D1392-A465-4792-993E-32CB645AABC9}" dt="2023-11-25T04:54:24.696" v="13596"/>
          <ac:spMkLst>
            <pc:docMk/>
            <pc:sldMk cId="1546310980" sldId="479"/>
            <ac:spMk id="2" creationId="{EA5AD2BB-D018-686D-3FAF-01A2747726C6}"/>
          </ac:spMkLst>
        </pc:spChg>
        <pc:spChg chg="mod">
          <ac:chgData name="Ορέστης Αντωνίου" userId="aa65568b-29c0-48f4-92ec-07a3c5292fa9" providerId="ADAL" clId="{D21D1392-A465-4792-993E-32CB645AABC9}" dt="2023-11-25T04:54:32.678" v="13602" actId="1037"/>
          <ac:spMkLst>
            <pc:docMk/>
            <pc:sldMk cId="1546310980" sldId="479"/>
            <ac:spMk id="17" creationId="{59B66833-5565-8D31-7B6F-B58801F33BDA}"/>
          </ac:spMkLst>
        </pc:spChg>
        <pc:spChg chg="mod">
          <ac:chgData name="Ορέστης Αντωνίου" userId="aa65568b-29c0-48f4-92ec-07a3c5292fa9" providerId="ADAL" clId="{D21D1392-A465-4792-993E-32CB645AABC9}" dt="2023-11-25T04:55:26.781" v="13614" actId="20577"/>
          <ac:spMkLst>
            <pc:docMk/>
            <pc:sldMk cId="1546310980" sldId="479"/>
            <ac:spMk id="22" creationId="{3AED094E-6014-4CED-4160-E41596718EB6}"/>
          </ac:spMkLst>
        </pc:spChg>
        <pc:spChg chg="mod">
          <ac:chgData name="Ορέστης Αντωνίου" userId="aa65568b-29c0-48f4-92ec-07a3c5292fa9" providerId="ADAL" clId="{D21D1392-A465-4792-993E-32CB645AABC9}" dt="2023-11-25T04:55:40.479" v="13622" actId="20577"/>
          <ac:spMkLst>
            <pc:docMk/>
            <pc:sldMk cId="1546310980" sldId="479"/>
            <ac:spMk id="35" creationId="{149AD2F1-DD1D-D975-7196-0372259F13DE}"/>
          </ac:spMkLst>
        </pc:spChg>
      </pc:sldChg>
      <pc:sldChg chg="addSp delSp modSp add mod delAnim modAnim modNotesTx">
        <pc:chgData name="Ορέστης Αντωνίου" userId="aa65568b-29c0-48f4-92ec-07a3c5292fa9" providerId="ADAL" clId="{D21D1392-A465-4792-993E-32CB645AABC9}" dt="2023-11-26T08:58:09.735" v="35155"/>
        <pc:sldMkLst>
          <pc:docMk/>
          <pc:sldMk cId="847299986" sldId="480"/>
        </pc:sldMkLst>
        <pc:spChg chg="mod">
          <ac:chgData name="Ορέστης Αντωνίου" userId="aa65568b-29c0-48f4-92ec-07a3c5292fa9" providerId="ADAL" clId="{D21D1392-A465-4792-993E-32CB645AABC9}" dt="2023-11-25T09:17:15.267" v="29485" actId="20577"/>
          <ac:spMkLst>
            <pc:docMk/>
            <pc:sldMk cId="847299986" sldId="480"/>
            <ac:spMk id="2" creationId="{55A0BCBD-E876-B76B-EABA-18F201D2E47D}"/>
          </ac:spMkLst>
        </pc:spChg>
        <pc:spChg chg="del">
          <ac:chgData name="Ορέστης Αντωνίου" userId="aa65568b-29c0-48f4-92ec-07a3c5292fa9" providerId="ADAL" clId="{D21D1392-A465-4792-993E-32CB645AABC9}" dt="2023-11-25T05:33:01.589" v="14352" actId="21"/>
          <ac:spMkLst>
            <pc:docMk/>
            <pc:sldMk cId="847299986" sldId="480"/>
            <ac:spMk id="3" creationId="{E51E26A0-853C-E074-03AF-36DF10C91C17}"/>
          </ac:spMkLst>
        </pc:spChg>
        <pc:spChg chg="del">
          <ac:chgData name="Ορέστης Αντωνίου" userId="aa65568b-29c0-48f4-92ec-07a3c5292fa9" providerId="ADAL" clId="{D21D1392-A465-4792-993E-32CB645AABC9}" dt="2023-11-25T05:33:03.006" v="14353" actId="21"/>
          <ac:spMkLst>
            <pc:docMk/>
            <pc:sldMk cId="847299986" sldId="480"/>
            <ac:spMk id="4" creationId="{77D49525-F1D3-0F38-19C6-3B245FE5BFE5}"/>
          </ac:spMkLst>
        </pc:spChg>
        <pc:spChg chg="del">
          <ac:chgData name="Ορέστης Αντωνίου" userId="aa65568b-29c0-48f4-92ec-07a3c5292fa9" providerId="ADAL" clId="{D21D1392-A465-4792-993E-32CB645AABC9}" dt="2023-11-25T05:33:05.319" v="14355" actId="21"/>
          <ac:spMkLst>
            <pc:docMk/>
            <pc:sldMk cId="847299986" sldId="480"/>
            <ac:spMk id="9" creationId="{438EA1BE-DCEE-A198-2B36-1198E5CFC698}"/>
          </ac:spMkLst>
        </pc:spChg>
        <pc:spChg chg="mod">
          <ac:chgData name="Ορέστης Αντωνίου" userId="aa65568b-29c0-48f4-92ec-07a3c5292fa9" providerId="ADAL" clId="{D21D1392-A465-4792-993E-32CB645AABC9}" dt="2023-11-25T08:46:02.376" v="28921" actId="1037"/>
          <ac:spMkLst>
            <pc:docMk/>
            <pc:sldMk cId="847299986" sldId="480"/>
            <ac:spMk id="17" creationId="{59B66833-5565-8D31-7B6F-B58801F33BDA}"/>
          </ac:spMkLst>
        </pc:spChg>
        <pc:spChg chg="add mod">
          <ac:chgData name="Ορέστης Αντωνίου" userId="aa65568b-29c0-48f4-92ec-07a3c5292fa9" providerId="ADAL" clId="{D21D1392-A465-4792-993E-32CB645AABC9}" dt="2023-11-25T09:13:19.016" v="29377" actId="164"/>
          <ac:spMkLst>
            <pc:docMk/>
            <pc:sldMk cId="847299986" sldId="480"/>
            <ac:spMk id="18" creationId="{BD7CB1B3-CE24-B65A-0E09-EF0DA4F2F3DD}"/>
          </ac:spMkLst>
        </pc:spChg>
        <pc:spChg chg="add mod">
          <ac:chgData name="Ορέστης Αντωνίου" userId="aa65568b-29c0-48f4-92ec-07a3c5292fa9" providerId="ADAL" clId="{D21D1392-A465-4792-993E-32CB645AABC9}" dt="2023-11-25T09:13:24.815" v="29378" actId="164"/>
          <ac:spMkLst>
            <pc:docMk/>
            <pc:sldMk cId="847299986" sldId="480"/>
            <ac:spMk id="21" creationId="{55262CBB-F045-B35A-142F-5D1B3390820C}"/>
          </ac:spMkLst>
        </pc:spChg>
        <pc:spChg chg="add mod">
          <ac:chgData name="Ορέστης Αντωνίου" userId="aa65568b-29c0-48f4-92ec-07a3c5292fa9" providerId="ADAL" clId="{D21D1392-A465-4792-993E-32CB645AABC9}" dt="2023-11-25T09:13:30.702" v="29379" actId="164"/>
          <ac:spMkLst>
            <pc:docMk/>
            <pc:sldMk cId="847299986" sldId="480"/>
            <ac:spMk id="22" creationId="{3E4EE4B4-605B-74BE-A521-0F40F202CF70}"/>
          </ac:spMkLst>
        </pc:spChg>
        <pc:spChg chg="add mod">
          <ac:chgData name="Ορέστης Αντωνίου" userId="aa65568b-29c0-48f4-92ec-07a3c5292fa9" providerId="ADAL" clId="{D21D1392-A465-4792-993E-32CB645AABC9}" dt="2023-11-25T09:13:19.016" v="29377" actId="164"/>
          <ac:spMkLst>
            <pc:docMk/>
            <pc:sldMk cId="847299986" sldId="480"/>
            <ac:spMk id="23" creationId="{AAFEEFF0-B8AD-2FA9-042B-DA045D6EE6DC}"/>
          </ac:spMkLst>
        </pc:spChg>
        <pc:spChg chg="add mod">
          <ac:chgData name="Ορέστης Αντωνίου" userId="aa65568b-29c0-48f4-92ec-07a3c5292fa9" providerId="ADAL" clId="{D21D1392-A465-4792-993E-32CB645AABC9}" dt="2023-11-25T09:13:24.815" v="29378" actId="164"/>
          <ac:spMkLst>
            <pc:docMk/>
            <pc:sldMk cId="847299986" sldId="480"/>
            <ac:spMk id="24" creationId="{A3F65D49-D829-35A6-4E3C-03A627FED353}"/>
          </ac:spMkLst>
        </pc:spChg>
        <pc:spChg chg="add mod">
          <ac:chgData name="Ορέστης Αντωνίου" userId="aa65568b-29c0-48f4-92ec-07a3c5292fa9" providerId="ADAL" clId="{D21D1392-A465-4792-993E-32CB645AABC9}" dt="2023-11-25T09:13:30.702" v="29379" actId="164"/>
          <ac:spMkLst>
            <pc:docMk/>
            <pc:sldMk cId="847299986" sldId="480"/>
            <ac:spMk id="25" creationId="{06B3A9D6-DB87-3136-6B16-C3929259D070}"/>
          </ac:spMkLst>
        </pc:spChg>
        <pc:spChg chg="add mod">
          <ac:chgData name="Ορέστης Αντωνίου" userId="aa65568b-29c0-48f4-92ec-07a3c5292fa9" providerId="ADAL" clId="{D21D1392-A465-4792-993E-32CB645AABC9}" dt="2023-11-25T09:27:11.598" v="29609" actId="1076"/>
          <ac:spMkLst>
            <pc:docMk/>
            <pc:sldMk cId="847299986" sldId="480"/>
            <ac:spMk id="29" creationId="{FFB20BB3-5620-84B9-A50C-F446C2595D69}"/>
          </ac:spMkLst>
        </pc:spChg>
        <pc:spChg chg="add mod">
          <ac:chgData name="Ορέστης Αντωνίου" userId="aa65568b-29c0-48f4-92ec-07a3c5292fa9" providerId="ADAL" clId="{D21D1392-A465-4792-993E-32CB645AABC9}" dt="2023-11-25T09:18:16.391" v="29528" actId="14100"/>
          <ac:spMkLst>
            <pc:docMk/>
            <pc:sldMk cId="847299986" sldId="480"/>
            <ac:spMk id="30" creationId="{BC1038D9-41FF-A8D6-38D1-621A34158D3A}"/>
          </ac:spMkLst>
        </pc:spChg>
        <pc:spChg chg="add mod">
          <ac:chgData name="Ορέστης Αντωνίου" userId="aa65568b-29c0-48f4-92ec-07a3c5292fa9" providerId="ADAL" clId="{D21D1392-A465-4792-993E-32CB645AABC9}" dt="2023-11-25T09:20:26.275" v="29532" actId="20577"/>
          <ac:spMkLst>
            <pc:docMk/>
            <pc:sldMk cId="847299986" sldId="480"/>
            <ac:spMk id="31" creationId="{D177AC48-9571-21C9-F92C-3016BAA30394}"/>
          </ac:spMkLst>
        </pc:spChg>
        <pc:spChg chg="add mod">
          <ac:chgData name="Ορέστης Αντωνίου" userId="aa65568b-29c0-48f4-92ec-07a3c5292fa9" providerId="ADAL" clId="{D21D1392-A465-4792-993E-32CB645AABC9}" dt="2023-11-25T09:30:21.128" v="29758" actId="207"/>
          <ac:spMkLst>
            <pc:docMk/>
            <pc:sldMk cId="847299986" sldId="480"/>
            <ac:spMk id="32" creationId="{7588538F-D356-D512-BB5D-85F2262BBAF9}"/>
          </ac:spMkLst>
        </pc:spChg>
        <pc:spChg chg="add mod">
          <ac:chgData name="Ορέστης Αντωνίου" userId="aa65568b-29c0-48f4-92ec-07a3c5292fa9" providerId="ADAL" clId="{D21D1392-A465-4792-993E-32CB645AABC9}" dt="2023-11-25T09:30:57.534" v="29760" actId="207"/>
          <ac:spMkLst>
            <pc:docMk/>
            <pc:sldMk cId="847299986" sldId="480"/>
            <ac:spMk id="34" creationId="{6A87BFF1-5759-1FBA-7824-85666375570C}"/>
          </ac:spMkLst>
        </pc:spChg>
        <pc:grpChg chg="del">
          <ac:chgData name="Ορέστης Αντωνίου" userId="aa65568b-29c0-48f4-92ec-07a3c5292fa9" providerId="ADAL" clId="{D21D1392-A465-4792-993E-32CB645AABC9}" dt="2023-11-25T05:33:03.982" v="14354" actId="21"/>
          <ac:grpSpMkLst>
            <pc:docMk/>
            <pc:sldMk cId="847299986" sldId="480"/>
            <ac:grpSpMk id="15" creationId="{DF772963-82C1-A30B-E9AD-F7FF49EDE930}"/>
          </ac:grpSpMkLst>
        </pc:grpChg>
        <pc:grpChg chg="add mod">
          <ac:chgData name="Ορέστης Αντωνίου" userId="aa65568b-29c0-48f4-92ec-07a3c5292fa9" providerId="ADAL" clId="{D21D1392-A465-4792-993E-32CB645AABC9}" dt="2023-11-25T09:13:19.016" v="29377" actId="164"/>
          <ac:grpSpMkLst>
            <pc:docMk/>
            <pc:sldMk cId="847299986" sldId="480"/>
            <ac:grpSpMk id="26" creationId="{E5892200-8E0F-B81D-955A-0776AAE9C55C}"/>
          </ac:grpSpMkLst>
        </pc:grpChg>
        <pc:grpChg chg="add mod">
          <ac:chgData name="Ορέστης Αντωνίου" userId="aa65568b-29c0-48f4-92ec-07a3c5292fa9" providerId="ADAL" clId="{D21D1392-A465-4792-993E-32CB645AABC9}" dt="2023-11-25T09:13:24.815" v="29378" actId="164"/>
          <ac:grpSpMkLst>
            <pc:docMk/>
            <pc:sldMk cId="847299986" sldId="480"/>
            <ac:grpSpMk id="27" creationId="{0CF8D07D-6B04-8710-D975-1F32FB846C3B}"/>
          </ac:grpSpMkLst>
        </pc:grpChg>
        <pc:grpChg chg="add mod">
          <ac:chgData name="Ορέστης Αντωνίου" userId="aa65568b-29c0-48f4-92ec-07a3c5292fa9" providerId="ADAL" clId="{D21D1392-A465-4792-993E-32CB645AABC9}" dt="2023-11-25T09:13:30.702" v="29379" actId="164"/>
          <ac:grpSpMkLst>
            <pc:docMk/>
            <pc:sldMk cId="847299986" sldId="480"/>
            <ac:grpSpMk id="28" creationId="{583998A0-9839-84B1-DA9B-85AB5213A2E3}"/>
          </ac:grpSpMkLst>
        </pc:grpChg>
        <pc:grpChg chg="mod">
          <ac:chgData name="Ορέστης Αντωνίου" userId="aa65568b-29c0-48f4-92ec-07a3c5292fa9" providerId="ADAL" clId="{D21D1392-A465-4792-993E-32CB645AABC9}" dt="2023-11-25T08:43:21.673" v="28895" actId="14100"/>
          <ac:grpSpMkLst>
            <pc:docMk/>
            <pc:sldMk cId="847299986" sldId="480"/>
            <ac:grpSpMk id="85" creationId="{0C4BF910-965C-75B1-C536-0BA83D376EC0}"/>
          </ac:grpSpMkLst>
        </pc:grpChg>
        <pc:picChg chg="add mod modCrop">
          <ac:chgData name="Ορέστης Αντωνίου" userId="aa65568b-29c0-48f4-92ec-07a3c5292fa9" providerId="ADAL" clId="{D21D1392-A465-4792-993E-32CB645AABC9}" dt="2023-11-25T09:09:13.288" v="29063" actId="1038"/>
          <ac:picMkLst>
            <pc:docMk/>
            <pc:sldMk cId="847299986" sldId="480"/>
            <ac:picMk id="11" creationId="{8AEEE19F-9C3E-A3FD-F18A-C2B5C37C6A19}"/>
          </ac:picMkLst>
        </pc:picChg>
        <pc:picChg chg="add mod">
          <ac:chgData name="Ορέστης Αντωνίου" userId="aa65568b-29c0-48f4-92ec-07a3c5292fa9" providerId="ADAL" clId="{D21D1392-A465-4792-993E-32CB645AABC9}" dt="2023-11-25T09:10:17.349" v="29067" actId="14861"/>
          <ac:picMkLst>
            <pc:docMk/>
            <pc:sldMk cId="847299986" sldId="480"/>
            <ac:picMk id="20" creationId="{84DD04A9-2ACE-0002-144B-C335FB000998}"/>
          </ac:picMkLst>
        </pc:picChg>
      </pc:sldChg>
      <pc:sldChg chg="addSp delSp modSp add mod delAnim modAnim modNotesTx">
        <pc:chgData name="Ορέστης Αντωνίου" userId="aa65568b-29c0-48f4-92ec-07a3c5292fa9" providerId="ADAL" clId="{D21D1392-A465-4792-993E-32CB645AABC9}" dt="2023-11-26T08:59:51.956" v="35172" actId="20577"/>
        <pc:sldMkLst>
          <pc:docMk/>
          <pc:sldMk cId="72224040" sldId="481"/>
        </pc:sldMkLst>
        <pc:spChg chg="mod">
          <ac:chgData name="Ορέστης Αντωνίου" userId="aa65568b-29c0-48f4-92ec-07a3c5292fa9" providerId="ADAL" clId="{D21D1392-A465-4792-993E-32CB645AABC9}" dt="2023-11-25T09:31:34.589" v="29763" actId="20577"/>
          <ac:spMkLst>
            <pc:docMk/>
            <pc:sldMk cId="72224040" sldId="481"/>
            <ac:spMk id="2" creationId="{55A0BCBD-E876-B76B-EABA-18F201D2E47D}"/>
          </ac:spMkLst>
        </pc:spChg>
        <pc:spChg chg="add mod">
          <ac:chgData name="Ορέστης Αντωνίου" userId="aa65568b-29c0-48f4-92ec-07a3c5292fa9" providerId="ADAL" clId="{D21D1392-A465-4792-993E-32CB645AABC9}" dt="2023-11-25T09:39:00.758" v="29912" actId="313"/>
          <ac:spMkLst>
            <pc:docMk/>
            <pc:sldMk cId="72224040" sldId="481"/>
            <ac:spMk id="3" creationId="{049BFE8D-4EC6-BF54-B9E0-BBBC0E2BA314}"/>
          </ac:spMkLst>
        </pc:spChg>
        <pc:spChg chg="mod">
          <ac:chgData name="Ορέστης Αντωνίου" userId="aa65568b-29c0-48f4-92ec-07a3c5292fa9" providerId="ADAL" clId="{D21D1392-A465-4792-993E-32CB645AABC9}" dt="2023-11-25T09:32:42.623" v="29853" actId="20577"/>
          <ac:spMkLst>
            <pc:docMk/>
            <pc:sldMk cId="72224040" sldId="481"/>
            <ac:spMk id="30" creationId="{BC1038D9-41FF-A8D6-38D1-621A34158D3A}"/>
          </ac:spMkLst>
        </pc:spChg>
        <pc:spChg chg="del">
          <ac:chgData name="Ορέστης Αντωνίου" userId="aa65568b-29c0-48f4-92ec-07a3c5292fa9" providerId="ADAL" clId="{D21D1392-A465-4792-993E-32CB645AABC9}" dt="2023-11-25T09:32:47.521" v="29854" actId="21"/>
          <ac:spMkLst>
            <pc:docMk/>
            <pc:sldMk cId="72224040" sldId="481"/>
            <ac:spMk id="32" creationId="{7588538F-D356-D512-BB5D-85F2262BBAF9}"/>
          </ac:spMkLst>
        </pc:spChg>
        <pc:spChg chg="mod">
          <ac:chgData name="Ορέστης Αντωνίου" userId="aa65568b-29c0-48f4-92ec-07a3c5292fa9" providerId="ADAL" clId="{D21D1392-A465-4792-993E-32CB645AABC9}" dt="2023-11-25T09:39:07.351" v="29916" actId="1035"/>
          <ac:spMkLst>
            <pc:docMk/>
            <pc:sldMk cId="72224040" sldId="481"/>
            <ac:spMk id="34" creationId="{6A87BFF1-5759-1FBA-7824-85666375570C}"/>
          </ac:spMkLst>
        </pc:spChg>
        <pc:grpChg chg="mod">
          <ac:chgData name="Ορέστης Αντωνίου" userId="aa65568b-29c0-48f4-92ec-07a3c5292fa9" providerId="ADAL" clId="{D21D1392-A465-4792-993E-32CB645AABC9}" dt="2023-11-25T09:36:03.443" v="29876" actId="1036"/>
          <ac:grpSpMkLst>
            <pc:docMk/>
            <pc:sldMk cId="72224040" sldId="481"/>
            <ac:grpSpMk id="26" creationId="{E5892200-8E0F-B81D-955A-0776AAE9C55C}"/>
          </ac:grpSpMkLst>
        </pc:grpChg>
        <pc:grpChg chg="mod">
          <ac:chgData name="Ορέστης Αντωνίου" userId="aa65568b-29c0-48f4-92ec-07a3c5292fa9" providerId="ADAL" clId="{D21D1392-A465-4792-993E-32CB645AABC9}" dt="2023-11-25T09:41:28.765" v="29928" actId="1035"/>
          <ac:grpSpMkLst>
            <pc:docMk/>
            <pc:sldMk cId="72224040" sldId="481"/>
            <ac:grpSpMk id="28" creationId="{583998A0-9839-84B1-DA9B-85AB5213A2E3}"/>
          </ac:grpSpMkLst>
        </pc:grpChg>
        <pc:picChg chg="add mod ord modCrop">
          <ac:chgData name="Ορέστης Αντωνίου" userId="aa65568b-29c0-48f4-92ec-07a3c5292fa9" providerId="ADAL" clId="{D21D1392-A465-4792-993E-32CB645AABC9}" dt="2023-11-25T09:38:41.128" v="29911" actId="14100"/>
          <ac:picMkLst>
            <pc:docMk/>
            <pc:sldMk cId="72224040" sldId="481"/>
            <ac:picMk id="5" creationId="{BF77BE1D-39F6-8D55-22AD-6CAD196EC63A}"/>
          </ac:picMkLst>
        </pc:picChg>
        <pc:picChg chg="add mod ord">
          <ac:chgData name="Ορέστης Αντωνίου" userId="aa65568b-29c0-48f4-92ec-07a3c5292fa9" providerId="ADAL" clId="{D21D1392-A465-4792-993E-32CB645AABC9}" dt="2023-11-25T09:38:09.315" v="29900" actId="1035"/>
          <ac:picMkLst>
            <pc:docMk/>
            <pc:sldMk cId="72224040" sldId="481"/>
            <ac:picMk id="7" creationId="{79EE0ABC-69CA-B715-BBC4-D1065F43A6BB}"/>
          </ac:picMkLst>
        </pc:picChg>
        <pc:picChg chg="del">
          <ac:chgData name="Ορέστης Αντωνίου" userId="aa65568b-29c0-48f4-92ec-07a3c5292fa9" providerId="ADAL" clId="{D21D1392-A465-4792-993E-32CB645AABC9}" dt="2023-11-25T09:35:25.447" v="29862" actId="21"/>
          <ac:picMkLst>
            <pc:docMk/>
            <pc:sldMk cId="72224040" sldId="481"/>
            <ac:picMk id="11" creationId="{8AEEE19F-9C3E-A3FD-F18A-C2B5C37C6A19}"/>
          </ac:picMkLst>
        </pc:picChg>
        <pc:picChg chg="del">
          <ac:chgData name="Ορέστης Αντωνίου" userId="aa65568b-29c0-48f4-92ec-07a3c5292fa9" providerId="ADAL" clId="{D21D1392-A465-4792-993E-32CB645AABC9}" dt="2023-11-25T09:37:25.528" v="29880" actId="21"/>
          <ac:picMkLst>
            <pc:docMk/>
            <pc:sldMk cId="72224040" sldId="481"/>
            <ac:picMk id="20" creationId="{84DD04A9-2ACE-0002-144B-C335FB000998}"/>
          </ac:picMkLst>
        </pc:picChg>
      </pc:sldChg>
      <pc:sldChg chg="addSp delSp modSp add mod delAnim modAnim modNotesTx">
        <pc:chgData name="Ορέστης Αντωνίου" userId="aa65568b-29c0-48f4-92ec-07a3c5292fa9" providerId="ADAL" clId="{D21D1392-A465-4792-993E-32CB645AABC9}" dt="2023-11-26T08:06:28.034" v="34914" actId="14100"/>
        <pc:sldMkLst>
          <pc:docMk/>
          <pc:sldMk cId="1243290623" sldId="482"/>
        </pc:sldMkLst>
        <pc:spChg chg="mod">
          <ac:chgData name="Ορέστης Αντωνίου" userId="aa65568b-29c0-48f4-92ec-07a3c5292fa9" providerId="ADAL" clId="{D21D1392-A465-4792-993E-32CB645AABC9}" dt="2023-11-25T11:53:14.859" v="32577" actId="20577"/>
          <ac:spMkLst>
            <pc:docMk/>
            <pc:sldMk cId="1243290623" sldId="482"/>
            <ac:spMk id="2" creationId="{55A0BCBD-E876-B76B-EABA-18F201D2E47D}"/>
          </ac:spMkLst>
        </pc:spChg>
        <pc:spChg chg="del">
          <ac:chgData name="Ορέστης Αντωνίου" userId="aa65568b-29c0-48f4-92ec-07a3c5292fa9" providerId="ADAL" clId="{D21D1392-A465-4792-993E-32CB645AABC9}" dt="2023-11-25T10:10:35.249" v="32216" actId="21"/>
          <ac:spMkLst>
            <pc:docMk/>
            <pc:sldMk cId="1243290623" sldId="482"/>
            <ac:spMk id="3" creationId="{049BFE8D-4EC6-BF54-B9E0-BBBC0E2BA314}"/>
          </ac:spMkLst>
        </pc:spChg>
        <pc:spChg chg="add mod">
          <ac:chgData name="Ορέστης Αντωνίου" userId="aa65568b-29c0-48f4-92ec-07a3c5292fa9" providerId="ADAL" clId="{D21D1392-A465-4792-993E-32CB645AABC9}" dt="2023-11-25T17:38:03.560" v="34362" actId="113"/>
          <ac:spMkLst>
            <pc:docMk/>
            <pc:sldMk cId="1243290623" sldId="482"/>
            <ac:spMk id="11" creationId="{B1EACE30-5273-B43D-2334-3AAC5230A69B}"/>
          </ac:spMkLst>
        </pc:spChg>
        <pc:spChg chg="add mod">
          <ac:chgData name="Ορέστης Αντωνίου" userId="aa65568b-29c0-48f4-92ec-07a3c5292fa9" providerId="ADAL" clId="{D21D1392-A465-4792-993E-32CB645AABC9}" dt="2023-11-26T08:06:28.034" v="34914" actId="14100"/>
          <ac:spMkLst>
            <pc:docMk/>
            <pc:sldMk cId="1243290623" sldId="482"/>
            <ac:spMk id="14" creationId="{F9120F9F-DBA6-D409-59D4-0A1DB0A926C0}"/>
          </ac:spMkLst>
        </pc:spChg>
        <pc:spChg chg="add mod">
          <ac:chgData name="Ορέστης Αντωνίου" userId="aa65568b-29c0-48f4-92ec-07a3c5292fa9" providerId="ADAL" clId="{D21D1392-A465-4792-993E-32CB645AABC9}" dt="2023-11-25T11:40:00.444" v="32411" actId="14100"/>
          <ac:spMkLst>
            <pc:docMk/>
            <pc:sldMk cId="1243290623" sldId="482"/>
            <ac:spMk id="15" creationId="{3EECB52C-D5D3-9999-F4CE-36F573A64B69}"/>
          </ac:spMkLst>
        </pc:spChg>
        <pc:spChg chg="add mod">
          <ac:chgData name="Ορέστης Αντωνίου" userId="aa65568b-29c0-48f4-92ec-07a3c5292fa9" providerId="ADAL" clId="{D21D1392-A465-4792-993E-32CB645AABC9}" dt="2023-11-25T11:40:24.355" v="32435" actId="14100"/>
          <ac:spMkLst>
            <pc:docMk/>
            <pc:sldMk cId="1243290623" sldId="482"/>
            <ac:spMk id="19" creationId="{49758BB0-B6B0-B3F7-1397-7C2B8BD41345}"/>
          </ac:spMkLst>
        </pc:spChg>
        <pc:spChg chg="del">
          <ac:chgData name="Ορέστης Αντωνίου" userId="aa65568b-29c0-48f4-92ec-07a3c5292fa9" providerId="ADAL" clId="{D21D1392-A465-4792-993E-32CB645AABC9}" dt="2023-11-25T10:10:36.143" v="32217" actId="21"/>
          <ac:spMkLst>
            <pc:docMk/>
            <pc:sldMk cId="1243290623" sldId="482"/>
            <ac:spMk id="29" creationId="{FFB20BB3-5620-84B9-A50C-F446C2595D69}"/>
          </ac:spMkLst>
        </pc:spChg>
        <pc:spChg chg="del">
          <ac:chgData name="Ορέστης Αντωνίου" userId="aa65568b-29c0-48f4-92ec-07a3c5292fa9" providerId="ADAL" clId="{D21D1392-A465-4792-993E-32CB645AABC9}" dt="2023-11-25T10:10:37.495" v="32218" actId="21"/>
          <ac:spMkLst>
            <pc:docMk/>
            <pc:sldMk cId="1243290623" sldId="482"/>
            <ac:spMk id="30" creationId="{BC1038D9-41FF-A8D6-38D1-621A34158D3A}"/>
          </ac:spMkLst>
        </pc:spChg>
        <pc:spChg chg="del">
          <ac:chgData name="Ορέστης Αντωνίου" userId="aa65568b-29c0-48f4-92ec-07a3c5292fa9" providerId="ADAL" clId="{D21D1392-A465-4792-993E-32CB645AABC9}" dt="2023-11-25T10:10:38.515" v="32219" actId="21"/>
          <ac:spMkLst>
            <pc:docMk/>
            <pc:sldMk cId="1243290623" sldId="482"/>
            <ac:spMk id="31" creationId="{D177AC48-9571-21C9-F92C-3016BAA30394}"/>
          </ac:spMkLst>
        </pc:spChg>
        <pc:spChg chg="del">
          <ac:chgData name="Ορέστης Αντωνίου" userId="aa65568b-29c0-48f4-92ec-07a3c5292fa9" providerId="ADAL" clId="{D21D1392-A465-4792-993E-32CB645AABC9}" dt="2023-11-25T10:10:33.144" v="32215" actId="21"/>
          <ac:spMkLst>
            <pc:docMk/>
            <pc:sldMk cId="1243290623" sldId="482"/>
            <ac:spMk id="34" creationId="{6A87BFF1-5759-1FBA-7824-85666375570C}"/>
          </ac:spMkLst>
        </pc:spChg>
        <pc:spChg chg="add mod">
          <ac:chgData name="Ορέστης Αντωνίου" userId="aa65568b-29c0-48f4-92ec-07a3c5292fa9" providerId="ADAL" clId="{D21D1392-A465-4792-993E-32CB645AABC9}" dt="2023-11-25T11:46:27.084" v="32480" actId="14100"/>
          <ac:spMkLst>
            <pc:docMk/>
            <pc:sldMk cId="1243290623" sldId="482"/>
            <ac:spMk id="36" creationId="{5A39E3BA-EC0B-3661-F9DA-0434AF2048CC}"/>
          </ac:spMkLst>
        </pc:spChg>
        <pc:spChg chg="add mod">
          <ac:chgData name="Ορέστης Αντωνίου" userId="aa65568b-29c0-48f4-92ec-07a3c5292fa9" providerId="ADAL" clId="{D21D1392-A465-4792-993E-32CB645AABC9}" dt="2023-11-25T11:47:45.740" v="32551" actId="207"/>
          <ac:spMkLst>
            <pc:docMk/>
            <pc:sldMk cId="1243290623" sldId="482"/>
            <ac:spMk id="37" creationId="{1189167B-B512-C8EF-0005-35CC7D36795F}"/>
          </ac:spMkLst>
        </pc:spChg>
        <pc:spChg chg="add mod">
          <ac:chgData name="Ορέστης Αντωνίου" userId="aa65568b-29c0-48f4-92ec-07a3c5292fa9" providerId="ADAL" clId="{D21D1392-A465-4792-993E-32CB645AABC9}" dt="2023-11-25T11:47:27.078" v="32523" actId="1036"/>
          <ac:spMkLst>
            <pc:docMk/>
            <pc:sldMk cId="1243290623" sldId="482"/>
            <ac:spMk id="38" creationId="{E71061E9-838B-25FC-E3BE-EC6B7F95A205}"/>
          </ac:spMkLst>
        </pc:spChg>
        <pc:grpChg chg="add mod">
          <ac:chgData name="Ορέστης Αντωνίου" userId="aa65568b-29c0-48f4-92ec-07a3c5292fa9" providerId="ADAL" clId="{D21D1392-A465-4792-993E-32CB645AABC9}" dt="2023-11-25T11:33:54.733" v="32265" actId="1076"/>
          <ac:grpSpMkLst>
            <pc:docMk/>
            <pc:sldMk cId="1243290623" sldId="482"/>
            <ac:grpSpMk id="10" creationId="{1F65DA1D-67C1-B3E1-D49A-BA4F6356FB7A}"/>
          </ac:grpSpMkLst>
        </pc:grpChg>
        <pc:grpChg chg="add del mod">
          <ac:chgData name="Ορέστης Αντωνίου" userId="aa65568b-29c0-48f4-92ec-07a3c5292fa9" providerId="ADAL" clId="{D21D1392-A465-4792-993E-32CB645AABC9}" dt="2023-11-25T11:45:11.035" v="32474" actId="1037"/>
          <ac:grpSpMkLst>
            <pc:docMk/>
            <pc:sldMk cId="1243290623" sldId="482"/>
            <ac:grpSpMk id="20" creationId="{704EB0D6-7668-29FF-A861-0798BEAE79F6}"/>
          </ac:grpSpMkLst>
        </pc:grpChg>
        <pc:grpChg chg="del">
          <ac:chgData name="Ορέστης Αντωνίου" userId="aa65568b-29c0-48f4-92ec-07a3c5292fa9" providerId="ADAL" clId="{D21D1392-A465-4792-993E-32CB645AABC9}" dt="2023-11-25T10:10:40.326" v="32220" actId="21"/>
          <ac:grpSpMkLst>
            <pc:docMk/>
            <pc:sldMk cId="1243290623" sldId="482"/>
            <ac:grpSpMk id="26" creationId="{E5892200-8E0F-B81D-955A-0776AAE9C55C}"/>
          </ac:grpSpMkLst>
        </pc:grpChg>
        <pc:grpChg chg="del">
          <ac:chgData name="Ορέστης Αντωνίου" userId="aa65568b-29c0-48f4-92ec-07a3c5292fa9" providerId="ADAL" clId="{D21D1392-A465-4792-993E-32CB645AABC9}" dt="2023-11-25T10:10:42.008" v="32221" actId="21"/>
          <ac:grpSpMkLst>
            <pc:docMk/>
            <pc:sldMk cId="1243290623" sldId="482"/>
            <ac:grpSpMk id="27" creationId="{0CF8D07D-6B04-8710-D975-1F32FB846C3B}"/>
          </ac:grpSpMkLst>
        </pc:grpChg>
        <pc:grpChg chg="del">
          <ac:chgData name="Ορέστης Αντωνίου" userId="aa65568b-29c0-48f4-92ec-07a3c5292fa9" providerId="ADAL" clId="{D21D1392-A465-4792-993E-32CB645AABC9}" dt="2023-11-25T10:10:43.422" v="32222" actId="21"/>
          <ac:grpSpMkLst>
            <pc:docMk/>
            <pc:sldMk cId="1243290623" sldId="482"/>
            <ac:grpSpMk id="28" creationId="{583998A0-9839-84B1-DA9B-85AB5213A2E3}"/>
          </ac:grpSpMkLst>
        </pc:grpChg>
        <pc:picChg chg="del">
          <ac:chgData name="Ορέστης Αντωνίου" userId="aa65568b-29c0-48f4-92ec-07a3c5292fa9" providerId="ADAL" clId="{D21D1392-A465-4792-993E-32CB645AABC9}" dt="2023-11-25T10:10:29.150" v="32214" actId="21"/>
          <ac:picMkLst>
            <pc:docMk/>
            <pc:sldMk cId="1243290623" sldId="482"/>
            <ac:picMk id="5" creationId="{BF77BE1D-39F6-8D55-22AD-6CAD196EC63A}"/>
          </ac:picMkLst>
        </pc:picChg>
        <pc:picChg chg="add mod">
          <ac:chgData name="Ορέστης Αντωνίου" userId="aa65568b-29c0-48f4-92ec-07a3c5292fa9" providerId="ADAL" clId="{D21D1392-A465-4792-993E-32CB645AABC9}" dt="2023-11-25T11:28:47.385" v="32230" actId="164"/>
          <ac:picMkLst>
            <pc:docMk/>
            <pc:sldMk cId="1243290623" sldId="482"/>
            <ac:picMk id="6" creationId="{081FDF12-E5D1-3CF8-417C-7A780584806B}"/>
          </ac:picMkLst>
        </pc:picChg>
        <pc:picChg chg="del">
          <ac:chgData name="Ορέστης Αντωνίου" userId="aa65568b-29c0-48f4-92ec-07a3c5292fa9" providerId="ADAL" clId="{D21D1392-A465-4792-993E-32CB645AABC9}" dt="2023-11-25T10:10:44.254" v="32223" actId="21"/>
          <ac:picMkLst>
            <pc:docMk/>
            <pc:sldMk cId="1243290623" sldId="482"/>
            <ac:picMk id="7" creationId="{79EE0ABC-69CA-B715-BBC4-D1065F43A6BB}"/>
          </ac:picMkLst>
        </pc:picChg>
        <pc:picChg chg="add mod">
          <ac:chgData name="Ορέστης Αντωνίου" userId="aa65568b-29c0-48f4-92ec-07a3c5292fa9" providerId="ADAL" clId="{D21D1392-A465-4792-993E-32CB645AABC9}" dt="2023-11-25T11:28:47.385" v="32230" actId="164"/>
          <ac:picMkLst>
            <pc:docMk/>
            <pc:sldMk cId="1243290623" sldId="482"/>
            <ac:picMk id="9" creationId="{4B9DA994-E2B9-1069-8418-2435527A7040}"/>
          </ac:picMkLst>
        </pc:picChg>
        <pc:picChg chg="mod">
          <ac:chgData name="Ορέστης Αντωνίου" userId="aa65568b-29c0-48f4-92ec-07a3c5292fa9" providerId="ADAL" clId="{D21D1392-A465-4792-993E-32CB645AABC9}" dt="2023-11-25T11:44:59.045" v="32461" actId="1038"/>
          <ac:picMkLst>
            <pc:docMk/>
            <pc:sldMk cId="1243290623" sldId="482"/>
            <ac:picMk id="32" creationId="{00170431-A4F0-E99B-DEAA-AE8CE344607C}"/>
          </ac:picMkLst>
        </pc:picChg>
        <pc:picChg chg="mod">
          <ac:chgData name="Ορέστης Αντωνίου" userId="aa65568b-29c0-48f4-92ec-07a3c5292fa9" providerId="ADAL" clId="{D21D1392-A465-4792-993E-32CB645AABC9}" dt="2023-11-25T11:44:44.849" v="32454"/>
          <ac:picMkLst>
            <pc:docMk/>
            <pc:sldMk cId="1243290623" sldId="482"/>
            <ac:picMk id="35" creationId="{697EA3F7-26B0-AD5D-D484-EC700ECEE9E2}"/>
          </ac:picMkLst>
        </pc:picChg>
      </pc:sldChg>
      <pc:sldChg chg="addSp delSp modSp add mod delAnim modAnim modNotesTx">
        <pc:chgData name="Ορέστης Αντωνίου" userId="aa65568b-29c0-48f4-92ec-07a3c5292fa9" providerId="ADAL" clId="{D21D1392-A465-4792-993E-32CB645AABC9}" dt="2023-11-26T09:01:56.355" v="35240" actId="20577"/>
        <pc:sldMkLst>
          <pc:docMk/>
          <pc:sldMk cId="3843502142" sldId="483"/>
        </pc:sldMkLst>
        <pc:spChg chg="mod">
          <ac:chgData name="Ορέστης Αντωνίου" userId="aa65568b-29c0-48f4-92ec-07a3c5292fa9" providerId="ADAL" clId="{D21D1392-A465-4792-993E-32CB645AABC9}" dt="2023-11-26T09:00:39.337" v="35184" actId="20577"/>
          <ac:spMkLst>
            <pc:docMk/>
            <pc:sldMk cId="3843502142" sldId="483"/>
            <ac:spMk id="2" creationId="{55A0BCBD-E876-B76B-EABA-18F201D2E47D}"/>
          </ac:spMkLst>
        </pc:spChg>
        <pc:spChg chg="add mod">
          <ac:chgData name="Ορέστης Αντωνίου" userId="aa65568b-29c0-48f4-92ec-07a3c5292fa9" providerId="ADAL" clId="{D21D1392-A465-4792-993E-32CB645AABC9}" dt="2023-11-26T00:28:28.641" v="34449" actId="1037"/>
          <ac:spMkLst>
            <pc:docMk/>
            <pc:sldMk cId="3843502142" sldId="483"/>
            <ac:spMk id="22" creationId="{EF1B8AE5-A3B4-8A09-4EBF-FC1AD3063CF7}"/>
          </ac:spMkLst>
        </pc:spChg>
        <pc:spChg chg="add mod">
          <ac:chgData name="Ορέστης Αντωνίου" userId="aa65568b-29c0-48f4-92ec-07a3c5292fa9" providerId="ADAL" clId="{D21D1392-A465-4792-993E-32CB645AABC9}" dt="2023-11-26T00:28:59.623" v="34503" actId="1037"/>
          <ac:spMkLst>
            <pc:docMk/>
            <pc:sldMk cId="3843502142" sldId="483"/>
            <ac:spMk id="23" creationId="{C0FC4EBD-5A85-9A17-E2EF-65D34C681D81}"/>
          </ac:spMkLst>
        </pc:spChg>
        <pc:spChg chg="add mod">
          <ac:chgData name="Ορέστης Αντωνίου" userId="aa65568b-29c0-48f4-92ec-07a3c5292fa9" providerId="ADAL" clId="{D21D1392-A465-4792-993E-32CB645AABC9}" dt="2023-11-26T08:00:08.066" v="34806" actId="20577"/>
          <ac:spMkLst>
            <pc:docMk/>
            <pc:sldMk cId="3843502142" sldId="483"/>
            <ac:spMk id="24" creationId="{64FFBECB-3B71-7ED9-4DEC-DAA90D7E697E}"/>
          </ac:spMkLst>
        </pc:spChg>
        <pc:spChg chg="add mod">
          <ac:chgData name="Ορέστης Αντωνίου" userId="aa65568b-29c0-48f4-92ec-07a3c5292fa9" providerId="ADAL" clId="{D21D1392-A465-4792-993E-32CB645AABC9}" dt="2023-11-26T09:01:56.355" v="35240" actId="20577"/>
          <ac:spMkLst>
            <pc:docMk/>
            <pc:sldMk cId="3843502142" sldId="483"/>
            <ac:spMk id="31" creationId="{9D6D346C-B4FF-32C7-7949-7F06548E49F2}"/>
          </ac:spMkLst>
        </pc:spChg>
        <pc:spChg chg="add mod">
          <ac:chgData name="Ορέστης Αντωνίου" userId="aa65568b-29c0-48f4-92ec-07a3c5292fa9" providerId="ADAL" clId="{D21D1392-A465-4792-993E-32CB645AABC9}" dt="2023-11-26T00:59:09.629" v="34549" actId="14100"/>
          <ac:spMkLst>
            <pc:docMk/>
            <pc:sldMk cId="3843502142" sldId="483"/>
            <ac:spMk id="32" creationId="{0051EFAF-AE34-E006-6DD9-F0131E07D638}"/>
          </ac:spMkLst>
        </pc:spChg>
        <pc:spChg chg="add mod">
          <ac:chgData name="Ορέστης Αντωνίου" userId="aa65568b-29c0-48f4-92ec-07a3c5292fa9" providerId="ADAL" clId="{D21D1392-A465-4792-993E-32CB645AABC9}" dt="2023-11-26T00:59:50.840" v="34588" actId="1037"/>
          <ac:spMkLst>
            <pc:docMk/>
            <pc:sldMk cId="3843502142" sldId="483"/>
            <ac:spMk id="34" creationId="{2F59A578-E372-E71D-7C10-0B54086D61CF}"/>
          </ac:spMkLst>
        </pc:spChg>
        <pc:spChg chg="add mod">
          <ac:chgData name="Ορέστης Αντωνίου" userId="aa65568b-29c0-48f4-92ec-07a3c5292fa9" providerId="ADAL" clId="{D21D1392-A465-4792-993E-32CB645AABC9}" dt="2023-11-26T01:00:11.465" v="34598" actId="14100"/>
          <ac:spMkLst>
            <pc:docMk/>
            <pc:sldMk cId="3843502142" sldId="483"/>
            <ac:spMk id="35" creationId="{AD9D3C56-819E-3CB6-324E-7EFF0DB5B7FC}"/>
          </ac:spMkLst>
        </pc:spChg>
        <pc:grpChg chg="add del mod">
          <ac:chgData name="Ορέστης Αντωνίου" userId="aa65568b-29c0-48f4-92ec-07a3c5292fa9" providerId="ADAL" clId="{D21D1392-A465-4792-993E-32CB645AABC9}" dt="2023-11-25T11:53:21.477" v="32578" actId="21"/>
          <ac:grpSpMkLst>
            <pc:docMk/>
            <pc:sldMk cId="3843502142" sldId="483"/>
            <ac:grpSpMk id="8" creationId="{A95F97E1-4D08-DD62-2FF1-14CAB7DD18ED}"/>
          </ac:grpSpMkLst>
        </pc:grpChg>
        <pc:grpChg chg="del">
          <ac:chgData name="Ορέστης Αντωνίου" userId="aa65568b-29c0-48f4-92ec-07a3c5292fa9" providerId="ADAL" clId="{D21D1392-A465-4792-993E-32CB645AABC9}" dt="2023-11-25T11:29:50.050" v="32241" actId="21"/>
          <ac:grpSpMkLst>
            <pc:docMk/>
            <pc:sldMk cId="3843502142" sldId="483"/>
            <ac:grpSpMk id="10" creationId="{1F65DA1D-67C1-B3E1-D49A-BA4F6356FB7A}"/>
          </ac:grpSpMkLst>
        </pc:grpChg>
        <pc:grpChg chg="add mod">
          <ac:chgData name="Ορέστης Αντωνίου" userId="aa65568b-29c0-48f4-92ec-07a3c5292fa9" providerId="ADAL" clId="{D21D1392-A465-4792-993E-32CB645AABC9}" dt="2023-11-26T00:49:37.922" v="34514" actId="14100"/>
          <ac:grpSpMkLst>
            <pc:docMk/>
            <pc:sldMk cId="3843502142" sldId="483"/>
            <ac:grpSpMk id="19" creationId="{E04A3370-C86E-807E-DA9D-C16B9C8ECB7E}"/>
          </ac:grpSpMkLst>
        </pc:grpChg>
        <pc:grpChg chg="add del mod">
          <ac:chgData name="Ορέστης Αντωνίου" userId="aa65568b-29c0-48f4-92ec-07a3c5292fa9" providerId="ADAL" clId="{D21D1392-A465-4792-993E-32CB645AABC9}" dt="2023-11-26T00:53:12.833" v="34531" actId="21"/>
          <ac:grpSpMkLst>
            <pc:docMk/>
            <pc:sldMk cId="3843502142" sldId="483"/>
            <ac:grpSpMk id="25" creationId="{D1328672-90EF-6DF9-556C-DED8A2B319E7}"/>
          </ac:grpSpMkLst>
        </pc:grpChg>
        <pc:grpChg chg="add mod">
          <ac:chgData name="Ορέστης Αντωνίου" userId="aa65568b-29c0-48f4-92ec-07a3c5292fa9" providerId="ADAL" clId="{D21D1392-A465-4792-993E-32CB645AABC9}" dt="2023-11-26T00:54:42.432" v="34538" actId="1076"/>
          <ac:grpSpMkLst>
            <pc:docMk/>
            <pc:sldMk cId="3843502142" sldId="483"/>
            <ac:grpSpMk id="28" creationId="{9D2DE87E-BCB0-F48E-6C53-5EFFD779305A}"/>
          </ac:grpSpMkLst>
        </pc:grpChg>
        <pc:picChg chg="add mod">
          <ac:chgData name="Ορέστης Αντωνίου" userId="aa65568b-29c0-48f4-92ec-07a3c5292fa9" providerId="ADAL" clId="{D21D1392-A465-4792-993E-32CB645AABC9}" dt="2023-11-25T11:32:34.509" v="32250" actId="164"/>
          <ac:picMkLst>
            <pc:docMk/>
            <pc:sldMk cId="3843502142" sldId="483"/>
            <ac:picMk id="4" creationId="{1DF88585-CDB1-6DFD-0655-C7BDCE768EEC}"/>
          </ac:picMkLst>
        </pc:picChg>
        <pc:picChg chg="add mod">
          <ac:chgData name="Ορέστης Αντωνίου" userId="aa65568b-29c0-48f4-92ec-07a3c5292fa9" providerId="ADAL" clId="{D21D1392-A465-4792-993E-32CB645AABC9}" dt="2023-11-25T11:32:34.509" v="32250" actId="164"/>
          <ac:picMkLst>
            <pc:docMk/>
            <pc:sldMk cId="3843502142" sldId="483"/>
            <ac:picMk id="7" creationId="{456E78F9-7849-8B1A-0DA5-B13F3B82F2E2}"/>
          </ac:picMkLst>
        </pc:picChg>
        <pc:picChg chg="add mod">
          <ac:chgData name="Ορέστης Αντωνίου" userId="aa65568b-29c0-48f4-92ec-07a3c5292fa9" providerId="ADAL" clId="{D21D1392-A465-4792-993E-32CB645AABC9}" dt="2023-11-25T18:38:20.406" v="34406" actId="164"/>
          <ac:picMkLst>
            <pc:docMk/>
            <pc:sldMk cId="3843502142" sldId="483"/>
            <ac:picMk id="14" creationId="{87E444A1-B64F-DA01-8E73-A9511937A5D8}"/>
          </ac:picMkLst>
        </pc:picChg>
        <pc:picChg chg="add mod">
          <ac:chgData name="Ορέστης Αντωνίου" userId="aa65568b-29c0-48f4-92ec-07a3c5292fa9" providerId="ADAL" clId="{D21D1392-A465-4792-993E-32CB645AABC9}" dt="2023-11-25T18:38:20.406" v="34406" actId="164"/>
          <ac:picMkLst>
            <pc:docMk/>
            <pc:sldMk cId="3843502142" sldId="483"/>
            <ac:picMk id="18" creationId="{3EEE5873-C459-DA27-08B0-5D4D0FB59D72}"/>
          </ac:picMkLst>
        </pc:picChg>
        <pc:picChg chg="add del">
          <ac:chgData name="Ορέστης Αντωνίου" userId="aa65568b-29c0-48f4-92ec-07a3c5292fa9" providerId="ADAL" clId="{D21D1392-A465-4792-993E-32CB645AABC9}" dt="2023-11-25T18:38:38.643" v="34410" actId="22"/>
          <ac:picMkLst>
            <pc:docMk/>
            <pc:sldMk cId="3843502142" sldId="483"/>
            <ac:picMk id="21" creationId="{17EE51BE-62FC-38DD-1FF1-7B5DEB62CA26}"/>
          </ac:picMkLst>
        </pc:picChg>
        <pc:picChg chg="mod">
          <ac:chgData name="Ορέστης Αντωνίου" userId="aa65568b-29c0-48f4-92ec-07a3c5292fa9" providerId="ADAL" clId="{D21D1392-A465-4792-993E-32CB645AABC9}" dt="2023-11-26T00:49:45.489" v="34515"/>
          <ac:picMkLst>
            <pc:docMk/>
            <pc:sldMk cId="3843502142" sldId="483"/>
            <ac:picMk id="26" creationId="{D691EA03-555A-7EE8-A38C-BAF7CDD4B7F8}"/>
          </ac:picMkLst>
        </pc:picChg>
        <pc:picChg chg="mod">
          <ac:chgData name="Ορέστης Αντωνίου" userId="aa65568b-29c0-48f4-92ec-07a3c5292fa9" providerId="ADAL" clId="{D21D1392-A465-4792-993E-32CB645AABC9}" dt="2023-11-26T00:49:45.489" v="34515"/>
          <ac:picMkLst>
            <pc:docMk/>
            <pc:sldMk cId="3843502142" sldId="483"/>
            <ac:picMk id="27" creationId="{303701B2-6F91-2D9F-D30B-62726AF636C3}"/>
          </ac:picMkLst>
        </pc:picChg>
        <pc:picChg chg="mod">
          <ac:chgData name="Ορέστης Αντωνίου" userId="aa65568b-29c0-48f4-92ec-07a3c5292fa9" providerId="ADAL" clId="{D21D1392-A465-4792-993E-32CB645AABC9}" dt="2023-11-26T00:54:39.409" v="34537"/>
          <ac:picMkLst>
            <pc:docMk/>
            <pc:sldMk cId="3843502142" sldId="483"/>
            <ac:picMk id="29" creationId="{D9A28DF4-2476-C84F-176F-C6D8ECB712DF}"/>
          </ac:picMkLst>
        </pc:picChg>
        <pc:picChg chg="mod">
          <ac:chgData name="Ορέστης Αντωνίου" userId="aa65568b-29c0-48f4-92ec-07a3c5292fa9" providerId="ADAL" clId="{D21D1392-A465-4792-993E-32CB645AABC9}" dt="2023-11-26T00:54:39.409" v="34537"/>
          <ac:picMkLst>
            <pc:docMk/>
            <pc:sldMk cId="3843502142" sldId="483"/>
            <ac:picMk id="30" creationId="{31350B2A-AC18-A710-134A-CDC7C4E16345}"/>
          </ac:picMkLst>
        </pc:picChg>
      </pc:sldChg>
      <pc:sldChg chg="addSp delSp modSp add del mod">
        <pc:chgData name="Ορέστης Αντωνίου" userId="aa65568b-29c0-48f4-92ec-07a3c5292fa9" providerId="ADAL" clId="{D21D1392-A465-4792-993E-32CB645AABC9}" dt="2023-11-26T12:55:43.524" v="42593" actId="2696"/>
        <pc:sldMkLst>
          <pc:docMk/>
          <pc:sldMk cId="288214950" sldId="484"/>
        </pc:sldMkLst>
        <pc:spChg chg="mod">
          <ac:chgData name="Ορέστης Αντωνίου" userId="aa65568b-29c0-48f4-92ec-07a3c5292fa9" providerId="ADAL" clId="{D21D1392-A465-4792-993E-32CB645AABC9}" dt="2023-11-26T12:53:24.826" v="42529"/>
          <ac:spMkLst>
            <pc:docMk/>
            <pc:sldMk cId="288214950" sldId="484"/>
            <ac:spMk id="17" creationId="{59B66833-5565-8D31-7B6F-B58801F33BDA}"/>
          </ac:spMkLst>
        </pc:spChg>
        <pc:grpChg chg="del">
          <ac:chgData name="Ορέστης Αντωνίου" userId="aa65568b-29c0-48f4-92ec-07a3c5292fa9" providerId="ADAL" clId="{D21D1392-A465-4792-993E-32CB645AABC9}" dt="2023-11-25T18:38:43.773" v="34412" actId="21"/>
          <ac:grpSpMkLst>
            <pc:docMk/>
            <pc:sldMk cId="288214950" sldId="484"/>
            <ac:grpSpMk id="19" creationId="{E04A3370-C86E-807E-DA9D-C16B9C8ECB7E}"/>
          </ac:grpSpMkLst>
        </pc:grpChg>
        <pc:picChg chg="add del mod">
          <ac:chgData name="Ορέστης Αντωνίου" userId="aa65568b-29c0-48f4-92ec-07a3c5292fa9" providerId="ADAL" clId="{D21D1392-A465-4792-993E-32CB645AABC9}" dt="2023-11-26T08:38:07.748" v="35052" actId="21"/>
          <ac:picMkLst>
            <pc:docMk/>
            <pc:sldMk cId="288214950" sldId="484"/>
            <ac:picMk id="4" creationId="{63920369-3E75-1759-8DA4-04777266EE6D}"/>
          </ac:picMkLst>
        </pc:picChg>
      </pc:sldChg>
      <pc:sldChg chg="modSp add mod">
        <pc:chgData name="Ορέστης Αντωνίου" userId="aa65568b-29c0-48f4-92ec-07a3c5292fa9" providerId="ADAL" clId="{D21D1392-A465-4792-993E-32CB645AABC9}" dt="2023-11-27T20:24:34.297" v="51203" actId="20577"/>
        <pc:sldMkLst>
          <pc:docMk/>
          <pc:sldMk cId="1111197339" sldId="484"/>
        </pc:sldMkLst>
        <pc:spChg chg="mod">
          <ac:chgData name="Ορέστης Αντωνίου" userId="aa65568b-29c0-48f4-92ec-07a3c5292fa9" providerId="ADAL" clId="{D21D1392-A465-4792-993E-32CB645AABC9}" dt="2023-11-27T20:21:38.540" v="51143" actId="20577"/>
          <ac:spMkLst>
            <pc:docMk/>
            <pc:sldMk cId="1111197339" sldId="484"/>
            <ac:spMk id="2" creationId="{9D6C67C9-59E0-0C95-4DDA-3399A28656CD}"/>
          </ac:spMkLst>
        </pc:spChg>
        <pc:spChg chg="mod">
          <ac:chgData name="Ορέστης Αντωνίου" userId="aa65568b-29c0-48f4-92ec-07a3c5292fa9" providerId="ADAL" clId="{D21D1392-A465-4792-993E-32CB645AABC9}" dt="2023-11-27T20:23:47.963" v="51190" actId="20577"/>
          <ac:spMkLst>
            <pc:docMk/>
            <pc:sldMk cId="1111197339" sldId="484"/>
            <ac:spMk id="24" creationId="{424C4F84-E00A-DF5E-8635-68D9BE13D690}"/>
          </ac:spMkLst>
        </pc:spChg>
        <pc:spChg chg="mod">
          <ac:chgData name="Ορέστης Αντωνίου" userId="aa65568b-29c0-48f4-92ec-07a3c5292fa9" providerId="ADAL" clId="{D21D1392-A465-4792-993E-32CB645AABC9}" dt="2023-11-27T20:24:34.297" v="51203" actId="20577"/>
          <ac:spMkLst>
            <pc:docMk/>
            <pc:sldMk cId="1111197339" sldId="484"/>
            <ac:spMk id="31" creationId="{F98110E1-F282-BC49-4C10-E2E984B65699}"/>
          </ac:spMkLst>
        </pc:spChg>
      </pc:sldChg>
      <pc:sldChg chg="addSp delSp modSp add mod modAnim">
        <pc:chgData name="Ορέστης Αντωνίου" userId="aa65568b-29c0-48f4-92ec-07a3c5292fa9" providerId="ADAL" clId="{D21D1392-A465-4792-993E-32CB645AABC9}" dt="2023-11-27T21:08:56.829" v="52308"/>
        <pc:sldMkLst>
          <pc:docMk/>
          <pc:sldMk cId="826003059" sldId="485"/>
        </pc:sldMkLst>
        <pc:spChg chg="add del mod ord">
          <ac:chgData name="Ορέστης Αντωνίου" userId="aa65568b-29c0-48f4-92ec-07a3c5292fa9" providerId="ADAL" clId="{D21D1392-A465-4792-993E-32CB645AABC9}" dt="2023-11-27T20:42:44.549" v="51615" actId="21"/>
          <ac:spMkLst>
            <pc:docMk/>
            <pc:sldMk cId="826003059" sldId="485"/>
            <ac:spMk id="2" creationId="{C71D6988-EB5A-3A71-1AC4-794A35A2F28F}"/>
          </ac:spMkLst>
        </pc:spChg>
        <pc:spChg chg="add mod">
          <ac:chgData name="Ορέστης Αντωνίου" userId="aa65568b-29c0-48f4-92ec-07a3c5292fa9" providerId="ADAL" clId="{D21D1392-A465-4792-993E-32CB645AABC9}" dt="2023-11-27T20:48:05.489" v="51710" actId="20577"/>
          <ac:spMkLst>
            <pc:docMk/>
            <pc:sldMk cId="826003059" sldId="485"/>
            <ac:spMk id="3" creationId="{0E8A621F-75B5-F027-F65F-EE3316EEB8A3}"/>
          </ac:spMkLst>
        </pc:spChg>
        <pc:spChg chg="mod">
          <ac:chgData name="Ορέστης Αντωνίου" userId="aa65568b-29c0-48f4-92ec-07a3c5292fa9" providerId="ADAL" clId="{D21D1392-A465-4792-993E-32CB645AABC9}" dt="2023-11-27T21:08:56.829" v="52308"/>
          <ac:spMkLst>
            <pc:docMk/>
            <pc:sldMk cId="826003059" sldId="485"/>
            <ac:spMk id="6" creationId="{58184061-CA8C-4178-EE54-6327120D5053}"/>
          </ac:spMkLst>
        </pc:spChg>
        <pc:spChg chg="mod">
          <ac:chgData name="Ορέστης Αντωνίου" userId="aa65568b-29c0-48f4-92ec-07a3c5292fa9" providerId="ADAL" clId="{D21D1392-A465-4792-993E-32CB645AABC9}" dt="2023-11-27T20:37:48.047" v="51448" actId="207"/>
          <ac:spMkLst>
            <pc:docMk/>
            <pc:sldMk cId="826003059" sldId="485"/>
            <ac:spMk id="7" creationId="{58FA7B95-8EFE-BC41-32A8-054E8808A3FB}"/>
          </ac:spMkLst>
        </pc:spChg>
        <pc:spChg chg="mod">
          <ac:chgData name="Ορέστης Αντωνίου" userId="aa65568b-29c0-48f4-92ec-07a3c5292fa9" providerId="ADAL" clId="{D21D1392-A465-4792-993E-32CB645AABC9}" dt="2023-11-27T20:42:58.631" v="51624" actId="20577"/>
          <ac:spMkLst>
            <pc:docMk/>
            <pc:sldMk cId="826003059" sldId="485"/>
            <ac:spMk id="22" creationId="{6FFF818A-348E-C739-CE15-68F3C95B76DC}"/>
          </ac:spMkLst>
        </pc:spChg>
        <pc:spChg chg="mod">
          <ac:chgData name="Ορέστης Αντωνίου" userId="aa65568b-29c0-48f4-92ec-07a3c5292fa9" providerId="ADAL" clId="{D21D1392-A465-4792-993E-32CB645AABC9}" dt="2023-11-27T20:36:39.050" v="51400" actId="404"/>
          <ac:spMkLst>
            <pc:docMk/>
            <pc:sldMk cId="826003059" sldId="485"/>
            <ac:spMk id="31" creationId="{F98110E1-F282-BC49-4C10-E2E984B65699}"/>
          </ac:spMkLst>
        </pc:spChg>
      </pc:sldChg>
      <pc:sldChg chg="addSp delSp modSp add del mod ord addAnim delAnim modAnim modNotesTx">
        <pc:chgData name="Ορέστης Αντωνίου" userId="aa65568b-29c0-48f4-92ec-07a3c5292fa9" providerId="ADAL" clId="{D21D1392-A465-4792-993E-32CB645AABC9}" dt="2023-11-27T19:03:32.968" v="49711" actId="2696"/>
        <pc:sldMkLst>
          <pc:docMk/>
          <pc:sldMk cId="3842079608" sldId="485"/>
        </pc:sldMkLst>
        <pc:spChg chg="del">
          <ac:chgData name="Ορέστης Αντωνίου" userId="aa65568b-29c0-48f4-92ec-07a3c5292fa9" providerId="ADAL" clId="{D21D1392-A465-4792-993E-32CB645AABC9}" dt="2023-11-27T18:02:09.914" v="48946" actId="21"/>
          <ac:spMkLst>
            <pc:docMk/>
            <pc:sldMk cId="3842079608" sldId="485"/>
            <ac:spMk id="2" creationId="{55A0BCBD-E876-B76B-EABA-18F201D2E47D}"/>
          </ac:spMkLst>
        </pc:spChg>
        <pc:spChg chg="add mod">
          <ac:chgData name="Ορέστης Αντωνίου" userId="aa65568b-29c0-48f4-92ec-07a3c5292fa9" providerId="ADAL" clId="{D21D1392-A465-4792-993E-32CB645AABC9}" dt="2023-11-27T19:00:39.194" v="49611" actId="20577"/>
          <ac:spMkLst>
            <pc:docMk/>
            <pc:sldMk cId="3842079608" sldId="485"/>
            <ac:spMk id="3" creationId="{E852B46A-20C9-911F-3BA0-338B48C9D194}"/>
          </ac:spMkLst>
        </pc:spChg>
        <pc:spChg chg="add del mod">
          <ac:chgData name="Ορέστης Αντωνίου" userId="aa65568b-29c0-48f4-92ec-07a3c5292fa9" providerId="ADAL" clId="{D21D1392-A465-4792-993E-32CB645AABC9}" dt="2023-11-27T18:30:26.005" v="49266" actId="21"/>
          <ac:spMkLst>
            <pc:docMk/>
            <pc:sldMk cId="3842079608" sldId="485"/>
            <ac:spMk id="5" creationId="{273D78DC-32E3-3D35-6ABC-AF6BCF1EBD94}"/>
          </ac:spMkLst>
        </pc:spChg>
        <pc:spChg chg="add del mod">
          <ac:chgData name="Ορέστης Αντωνίου" userId="aa65568b-29c0-48f4-92ec-07a3c5292fa9" providerId="ADAL" clId="{D21D1392-A465-4792-993E-32CB645AABC9}" dt="2023-11-27T18:29:53.457" v="49257" actId="21"/>
          <ac:spMkLst>
            <pc:docMk/>
            <pc:sldMk cId="3842079608" sldId="485"/>
            <ac:spMk id="7" creationId="{BBFBAD33-86C3-D974-D6C8-2E933F332A67}"/>
          </ac:spMkLst>
        </pc:spChg>
        <pc:spChg chg="add del mod">
          <ac:chgData name="Ορέστης Αντωνίου" userId="aa65568b-29c0-48f4-92ec-07a3c5292fa9" providerId="ADAL" clId="{D21D1392-A465-4792-993E-32CB645AABC9}" dt="2023-11-27T18:02:19.617" v="48948" actId="21"/>
          <ac:spMkLst>
            <pc:docMk/>
            <pc:sldMk cId="3842079608" sldId="485"/>
            <ac:spMk id="9" creationId="{5BA0197D-7A36-1E99-64BC-D9AF33989D1B}"/>
          </ac:spMkLst>
        </pc:spChg>
        <pc:spChg chg="add del mod ord">
          <ac:chgData name="Ορέστης Αντωνίου" userId="aa65568b-29c0-48f4-92ec-07a3c5292fa9" providerId="ADAL" clId="{D21D1392-A465-4792-993E-32CB645AABC9}" dt="2023-11-27T18:29:58.388" v="49262" actId="21"/>
          <ac:spMkLst>
            <pc:docMk/>
            <pc:sldMk cId="3842079608" sldId="485"/>
            <ac:spMk id="10" creationId="{F6372CEA-9A9E-0B68-1D47-71F5FFEA983D}"/>
          </ac:spMkLst>
        </pc:spChg>
        <pc:spChg chg="add del mod ord">
          <ac:chgData name="Ορέστης Αντωνίου" userId="aa65568b-29c0-48f4-92ec-07a3c5292fa9" providerId="ADAL" clId="{D21D1392-A465-4792-993E-32CB645AABC9}" dt="2023-11-27T18:29:59.960" v="49264" actId="21"/>
          <ac:spMkLst>
            <pc:docMk/>
            <pc:sldMk cId="3842079608" sldId="485"/>
            <ac:spMk id="11" creationId="{5CBE20B4-F5F6-4E1C-41F3-068F01626A59}"/>
          </ac:spMkLst>
        </pc:spChg>
        <pc:spChg chg="add del mod ord">
          <ac:chgData name="Ορέστης Αντωνίου" userId="aa65568b-29c0-48f4-92ec-07a3c5292fa9" providerId="ADAL" clId="{D21D1392-A465-4792-993E-32CB645AABC9}" dt="2023-11-27T18:29:56.480" v="49260" actId="21"/>
          <ac:spMkLst>
            <pc:docMk/>
            <pc:sldMk cId="3842079608" sldId="485"/>
            <ac:spMk id="15" creationId="{1E0F2FBE-F27C-BE04-E5A9-CC6C16396B45}"/>
          </ac:spMkLst>
        </pc:spChg>
        <pc:spChg chg="del topLvl">
          <ac:chgData name="Ορέστης Αντωνίου" userId="aa65568b-29c0-48f4-92ec-07a3c5292fa9" providerId="ADAL" clId="{D21D1392-A465-4792-993E-32CB645AABC9}" dt="2023-11-27T18:02:07.334" v="48945" actId="21"/>
          <ac:spMkLst>
            <pc:docMk/>
            <pc:sldMk cId="3842079608" sldId="485"/>
            <ac:spMk id="17" creationId="{59B66833-5565-8D31-7B6F-B58801F33BDA}"/>
          </ac:spMkLst>
        </pc:spChg>
        <pc:spChg chg="add del mod ord">
          <ac:chgData name="Ορέστης Αντωνίου" userId="aa65568b-29c0-48f4-92ec-07a3c5292fa9" providerId="ADAL" clId="{D21D1392-A465-4792-993E-32CB645AABC9}" dt="2023-11-27T18:29:57.598" v="49261" actId="21"/>
          <ac:spMkLst>
            <pc:docMk/>
            <pc:sldMk cId="3842079608" sldId="485"/>
            <ac:spMk id="18" creationId="{54CA33C5-0119-6DC6-CB1A-7AB64A39715B}"/>
          </ac:spMkLst>
        </pc:spChg>
        <pc:spChg chg="add del mod ord">
          <ac:chgData name="Ορέστης Αντωνίου" userId="aa65568b-29c0-48f4-92ec-07a3c5292fa9" providerId="ADAL" clId="{D21D1392-A465-4792-993E-32CB645AABC9}" dt="2023-11-27T18:29:59.356" v="49263" actId="21"/>
          <ac:spMkLst>
            <pc:docMk/>
            <pc:sldMk cId="3842079608" sldId="485"/>
            <ac:spMk id="19" creationId="{4062F6E4-0707-C826-5F00-6D854463B48C}"/>
          </ac:spMkLst>
        </pc:spChg>
        <pc:spChg chg="add del mod">
          <ac:chgData name="Ορέστης Αντωνίου" userId="aa65568b-29c0-48f4-92ec-07a3c5292fa9" providerId="ADAL" clId="{D21D1392-A465-4792-993E-32CB645AABC9}" dt="2023-11-27T18:58:27.994" v="49585" actId="21"/>
          <ac:spMkLst>
            <pc:docMk/>
            <pc:sldMk cId="3842079608" sldId="485"/>
            <ac:spMk id="21" creationId="{1FF436D3-919C-C5FA-7C6E-20B09D10CBE9}"/>
          </ac:spMkLst>
        </pc:spChg>
        <pc:spChg chg="add del mod">
          <ac:chgData name="Ορέστης Αντωνίου" userId="aa65568b-29c0-48f4-92ec-07a3c5292fa9" providerId="ADAL" clId="{D21D1392-A465-4792-993E-32CB645AABC9}" dt="2023-11-27T18:58:31.481" v="49588" actId="21"/>
          <ac:spMkLst>
            <pc:docMk/>
            <pc:sldMk cId="3842079608" sldId="485"/>
            <ac:spMk id="23" creationId="{5E27440C-1A99-74EF-FD7C-85687913BEFB}"/>
          </ac:spMkLst>
        </pc:spChg>
        <pc:spChg chg="add del mod">
          <ac:chgData name="Ορέστης Αντωνίου" userId="aa65568b-29c0-48f4-92ec-07a3c5292fa9" providerId="ADAL" clId="{D21D1392-A465-4792-993E-32CB645AABC9}" dt="2023-11-27T18:58:27.340" v="49584" actId="21"/>
          <ac:spMkLst>
            <pc:docMk/>
            <pc:sldMk cId="3842079608" sldId="485"/>
            <ac:spMk id="24" creationId="{E27AA417-0327-3E1C-425A-5A3D59181BBD}"/>
          </ac:spMkLst>
        </pc:spChg>
        <pc:spChg chg="add del mod">
          <ac:chgData name="Ορέστης Αντωνίου" userId="aa65568b-29c0-48f4-92ec-07a3c5292fa9" providerId="ADAL" clId="{D21D1392-A465-4792-993E-32CB645AABC9}" dt="2023-11-27T18:58:24.893" v="49581" actId="21"/>
          <ac:spMkLst>
            <pc:docMk/>
            <pc:sldMk cId="3842079608" sldId="485"/>
            <ac:spMk id="26" creationId="{94624EA7-15C7-A91D-BDD3-4C4713564FC2}"/>
          </ac:spMkLst>
        </pc:spChg>
        <pc:spChg chg="add del mod">
          <ac:chgData name="Ορέστης Αντωνίου" userId="aa65568b-29c0-48f4-92ec-07a3c5292fa9" providerId="ADAL" clId="{D21D1392-A465-4792-993E-32CB645AABC9}" dt="2023-11-27T18:58:26.642" v="49583" actId="21"/>
          <ac:spMkLst>
            <pc:docMk/>
            <pc:sldMk cId="3842079608" sldId="485"/>
            <ac:spMk id="27" creationId="{50223E19-3770-9B58-71D0-AA234E3B8E8F}"/>
          </ac:spMkLst>
        </pc:spChg>
        <pc:spChg chg="add del mod">
          <ac:chgData name="Ορέστης Αντωνίου" userId="aa65568b-29c0-48f4-92ec-07a3c5292fa9" providerId="ADAL" clId="{D21D1392-A465-4792-993E-32CB645AABC9}" dt="2023-11-27T18:58:28.593" v="49586" actId="21"/>
          <ac:spMkLst>
            <pc:docMk/>
            <pc:sldMk cId="3842079608" sldId="485"/>
            <ac:spMk id="28" creationId="{9099D634-053A-7489-2690-A0DD070E1F36}"/>
          </ac:spMkLst>
        </pc:spChg>
        <pc:spChg chg="add del mod">
          <ac:chgData name="Ορέστης Αντωνίου" userId="aa65568b-29c0-48f4-92ec-07a3c5292fa9" providerId="ADAL" clId="{D21D1392-A465-4792-993E-32CB645AABC9}" dt="2023-11-27T18:53:36.658" v="49536" actId="21"/>
          <ac:spMkLst>
            <pc:docMk/>
            <pc:sldMk cId="3842079608" sldId="485"/>
            <ac:spMk id="30" creationId="{FF07C64D-42D2-0E2C-A9A2-19C4DC508DA7}"/>
          </ac:spMkLst>
        </pc:spChg>
        <pc:spChg chg="add del mod">
          <ac:chgData name="Ορέστης Αντωνίου" userId="aa65568b-29c0-48f4-92ec-07a3c5292fa9" providerId="ADAL" clId="{D21D1392-A465-4792-993E-32CB645AABC9}" dt="2023-11-27T18:58:21.857" v="49579" actId="21"/>
          <ac:spMkLst>
            <pc:docMk/>
            <pc:sldMk cId="3842079608" sldId="485"/>
            <ac:spMk id="32" creationId="{6A60B2D3-34B9-4539-F236-6288A03F5F8B}"/>
          </ac:spMkLst>
        </pc:spChg>
        <pc:spChg chg="add mod">
          <ac:chgData name="Ορέστης Αντωνίου" userId="aa65568b-29c0-48f4-92ec-07a3c5292fa9" providerId="ADAL" clId="{D21D1392-A465-4792-993E-32CB645AABC9}" dt="2023-11-27T18:59:09.416" v="49597" actId="14100"/>
          <ac:spMkLst>
            <pc:docMk/>
            <pc:sldMk cId="3842079608" sldId="485"/>
            <ac:spMk id="35" creationId="{8A3ACEAD-02AE-A3DF-FE5D-E0EF2A0657B4}"/>
          </ac:spMkLst>
        </pc:spChg>
        <pc:spChg chg="add mod">
          <ac:chgData name="Ορέστης Αντωνίου" userId="aa65568b-29c0-48f4-92ec-07a3c5292fa9" providerId="ADAL" clId="{D21D1392-A465-4792-993E-32CB645AABC9}" dt="2023-11-27T19:01:23.517" v="49670" actId="20577"/>
          <ac:spMkLst>
            <pc:docMk/>
            <pc:sldMk cId="3842079608" sldId="485"/>
            <ac:spMk id="36" creationId="{50C49BB9-64B9-B9AB-B704-38DEE933A73E}"/>
          </ac:spMkLst>
        </pc:spChg>
        <pc:grpChg chg="add del mod">
          <ac:chgData name="Ορέστης Αντωνίου" userId="aa65568b-29c0-48f4-92ec-07a3c5292fa9" providerId="ADAL" clId="{D21D1392-A465-4792-993E-32CB645AABC9}" dt="2023-11-26T07:49:36.103" v="34600" actId="21"/>
          <ac:grpSpMkLst>
            <pc:docMk/>
            <pc:sldMk cId="3842079608" sldId="485"/>
            <ac:grpSpMk id="8" creationId="{877828C6-E9A2-60E1-71D8-D8FECB10C055}"/>
          </ac:grpSpMkLst>
        </pc:grpChg>
        <pc:grpChg chg="del">
          <ac:chgData name="Ορέστης Αντωνίου" userId="aa65568b-29c0-48f4-92ec-07a3c5292fa9" providerId="ADAL" clId="{D21D1392-A465-4792-993E-32CB645AABC9}" dt="2023-11-27T18:02:07.334" v="48945" actId="21"/>
          <ac:grpSpMkLst>
            <pc:docMk/>
            <pc:sldMk cId="3842079608" sldId="485"/>
            <ac:grpSpMk id="85" creationId="{0C4BF910-965C-75B1-C536-0BA83D376EC0}"/>
          </ac:grpSpMkLst>
        </pc:grpChg>
        <pc:picChg chg="del">
          <ac:chgData name="Ορέστης Αντωνίου" userId="aa65568b-29c0-48f4-92ec-07a3c5292fa9" providerId="ADAL" clId="{D21D1392-A465-4792-993E-32CB645AABC9}" dt="2023-11-25T18:39:56.972" v="34420" actId="21"/>
          <ac:picMkLst>
            <pc:docMk/>
            <pc:sldMk cId="3842079608" sldId="485"/>
            <ac:picMk id="4" creationId="{63920369-3E75-1759-8DA4-04777266EE6D}"/>
          </ac:picMkLst>
        </pc:picChg>
        <pc:picChg chg="add del mod">
          <ac:chgData name="Ορέστης Αντωνίου" userId="aa65568b-29c0-48f4-92ec-07a3c5292fa9" providerId="ADAL" clId="{D21D1392-A465-4792-993E-32CB645AABC9}" dt="2023-11-27T18:03:20.605" v="48952" actId="21"/>
          <ac:picMkLst>
            <pc:docMk/>
            <pc:sldMk cId="3842079608" sldId="485"/>
            <ac:picMk id="4" creationId="{CCC63A3D-9A0F-BF9C-B3D3-DC65FD02A1FB}"/>
          </ac:picMkLst>
        </pc:picChg>
        <pc:picChg chg="add mod">
          <ac:chgData name="Ορέστης Αντωνίου" userId="aa65568b-29c0-48f4-92ec-07a3c5292fa9" providerId="ADAL" clId="{D21D1392-A465-4792-993E-32CB645AABC9}" dt="2023-11-25T18:42:20.252" v="34429" actId="164"/>
          <ac:picMkLst>
            <pc:docMk/>
            <pc:sldMk cId="3842079608" sldId="485"/>
            <ac:picMk id="5" creationId="{FD369701-FA99-1ED3-DAAB-DF9D83505FB8}"/>
          </ac:picMkLst>
        </pc:picChg>
        <pc:picChg chg="add del mod">
          <ac:chgData name="Ορέστης Αντωνίου" userId="aa65568b-29c0-48f4-92ec-07a3c5292fa9" providerId="ADAL" clId="{D21D1392-A465-4792-993E-32CB645AABC9}" dt="2023-11-27T18:29:52.025" v="49256" actId="21"/>
          <ac:picMkLst>
            <pc:docMk/>
            <pc:sldMk cId="3842079608" sldId="485"/>
            <ac:picMk id="6" creationId="{2AC026D7-AA42-EE03-E4C4-0EFD47BA6A19}"/>
          </ac:picMkLst>
        </pc:picChg>
        <pc:picChg chg="add mod">
          <ac:chgData name="Ορέστης Αντωνίου" userId="aa65568b-29c0-48f4-92ec-07a3c5292fa9" providerId="ADAL" clId="{D21D1392-A465-4792-993E-32CB645AABC9}" dt="2023-11-25T18:42:20.252" v="34429" actId="164"/>
          <ac:picMkLst>
            <pc:docMk/>
            <pc:sldMk cId="3842079608" sldId="485"/>
            <ac:picMk id="7" creationId="{CABBC2F1-B691-07ED-0245-847A235EBB98}"/>
          </ac:picMkLst>
        </pc:picChg>
        <pc:picChg chg="add del mod ord">
          <ac:chgData name="Ορέστης Αντωνίου" userId="aa65568b-29c0-48f4-92ec-07a3c5292fa9" providerId="ADAL" clId="{D21D1392-A465-4792-993E-32CB645AABC9}" dt="2023-11-27T18:29:55.227" v="49259" actId="21"/>
          <ac:picMkLst>
            <pc:docMk/>
            <pc:sldMk cId="3842079608" sldId="485"/>
            <ac:picMk id="8" creationId="{1D986B6F-10E0-4A7D-E9EF-7A23AD711EE6}"/>
          </ac:picMkLst>
        </pc:picChg>
        <pc:picChg chg="add del mod ord">
          <ac:chgData name="Ορέστης Αντωνίου" userId="aa65568b-29c0-48f4-92ec-07a3c5292fa9" providerId="ADAL" clId="{D21D1392-A465-4792-993E-32CB645AABC9}" dt="2023-11-27T18:29:54.274" v="49258" actId="21"/>
          <ac:picMkLst>
            <pc:docMk/>
            <pc:sldMk cId="3842079608" sldId="485"/>
            <ac:picMk id="14" creationId="{A006A2D6-0D35-085A-E72D-073C36A6A5CC}"/>
          </ac:picMkLst>
        </pc:picChg>
        <pc:picChg chg="add del mod">
          <ac:chgData name="Ορέστης Αντωνίου" userId="aa65568b-29c0-48f4-92ec-07a3c5292fa9" providerId="ADAL" clId="{D21D1392-A465-4792-993E-32CB645AABC9}" dt="2023-11-27T18:58:29.081" v="49587" actId="21"/>
          <ac:picMkLst>
            <pc:docMk/>
            <pc:sldMk cId="3842079608" sldId="485"/>
            <ac:picMk id="20" creationId="{198F328C-A858-B076-7948-C378D628CADE}"/>
          </ac:picMkLst>
        </pc:picChg>
        <pc:picChg chg="add del mod">
          <ac:chgData name="Ορέστης Αντωνίου" userId="aa65568b-29c0-48f4-92ec-07a3c5292fa9" providerId="ADAL" clId="{D21D1392-A465-4792-993E-32CB645AABC9}" dt="2023-11-27T18:58:25.819" v="49582" actId="21"/>
          <ac:picMkLst>
            <pc:docMk/>
            <pc:sldMk cId="3842079608" sldId="485"/>
            <ac:picMk id="22" creationId="{D5CF959F-A6EF-0145-A98E-8793B5D70A9F}"/>
          </ac:picMkLst>
        </pc:picChg>
        <pc:picChg chg="add del mod">
          <ac:chgData name="Ορέστης Αντωνίου" userId="aa65568b-29c0-48f4-92ec-07a3c5292fa9" providerId="ADAL" clId="{D21D1392-A465-4792-993E-32CB645AABC9}" dt="2023-11-27T18:58:23.200" v="49580" actId="21"/>
          <ac:picMkLst>
            <pc:docMk/>
            <pc:sldMk cId="3842079608" sldId="485"/>
            <ac:picMk id="25" creationId="{931B0307-2464-4064-2DB4-5463BC714190}"/>
          </ac:picMkLst>
        </pc:picChg>
        <pc:picChg chg="add del mod">
          <ac:chgData name="Ορέστης Αντωνίου" userId="aa65568b-29c0-48f4-92ec-07a3c5292fa9" providerId="ADAL" clId="{D21D1392-A465-4792-993E-32CB645AABC9}" dt="2023-11-27T18:53:38.259" v="49537" actId="21"/>
          <ac:picMkLst>
            <pc:docMk/>
            <pc:sldMk cId="3842079608" sldId="485"/>
            <ac:picMk id="29" creationId="{81A68297-406F-2C86-94E9-1D13C5FE03B4}"/>
          </ac:picMkLst>
        </pc:picChg>
        <pc:picChg chg="add del mod">
          <ac:chgData name="Ορέστης Αντωνίου" userId="aa65568b-29c0-48f4-92ec-07a3c5292fa9" providerId="ADAL" clId="{D21D1392-A465-4792-993E-32CB645AABC9}" dt="2023-11-27T18:58:20.098" v="49578" actId="21"/>
          <ac:picMkLst>
            <pc:docMk/>
            <pc:sldMk cId="3842079608" sldId="485"/>
            <ac:picMk id="31" creationId="{84AE0DD3-97BF-1F99-9532-6A43C6DBE711}"/>
          </ac:picMkLst>
        </pc:picChg>
        <pc:picChg chg="add mod">
          <ac:chgData name="Ορέστης Αντωνίου" userId="aa65568b-29c0-48f4-92ec-07a3c5292fa9" providerId="ADAL" clId="{D21D1392-A465-4792-993E-32CB645AABC9}" dt="2023-11-27T18:59:16.006" v="49599" actId="14861"/>
          <ac:picMkLst>
            <pc:docMk/>
            <pc:sldMk cId="3842079608" sldId="485"/>
            <ac:picMk id="34" creationId="{60150214-7BC1-9999-5F49-4F6379C10B59}"/>
          </ac:picMkLst>
        </pc:picChg>
        <pc:picChg chg="topLvl">
          <ac:chgData name="Ορέστης Αντωνίου" userId="aa65568b-29c0-48f4-92ec-07a3c5292fa9" providerId="ADAL" clId="{D21D1392-A465-4792-993E-32CB645AABC9}" dt="2023-11-27T18:02:07.334" v="48945" actId="21"/>
          <ac:picMkLst>
            <pc:docMk/>
            <pc:sldMk cId="3842079608" sldId="485"/>
            <ac:picMk id="84" creationId="{2CCD9F2B-C143-D203-4022-A0C3C2420DE5}"/>
          </ac:picMkLst>
        </pc:picChg>
      </pc:sldChg>
      <pc:sldChg chg="modSp add mod ord modNotesTx">
        <pc:chgData name="Ορέστης Αντωνίου" userId="aa65568b-29c0-48f4-92ec-07a3c5292fa9" providerId="ADAL" clId="{D21D1392-A465-4792-993E-32CB645AABC9}" dt="2023-12-02T10:17:58.574" v="54410" actId="6549"/>
        <pc:sldMkLst>
          <pc:docMk/>
          <pc:sldMk cId="397210610" sldId="486"/>
        </pc:sldMkLst>
        <pc:spChg chg="mod">
          <ac:chgData name="Ορέστης Αντωνίου" userId="aa65568b-29c0-48f4-92ec-07a3c5292fa9" providerId="ADAL" clId="{D21D1392-A465-4792-993E-32CB645AABC9}" dt="2023-12-02T08:24:39.889" v="53534" actId="2711"/>
          <ac:spMkLst>
            <pc:docMk/>
            <pc:sldMk cId="397210610" sldId="486"/>
            <ac:spMk id="6" creationId="{53C80863-DDEB-9082-082E-B3AC780760A9}"/>
          </ac:spMkLst>
        </pc:spChg>
      </pc:sldChg>
      <pc:sldChg chg="addSp delSp modSp add mod addAnim delAnim modAnim">
        <pc:chgData name="Ορέστης Αντωνίου" userId="aa65568b-29c0-48f4-92ec-07a3c5292fa9" providerId="ADAL" clId="{D21D1392-A465-4792-993E-32CB645AABC9}" dt="2023-12-02T13:54:48.339" v="59641" actId="14100"/>
        <pc:sldMkLst>
          <pc:docMk/>
          <pc:sldMk cId="360697398" sldId="487"/>
        </pc:sldMkLst>
        <pc:spChg chg="mod">
          <ac:chgData name="Ορέστης Αντωνίου" userId="aa65568b-29c0-48f4-92ec-07a3c5292fa9" providerId="ADAL" clId="{D21D1392-A465-4792-993E-32CB645AABC9}" dt="2023-11-26T14:00:09.882" v="43219" actId="20577"/>
          <ac:spMkLst>
            <pc:docMk/>
            <pc:sldMk cId="360697398" sldId="487"/>
            <ac:spMk id="2" creationId="{D1626067-F0FB-EF99-7950-B68996EA25C7}"/>
          </ac:spMkLst>
        </pc:spChg>
        <pc:spChg chg="mod">
          <ac:chgData name="Ορέστης Αντωνίου" userId="aa65568b-29c0-48f4-92ec-07a3c5292fa9" providerId="ADAL" clId="{D21D1392-A465-4792-993E-32CB645AABC9}" dt="2023-11-26T14:09:47.118" v="43313" actId="164"/>
          <ac:spMkLst>
            <pc:docMk/>
            <pc:sldMk cId="360697398" sldId="487"/>
            <ac:spMk id="8" creationId="{71979758-1491-F291-E7F6-2BBAD8B35FAC}"/>
          </ac:spMkLst>
        </pc:spChg>
        <pc:spChg chg="mod">
          <ac:chgData name="Ορέστης Αντωνίου" userId="aa65568b-29c0-48f4-92ec-07a3c5292fa9" providerId="ADAL" clId="{D21D1392-A465-4792-993E-32CB645AABC9}" dt="2023-11-26T14:03:19.722" v="43261" actId="20577"/>
          <ac:spMkLst>
            <pc:docMk/>
            <pc:sldMk cId="360697398" sldId="487"/>
            <ac:spMk id="19" creationId="{D4EAD9B2-7EEC-A4D0-A855-6C1AA9250DF2}"/>
          </ac:spMkLst>
        </pc:spChg>
        <pc:spChg chg="del mod">
          <ac:chgData name="Ορέστης Αντωνίου" userId="aa65568b-29c0-48f4-92ec-07a3c5292fa9" providerId="ADAL" clId="{D21D1392-A465-4792-993E-32CB645AABC9}" dt="2023-11-26T13:57:24.370" v="43104" actId="21"/>
          <ac:spMkLst>
            <pc:docMk/>
            <pc:sldMk cId="360697398" sldId="487"/>
            <ac:spMk id="22" creationId="{DD02BA90-D09A-BA0E-287A-5A4C693C1161}"/>
          </ac:spMkLst>
        </pc:spChg>
        <pc:spChg chg="mod">
          <ac:chgData name="Ορέστης Αντωνίου" userId="aa65568b-29c0-48f4-92ec-07a3c5292fa9" providerId="ADAL" clId="{D21D1392-A465-4792-993E-32CB645AABC9}" dt="2023-11-26T13:57:50.343" v="43156" actId="1036"/>
          <ac:spMkLst>
            <pc:docMk/>
            <pc:sldMk cId="360697398" sldId="487"/>
            <ac:spMk id="24" creationId="{24AB5EAA-9B6F-3355-DD04-2B9A63356A3C}"/>
          </ac:spMkLst>
        </pc:spChg>
        <pc:spChg chg="mod">
          <ac:chgData name="Ορέστης Αντωνίου" userId="aa65568b-29c0-48f4-92ec-07a3c5292fa9" providerId="ADAL" clId="{D21D1392-A465-4792-993E-32CB645AABC9}" dt="2023-11-26T13:58:06.886" v="43157"/>
          <ac:spMkLst>
            <pc:docMk/>
            <pc:sldMk cId="360697398" sldId="487"/>
            <ac:spMk id="26" creationId="{BA5F3434-5B31-3884-2008-C27A8C2F9D78}"/>
          </ac:spMkLst>
        </pc:spChg>
        <pc:spChg chg="add del mod">
          <ac:chgData name="Ορέστης Αντωνίου" userId="aa65568b-29c0-48f4-92ec-07a3c5292fa9" providerId="ADAL" clId="{D21D1392-A465-4792-993E-32CB645AABC9}" dt="2023-11-26T13:58:20.943" v="43158"/>
          <ac:spMkLst>
            <pc:docMk/>
            <pc:sldMk cId="360697398" sldId="487"/>
            <ac:spMk id="27" creationId="{3200B207-14E1-DDE6-7B3B-4E6E8CF7837A}"/>
          </ac:spMkLst>
        </pc:spChg>
        <pc:spChg chg="mod">
          <ac:chgData name="Ορέστης Αντωνίου" userId="aa65568b-29c0-48f4-92ec-07a3c5292fa9" providerId="ADAL" clId="{D21D1392-A465-4792-993E-32CB645AABC9}" dt="2023-12-02T13:54:48.339" v="59641" actId="14100"/>
          <ac:spMkLst>
            <pc:docMk/>
            <pc:sldMk cId="360697398" sldId="487"/>
            <ac:spMk id="29" creationId="{36757715-5394-1B34-43DC-AD99BE0CFA8E}"/>
          </ac:spMkLst>
        </pc:spChg>
        <pc:grpChg chg="add mod">
          <ac:chgData name="Ορέστης Αντωνίου" userId="aa65568b-29c0-48f4-92ec-07a3c5292fa9" providerId="ADAL" clId="{D21D1392-A465-4792-993E-32CB645AABC9}" dt="2023-11-26T14:09:47.118" v="43313" actId="164"/>
          <ac:grpSpMkLst>
            <pc:docMk/>
            <pc:sldMk cId="360697398" sldId="487"/>
            <ac:grpSpMk id="3" creationId="{7E1DD014-26F9-45D5-5A24-CD4484E68DDE}"/>
          </ac:grpSpMkLst>
        </pc:grpChg>
        <pc:grpChg chg="mod">
          <ac:chgData name="Ορέστης Αντωνίου" userId="aa65568b-29c0-48f4-92ec-07a3c5292fa9" providerId="ADAL" clId="{D21D1392-A465-4792-993E-32CB645AABC9}" dt="2023-11-26T13:57:50.343" v="43156" actId="1036"/>
          <ac:grpSpMkLst>
            <pc:docMk/>
            <pc:sldMk cId="360697398" sldId="487"/>
            <ac:grpSpMk id="32" creationId="{AF484B91-88CD-5120-F4B3-6A8DDB79FEBB}"/>
          </ac:grpSpMkLst>
        </pc:grpChg>
        <pc:picChg chg="mod">
          <ac:chgData name="Ορέστης Αντωνίου" userId="aa65568b-29c0-48f4-92ec-07a3c5292fa9" providerId="ADAL" clId="{D21D1392-A465-4792-993E-32CB645AABC9}" dt="2023-11-26T14:09:47.118" v="43313" actId="164"/>
          <ac:picMkLst>
            <pc:docMk/>
            <pc:sldMk cId="360697398" sldId="487"/>
            <ac:picMk id="4" creationId="{E75FA52B-894F-8793-828F-CE822BA46A03}"/>
          </ac:picMkLst>
        </pc:picChg>
      </pc:sldChg>
      <pc:sldChg chg="addSp modSp add mod modAnim">
        <pc:chgData name="Ορέστης Αντωνίου" userId="aa65568b-29c0-48f4-92ec-07a3c5292fa9" providerId="ADAL" clId="{D21D1392-A465-4792-993E-32CB645AABC9}" dt="2023-11-26T14:13:18.626" v="43331"/>
        <pc:sldMkLst>
          <pc:docMk/>
          <pc:sldMk cId="1791136689" sldId="488"/>
        </pc:sldMkLst>
        <pc:spChg chg="mod">
          <ac:chgData name="Ορέστης Αντωνίου" userId="aa65568b-29c0-48f4-92ec-07a3c5292fa9" providerId="ADAL" clId="{D21D1392-A465-4792-993E-32CB645AABC9}" dt="2023-11-26T14:00:13.591" v="43220" actId="20577"/>
          <ac:spMkLst>
            <pc:docMk/>
            <pc:sldMk cId="1791136689" sldId="488"/>
            <ac:spMk id="2" creationId="{D1626067-F0FB-EF99-7950-B68996EA25C7}"/>
          </ac:spMkLst>
        </pc:spChg>
        <pc:spChg chg="mod">
          <ac:chgData name="Ορέστης Αντωνίου" userId="aa65568b-29c0-48f4-92ec-07a3c5292fa9" providerId="ADAL" clId="{D21D1392-A465-4792-993E-32CB645AABC9}" dt="2023-11-26T14:11:44.094" v="43323" actId="164"/>
          <ac:spMkLst>
            <pc:docMk/>
            <pc:sldMk cId="1791136689" sldId="488"/>
            <ac:spMk id="8" creationId="{71979758-1491-F291-E7F6-2BBAD8B35FAC}"/>
          </ac:spMkLst>
        </pc:spChg>
        <pc:spChg chg="mod">
          <ac:chgData name="Ορέστης Αντωνίου" userId="aa65568b-29c0-48f4-92ec-07a3c5292fa9" providerId="ADAL" clId="{D21D1392-A465-4792-993E-32CB645AABC9}" dt="2023-11-26T14:03:42.638" v="43289" actId="20577"/>
          <ac:spMkLst>
            <pc:docMk/>
            <pc:sldMk cId="1791136689" sldId="488"/>
            <ac:spMk id="19" creationId="{D4EAD9B2-7EEC-A4D0-A855-6C1AA9250DF2}"/>
          </ac:spMkLst>
        </pc:spChg>
        <pc:spChg chg="mod">
          <ac:chgData name="Ορέστης Αντωνίου" userId="aa65568b-29c0-48f4-92ec-07a3c5292fa9" providerId="ADAL" clId="{D21D1392-A465-4792-993E-32CB645AABC9}" dt="2023-11-26T14:00:42.410" v="43221"/>
          <ac:spMkLst>
            <pc:docMk/>
            <pc:sldMk cId="1791136689" sldId="488"/>
            <ac:spMk id="24" creationId="{24AB5EAA-9B6F-3355-DD04-2B9A63356A3C}"/>
          </ac:spMkLst>
        </pc:spChg>
        <pc:spChg chg="mod">
          <ac:chgData name="Ορέστης Αντωνίου" userId="aa65568b-29c0-48f4-92ec-07a3c5292fa9" providerId="ADAL" clId="{D21D1392-A465-4792-993E-32CB645AABC9}" dt="2023-11-26T14:01:01.283" v="43222"/>
          <ac:spMkLst>
            <pc:docMk/>
            <pc:sldMk cId="1791136689" sldId="488"/>
            <ac:spMk id="26" creationId="{BA5F3434-5B31-3884-2008-C27A8C2F9D78}"/>
          </ac:spMkLst>
        </pc:spChg>
        <pc:spChg chg="mod">
          <ac:chgData name="Ορέστης Αντωνίου" userId="aa65568b-29c0-48f4-92ec-07a3c5292fa9" providerId="ADAL" clId="{D21D1392-A465-4792-993E-32CB645AABC9}" dt="2023-11-26T14:01:17.022" v="43223"/>
          <ac:spMkLst>
            <pc:docMk/>
            <pc:sldMk cId="1791136689" sldId="488"/>
            <ac:spMk id="27" creationId="{3200B207-14E1-DDE6-7B3B-4E6E8CF7837A}"/>
          </ac:spMkLst>
        </pc:spChg>
        <pc:spChg chg="mod">
          <ac:chgData name="Ορέστης Αντωνίου" userId="aa65568b-29c0-48f4-92ec-07a3c5292fa9" providerId="ADAL" clId="{D21D1392-A465-4792-993E-32CB645AABC9}" dt="2023-11-26T14:01:36.989" v="43224"/>
          <ac:spMkLst>
            <pc:docMk/>
            <pc:sldMk cId="1791136689" sldId="488"/>
            <ac:spMk id="29" creationId="{36757715-5394-1B34-43DC-AD99BE0CFA8E}"/>
          </ac:spMkLst>
        </pc:spChg>
        <pc:grpChg chg="add mod">
          <ac:chgData name="Ορέστης Αντωνίου" userId="aa65568b-29c0-48f4-92ec-07a3c5292fa9" providerId="ADAL" clId="{D21D1392-A465-4792-993E-32CB645AABC9}" dt="2023-11-26T14:11:44.094" v="43323" actId="164"/>
          <ac:grpSpMkLst>
            <pc:docMk/>
            <pc:sldMk cId="1791136689" sldId="488"/>
            <ac:grpSpMk id="3" creationId="{5DF0C9D7-EE7E-8D25-8B0C-7D8E83EAD9A5}"/>
          </ac:grpSpMkLst>
        </pc:grpChg>
        <pc:grpChg chg="mod">
          <ac:chgData name="Ορέστης Αντωνίου" userId="aa65568b-29c0-48f4-92ec-07a3c5292fa9" providerId="ADAL" clId="{D21D1392-A465-4792-993E-32CB645AABC9}" dt="2023-11-26T14:01:46.490" v="43225" actId="14100"/>
          <ac:grpSpMkLst>
            <pc:docMk/>
            <pc:sldMk cId="1791136689" sldId="488"/>
            <ac:grpSpMk id="32" creationId="{AF484B91-88CD-5120-F4B3-6A8DDB79FEBB}"/>
          </ac:grpSpMkLst>
        </pc:grpChg>
        <pc:picChg chg="mod">
          <ac:chgData name="Ορέστης Αντωνίου" userId="aa65568b-29c0-48f4-92ec-07a3c5292fa9" providerId="ADAL" clId="{D21D1392-A465-4792-993E-32CB645AABC9}" dt="2023-11-26T14:11:44.094" v="43323" actId="164"/>
          <ac:picMkLst>
            <pc:docMk/>
            <pc:sldMk cId="1791136689" sldId="488"/>
            <ac:picMk id="4" creationId="{E75FA52B-894F-8793-828F-CE822BA46A03}"/>
          </ac:picMkLst>
        </pc:picChg>
        <pc:picChg chg="mod">
          <ac:chgData name="Ορέστης Αντωνίου" userId="aa65568b-29c0-48f4-92ec-07a3c5292fa9" providerId="ADAL" clId="{D21D1392-A465-4792-993E-32CB645AABC9}" dt="2023-11-26T14:01:53.686" v="43226" actId="14100"/>
          <ac:picMkLst>
            <pc:docMk/>
            <pc:sldMk cId="1791136689" sldId="488"/>
            <ac:picMk id="30" creationId="{7D592739-FE11-1EFC-3DA2-79459BFBB3F6}"/>
          </ac:picMkLst>
        </pc:picChg>
      </pc:sldChg>
      <pc:sldChg chg="addSp modSp add mod ord">
        <pc:chgData name="Ορέστης Αντωνίου" userId="aa65568b-29c0-48f4-92ec-07a3c5292fa9" providerId="ADAL" clId="{D21D1392-A465-4792-993E-32CB645AABC9}" dt="2023-11-26T14:17:26.307" v="43341"/>
        <pc:sldMkLst>
          <pc:docMk/>
          <pc:sldMk cId="3438710213" sldId="489"/>
        </pc:sldMkLst>
        <pc:spChg chg="add mod">
          <ac:chgData name="Ορέστης Αντωνίου" userId="aa65568b-29c0-48f4-92ec-07a3c5292fa9" providerId="ADAL" clId="{D21D1392-A465-4792-993E-32CB645AABC9}" dt="2023-11-26T14:17:26.307" v="43341"/>
          <ac:spMkLst>
            <pc:docMk/>
            <pc:sldMk cId="3438710213" sldId="489"/>
            <ac:spMk id="2" creationId="{D285D57A-29CE-7D41-9722-5C3DE420B91B}"/>
          </ac:spMkLst>
        </pc:spChg>
        <pc:spChg chg="mod">
          <ac:chgData name="Ορέστης Αντωνίου" userId="aa65568b-29c0-48f4-92ec-07a3c5292fa9" providerId="ADAL" clId="{D21D1392-A465-4792-993E-32CB645AABC9}" dt="2023-11-26T14:17:02.002" v="43339" actId="20577"/>
          <ac:spMkLst>
            <pc:docMk/>
            <pc:sldMk cId="3438710213" sldId="489"/>
            <ac:spMk id="31" creationId="{F98110E1-F282-BC49-4C10-E2E984B65699}"/>
          </ac:spMkLst>
        </pc:spChg>
      </pc:sldChg>
      <pc:sldChg chg="addSp delSp modSp add mod ord">
        <pc:chgData name="Ορέστης Αντωνίου" userId="aa65568b-29c0-48f4-92ec-07a3c5292fa9" providerId="ADAL" clId="{D21D1392-A465-4792-993E-32CB645AABC9}" dt="2023-11-26T15:35:11.322" v="43350" actId="207"/>
        <pc:sldMkLst>
          <pc:docMk/>
          <pc:sldMk cId="2376519898" sldId="490"/>
        </pc:sldMkLst>
        <pc:spChg chg="add mod">
          <ac:chgData name="Ορέστης Αντωνίου" userId="aa65568b-29c0-48f4-92ec-07a3c5292fa9" providerId="ADAL" clId="{D21D1392-A465-4792-993E-32CB645AABC9}" dt="2023-11-26T15:34:28.507" v="43346"/>
          <ac:spMkLst>
            <pc:docMk/>
            <pc:sldMk cId="2376519898" sldId="490"/>
            <ac:spMk id="2" creationId="{C05B153F-FFAB-EB4C-07CC-5DDFFD1E3510}"/>
          </ac:spMkLst>
        </pc:spChg>
        <pc:spChg chg="add mod">
          <ac:chgData name="Ορέστης Αντωνίου" userId="aa65568b-29c0-48f4-92ec-07a3c5292fa9" providerId="ADAL" clId="{D21D1392-A465-4792-993E-32CB645AABC9}" dt="2023-11-26T15:34:33.741" v="43348" actId="20577"/>
          <ac:spMkLst>
            <pc:docMk/>
            <pc:sldMk cId="2376519898" sldId="490"/>
            <ac:spMk id="3" creationId="{9FF0C9B9-39DC-8B6E-2A0E-C488937904E8}"/>
          </ac:spMkLst>
        </pc:spChg>
        <pc:spChg chg="mod">
          <ac:chgData name="Ορέστης Αντωνίου" userId="aa65568b-29c0-48f4-92ec-07a3c5292fa9" providerId="ADAL" clId="{D21D1392-A465-4792-993E-32CB645AABC9}" dt="2023-11-26T15:35:11.322" v="43350" actId="207"/>
          <ac:spMkLst>
            <pc:docMk/>
            <pc:sldMk cId="2376519898" sldId="490"/>
            <ac:spMk id="30" creationId="{B2A4844A-93BE-61BE-05C9-C242BAED2EB1}"/>
          </ac:spMkLst>
        </pc:spChg>
        <pc:spChg chg="del">
          <ac:chgData name="Ορέστης Αντωνίου" userId="aa65568b-29c0-48f4-92ec-07a3c5292fa9" providerId="ADAL" clId="{D21D1392-A465-4792-993E-32CB645AABC9}" dt="2023-11-26T15:34:18.597" v="43345" actId="21"/>
          <ac:spMkLst>
            <pc:docMk/>
            <pc:sldMk cId="2376519898" sldId="490"/>
            <ac:spMk id="31" creationId="{F98110E1-F282-BC49-4C10-E2E984B65699}"/>
          </ac:spMkLst>
        </pc:spChg>
      </pc:sldChg>
      <pc:sldChg chg="addSp delSp modSp add mod">
        <pc:chgData name="Ορέστης Αντωνίου" userId="aa65568b-29c0-48f4-92ec-07a3c5292fa9" providerId="ADAL" clId="{D21D1392-A465-4792-993E-32CB645AABC9}" dt="2023-11-26T15:36:11.467" v="43356" actId="207"/>
        <pc:sldMkLst>
          <pc:docMk/>
          <pc:sldMk cId="727339938" sldId="491"/>
        </pc:sldMkLst>
        <pc:spChg chg="add mod">
          <ac:chgData name="Ορέστης Αντωνίου" userId="aa65568b-29c0-48f4-92ec-07a3c5292fa9" providerId="ADAL" clId="{D21D1392-A465-4792-993E-32CB645AABC9}" dt="2023-11-26T15:35:58.760" v="43353"/>
          <ac:spMkLst>
            <pc:docMk/>
            <pc:sldMk cId="727339938" sldId="491"/>
            <ac:spMk id="2" creationId="{E24037CF-7174-6814-52CF-E488F27D45D7}"/>
          </ac:spMkLst>
        </pc:spChg>
        <pc:spChg chg="add mod">
          <ac:chgData name="Ορέστης Αντωνίου" userId="aa65568b-29c0-48f4-92ec-07a3c5292fa9" providerId="ADAL" clId="{D21D1392-A465-4792-993E-32CB645AABC9}" dt="2023-11-26T15:36:02.422" v="43355" actId="20577"/>
          <ac:spMkLst>
            <pc:docMk/>
            <pc:sldMk cId="727339938" sldId="491"/>
            <ac:spMk id="3" creationId="{A3C2D832-5151-1BD0-5229-65084AA38B74}"/>
          </ac:spMkLst>
        </pc:spChg>
        <pc:spChg chg="mod">
          <ac:chgData name="Ορέστης Αντωνίου" userId="aa65568b-29c0-48f4-92ec-07a3c5292fa9" providerId="ADAL" clId="{D21D1392-A465-4792-993E-32CB645AABC9}" dt="2023-11-26T15:36:11.467" v="43356" actId="207"/>
          <ac:spMkLst>
            <pc:docMk/>
            <pc:sldMk cId="727339938" sldId="491"/>
            <ac:spMk id="8" creationId="{E87985E0-BA23-54E2-EDF7-E4B697B2E61A}"/>
          </ac:spMkLst>
        </pc:spChg>
        <pc:spChg chg="del">
          <ac:chgData name="Ορέστης Αντωνίου" userId="aa65568b-29c0-48f4-92ec-07a3c5292fa9" providerId="ADAL" clId="{D21D1392-A465-4792-993E-32CB645AABC9}" dt="2023-11-26T15:35:51.192" v="43352" actId="21"/>
          <ac:spMkLst>
            <pc:docMk/>
            <pc:sldMk cId="727339938" sldId="491"/>
            <ac:spMk id="31" creationId="{F98110E1-F282-BC49-4C10-E2E984B65699}"/>
          </ac:spMkLst>
        </pc:spChg>
      </pc:sldChg>
      <pc:sldChg chg="addSp delSp modSp add mod">
        <pc:chgData name="Ορέστης Αντωνίου" userId="aa65568b-29c0-48f4-92ec-07a3c5292fa9" providerId="ADAL" clId="{D21D1392-A465-4792-993E-32CB645AABC9}" dt="2023-11-26T15:38:18.510" v="43365"/>
        <pc:sldMkLst>
          <pc:docMk/>
          <pc:sldMk cId="3118027717" sldId="492"/>
        </pc:sldMkLst>
        <pc:spChg chg="add mod">
          <ac:chgData name="Ορέστης Αντωνίου" userId="aa65568b-29c0-48f4-92ec-07a3c5292fa9" providerId="ADAL" clId="{D21D1392-A465-4792-993E-32CB645AABC9}" dt="2023-11-26T15:37:52.073" v="43364"/>
          <ac:spMkLst>
            <pc:docMk/>
            <pc:sldMk cId="3118027717" sldId="492"/>
            <ac:spMk id="2" creationId="{D7A6C9C7-DB0D-8E36-29C5-248440B93B35}"/>
          </ac:spMkLst>
        </pc:spChg>
        <pc:spChg chg="add mod">
          <ac:chgData name="Ορέστης Αντωνίου" userId="aa65568b-29c0-48f4-92ec-07a3c5292fa9" providerId="ADAL" clId="{D21D1392-A465-4792-993E-32CB645AABC9}" dt="2023-11-26T15:38:18.510" v="43365"/>
          <ac:spMkLst>
            <pc:docMk/>
            <pc:sldMk cId="3118027717" sldId="492"/>
            <ac:spMk id="3" creationId="{B701934B-32AA-B9E4-E2A1-137398C1E55D}"/>
          </ac:spMkLst>
        </pc:spChg>
        <pc:spChg chg="del">
          <ac:chgData name="Ορέστης Αντωνίου" userId="aa65568b-29c0-48f4-92ec-07a3c5292fa9" providerId="ADAL" clId="{D21D1392-A465-4792-993E-32CB645AABC9}" dt="2023-11-26T15:37:43.602" v="43363" actId="21"/>
          <ac:spMkLst>
            <pc:docMk/>
            <pc:sldMk cId="3118027717" sldId="492"/>
            <ac:spMk id="31" creationId="{F98110E1-F282-BC49-4C10-E2E984B65699}"/>
          </ac:spMkLst>
        </pc:spChg>
      </pc:sldChg>
      <pc:sldChg chg="addSp delSp modSp add mod">
        <pc:chgData name="Ορέστης Αντωνίου" userId="aa65568b-29c0-48f4-92ec-07a3c5292fa9" providerId="ADAL" clId="{D21D1392-A465-4792-993E-32CB645AABC9}" dt="2023-11-26T15:39:03.348" v="43370" actId="20577"/>
        <pc:sldMkLst>
          <pc:docMk/>
          <pc:sldMk cId="774402596" sldId="493"/>
        </pc:sldMkLst>
        <pc:spChg chg="add mod">
          <ac:chgData name="Ορέστης Αντωνίου" userId="aa65568b-29c0-48f4-92ec-07a3c5292fa9" providerId="ADAL" clId="{D21D1392-A465-4792-993E-32CB645AABC9}" dt="2023-11-26T15:38:59.360" v="43368"/>
          <ac:spMkLst>
            <pc:docMk/>
            <pc:sldMk cId="774402596" sldId="493"/>
            <ac:spMk id="2" creationId="{F12939D8-7F7E-F356-CD2C-C4C698F5DBC2}"/>
          </ac:spMkLst>
        </pc:spChg>
        <pc:spChg chg="add mod">
          <ac:chgData name="Ορέστης Αντωνίου" userId="aa65568b-29c0-48f4-92ec-07a3c5292fa9" providerId="ADAL" clId="{D21D1392-A465-4792-993E-32CB645AABC9}" dt="2023-11-26T15:39:03.348" v="43370" actId="20577"/>
          <ac:spMkLst>
            <pc:docMk/>
            <pc:sldMk cId="774402596" sldId="493"/>
            <ac:spMk id="3" creationId="{C623E284-5927-6C81-789E-CFD7CBC87D91}"/>
          </ac:spMkLst>
        </pc:spChg>
        <pc:spChg chg="del">
          <ac:chgData name="Ορέστης Αντωνίου" userId="aa65568b-29c0-48f4-92ec-07a3c5292fa9" providerId="ADAL" clId="{D21D1392-A465-4792-993E-32CB645AABC9}" dt="2023-11-26T15:38:51.162" v="43367" actId="21"/>
          <ac:spMkLst>
            <pc:docMk/>
            <pc:sldMk cId="774402596" sldId="493"/>
            <ac:spMk id="31" creationId="{F98110E1-F282-BC49-4C10-E2E984B65699}"/>
          </ac:spMkLst>
        </pc:spChg>
      </pc:sldChg>
      <pc:sldChg chg="modSp add mod modNotesTx">
        <pc:chgData name="Ορέστης Αντωνίου" userId="aa65568b-29c0-48f4-92ec-07a3c5292fa9" providerId="ADAL" clId="{D21D1392-A465-4792-993E-32CB645AABC9}" dt="2023-12-02T08:24:55.464" v="53535" actId="2711"/>
        <pc:sldMkLst>
          <pc:docMk/>
          <pc:sldMk cId="3354697188" sldId="494"/>
        </pc:sldMkLst>
        <pc:spChg chg="mod">
          <ac:chgData name="Ορέστης Αντωνίου" userId="aa65568b-29c0-48f4-92ec-07a3c5292fa9" providerId="ADAL" clId="{D21D1392-A465-4792-993E-32CB645AABC9}" dt="2023-12-02T08:24:55.464" v="53535" actId="2711"/>
          <ac:spMkLst>
            <pc:docMk/>
            <pc:sldMk cId="3354697188" sldId="494"/>
            <ac:spMk id="6" creationId="{53C80863-DDEB-9082-082E-B3AC780760A9}"/>
          </ac:spMkLst>
        </pc:spChg>
      </pc:sldChg>
      <pc:sldChg chg="modSp add mod">
        <pc:chgData name="Ορέστης Αντωνίου" userId="aa65568b-29c0-48f4-92ec-07a3c5292fa9" providerId="ADAL" clId="{D21D1392-A465-4792-993E-32CB645AABC9}" dt="2023-11-27T20:09:54.609" v="51130" actId="20577"/>
        <pc:sldMkLst>
          <pc:docMk/>
          <pc:sldMk cId="2477134840" sldId="495"/>
        </pc:sldMkLst>
        <pc:spChg chg="mod">
          <ac:chgData name="Ορέστης Αντωνίου" userId="aa65568b-29c0-48f4-92ec-07a3c5292fa9" providerId="ADAL" clId="{D21D1392-A465-4792-993E-32CB645AABC9}" dt="2023-11-27T20:09:54.609" v="51130" actId="20577"/>
          <ac:spMkLst>
            <pc:docMk/>
            <pc:sldMk cId="2477134840" sldId="495"/>
            <ac:spMk id="31" creationId="{F98110E1-F282-BC49-4C10-E2E984B65699}"/>
          </ac:spMkLst>
        </pc:spChg>
      </pc:sldChg>
      <pc:sldChg chg="addSp delSp modSp add mod">
        <pc:chgData name="Ορέστης Αντωνίου" userId="aa65568b-29c0-48f4-92ec-07a3c5292fa9" providerId="ADAL" clId="{D21D1392-A465-4792-993E-32CB645AABC9}" dt="2023-11-27T20:09:59.633" v="51132" actId="20577"/>
        <pc:sldMkLst>
          <pc:docMk/>
          <pc:sldMk cId="2548145641" sldId="496"/>
        </pc:sldMkLst>
        <pc:spChg chg="add mod">
          <ac:chgData name="Ορέστης Αντωνίου" userId="aa65568b-29c0-48f4-92ec-07a3c5292fa9" providerId="ADAL" clId="{D21D1392-A465-4792-993E-32CB645AABC9}" dt="2023-11-27T20:09:59.633" v="51132" actId="20577"/>
          <ac:spMkLst>
            <pc:docMk/>
            <pc:sldMk cId="2548145641" sldId="496"/>
            <ac:spMk id="4" creationId="{07F1A4D5-F1B1-EBCB-7146-12219B1C1F9A}"/>
          </ac:spMkLst>
        </pc:spChg>
        <pc:spChg chg="mod">
          <ac:chgData name="Ορέστης Αντωνίου" userId="aa65568b-29c0-48f4-92ec-07a3c5292fa9" providerId="ADAL" clId="{D21D1392-A465-4792-993E-32CB645AABC9}" dt="2023-11-26T15:49:10.134" v="43438" actId="20577"/>
          <ac:spMkLst>
            <pc:docMk/>
            <pc:sldMk cId="2548145641" sldId="496"/>
            <ac:spMk id="5" creationId="{7685B9BE-3B37-01D9-5B48-64FF8001815F}"/>
          </ac:spMkLst>
        </pc:spChg>
        <pc:spChg chg="del">
          <ac:chgData name="Ορέστης Αντωνίου" userId="aa65568b-29c0-48f4-92ec-07a3c5292fa9" providerId="ADAL" clId="{D21D1392-A465-4792-993E-32CB645AABC9}" dt="2023-11-26T15:48:23.957" v="43422" actId="21"/>
          <ac:spMkLst>
            <pc:docMk/>
            <pc:sldMk cId="2548145641" sldId="496"/>
            <ac:spMk id="31" creationId="{F98110E1-F282-BC49-4C10-E2E984B65699}"/>
          </ac:spMkLst>
        </pc:spChg>
      </pc:sldChg>
      <pc:sldChg chg="addSp delSp modSp add mod">
        <pc:chgData name="Ορέστης Αντωνίου" userId="aa65568b-29c0-48f4-92ec-07a3c5292fa9" providerId="ADAL" clId="{D21D1392-A465-4792-993E-32CB645AABC9}" dt="2023-11-26T15:51:58.414" v="43481" actId="207"/>
        <pc:sldMkLst>
          <pc:docMk/>
          <pc:sldMk cId="4138440813" sldId="497"/>
        </pc:sldMkLst>
        <pc:spChg chg="mod">
          <ac:chgData name="Ορέστης Αντωνίου" userId="aa65568b-29c0-48f4-92ec-07a3c5292fa9" providerId="ADAL" clId="{D21D1392-A465-4792-993E-32CB645AABC9}" dt="2023-11-26T15:51:17.504" v="43476" actId="14838"/>
          <ac:spMkLst>
            <pc:docMk/>
            <pc:sldMk cId="4138440813" sldId="497"/>
            <ac:spMk id="2" creationId="{1D364B3E-3CED-8175-D5BD-4680015FDEB2}"/>
          </ac:spMkLst>
        </pc:spChg>
        <pc:spChg chg="add mod">
          <ac:chgData name="Ορέστης Αντωνίου" userId="aa65568b-29c0-48f4-92ec-07a3c5292fa9" providerId="ADAL" clId="{D21D1392-A465-4792-993E-32CB645AABC9}" dt="2023-11-26T15:51:00.944" v="43475" actId="20577"/>
          <ac:spMkLst>
            <pc:docMk/>
            <pc:sldMk cId="4138440813" sldId="497"/>
            <ac:spMk id="10" creationId="{7D6F43CB-7D4B-6A2B-4AB0-323B361BA6AE}"/>
          </ac:spMkLst>
        </pc:spChg>
        <pc:spChg chg="mod">
          <ac:chgData name="Ορέστης Αντωνίου" userId="aa65568b-29c0-48f4-92ec-07a3c5292fa9" providerId="ADAL" clId="{D21D1392-A465-4792-993E-32CB645AABC9}" dt="2023-11-26T15:51:58.414" v="43481" actId="207"/>
          <ac:spMkLst>
            <pc:docMk/>
            <pc:sldMk cId="4138440813" sldId="497"/>
            <ac:spMk id="14" creationId="{773191E1-6FAE-40F2-6CC4-27BD0D73F569}"/>
          </ac:spMkLst>
        </pc:spChg>
        <pc:spChg chg="mod">
          <ac:chgData name="Ορέστης Αντωνίου" userId="aa65568b-29c0-48f4-92ec-07a3c5292fa9" providerId="ADAL" clId="{D21D1392-A465-4792-993E-32CB645AABC9}" dt="2023-11-26T15:51:58.414" v="43481" actId="207"/>
          <ac:spMkLst>
            <pc:docMk/>
            <pc:sldMk cId="4138440813" sldId="497"/>
            <ac:spMk id="18" creationId="{B0D91215-A5DE-2497-4970-714111268AB8}"/>
          </ac:spMkLst>
        </pc:spChg>
        <pc:spChg chg="mod">
          <ac:chgData name="Ορέστης Αντωνίου" userId="aa65568b-29c0-48f4-92ec-07a3c5292fa9" providerId="ADAL" clId="{D21D1392-A465-4792-993E-32CB645AABC9}" dt="2023-11-26T15:51:52.495" v="43480" actId="207"/>
          <ac:spMkLst>
            <pc:docMk/>
            <pc:sldMk cId="4138440813" sldId="497"/>
            <ac:spMk id="21" creationId="{4AE08163-5C1C-7C36-21DC-6DF9C7ECDCD8}"/>
          </ac:spMkLst>
        </pc:spChg>
        <pc:spChg chg="mod">
          <ac:chgData name="Ορέστης Αντωνίου" userId="aa65568b-29c0-48f4-92ec-07a3c5292fa9" providerId="ADAL" clId="{D21D1392-A465-4792-993E-32CB645AABC9}" dt="2023-11-26T15:51:52.495" v="43480" actId="207"/>
          <ac:spMkLst>
            <pc:docMk/>
            <pc:sldMk cId="4138440813" sldId="497"/>
            <ac:spMk id="24" creationId="{4CFBB918-9D24-A1A4-6CFA-FDAB7393AB15}"/>
          </ac:spMkLst>
        </pc:spChg>
        <pc:spChg chg="mod">
          <ac:chgData name="Ορέστης Αντωνίου" userId="aa65568b-29c0-48f4-92ec-07a3c5292fa9" providerId="ADAL" clId="{D21D1392-A465-4792-993E-32CB645AABC9}" dt="2023-11-26T15:51:41.397" v="43479" actId="207"/>
          <ac:spMkLst>
            <pc:docMk/>
            <pc:sldMk cId="4138440813" sldId="497"/>
            <ac:spMk id="29" creationId="{A15CBB78-84CB-C84E-9ACA-64CE150AF704}"/>
          </ac:spMkLst>
        </pc:spChg>
        <pc:spChg chg="del">
          <ac:chgData name="Ορέστης Αντωνίου" userId="aa65568b-29c0-48f4-92ec-07a3c5292fa9" providerId="ADAL" clId="{D21D1392-A465-4792-993E-32CB645AABC9}" dt="2023-11-26T15:50:22.350" v="43440" actId="21"/>
          <ac:spMkLst>
            <pc:docMk/>
            <pc:sldMk cId="4138440813" sldId="497"/>
            <ac:spMk id="31" creationId="{F98110E1-F282-BC49-4C10-E2E984B65699}"/>
          </ac:spMkLst>
        </pc:spChg>
        <pc:grpChg chg="mod">
          <ac:chgData name="Ορέστης Αντωνίου" userId="aa65568b-29c0-48f4-92ec-07a3c5292fa9" providerId="ADAL" clId="{D21D1392-A465-4792-993E-32CB645AABC9}" dt="2023-11-26T15:51:58.414" v="43481" actId="207"/>
          <ac:grpSpMkLst>
            <pc:docMk/>
            <pc:sldMk cId="4138440813" sldId="497"/>
            <ac:grpSpMk id="3" creationId="{EAE8F07A-6E4C-78AC-6500-B2A458A5DD1B}"/>
          </ac:grpSpMkLst>
        </pc:grpChg>
        <pc:grpChg chg="mod">
          <ac:chgData name="Ορέστης Αντωνίου" userId="aa65568b-29c0-48f4-92ec-07a3c5292fa9" providerId="ADAL" clId="{D21D1392-A465-4792-993E-32CB645AABC9}" dt="2023-11-26T15:51:52.495" v="43480" actId="207"/>
          <ac:grpSpMkLst>
            <pc:docMk/>
            <pc:sldMk cId="4138440813" sldId="497"/>
            <ac:grpSpMk id="6" creationId="{AAD5D6BC-2E09-54EE-B63B-B98CE6AD961B}"/>
          </ac:grpSpMkLst>
        </pc:grpChg>
      </pc:sldChg>
      <pc:sldChg chg="addSp delSp modSp add mod">
        <pc:chgData name="Ορέστης Αντωνίου" userId="aa65568b-29c0-48f4-92ec-07a3c5292fa9" providerId="ADAL" clId="{D21D1392-A465-4792-993E-32CB645AABC9}" dt="2023-11-26T15:55:50.273" v="43551" actId="20577"/>
        <pc:sldMkLst>
          <pc:docMk/>
          <pc:sldMk cId="2515743654" sldId="498"/>
        </pc:sldMkLst>
        <pc:spChg chg="add del mod">
          <ac:chgData name="Ορέστης Αντωνίου" userId="aa65568b-29c0-48f4-92ec-07a3c5292fa9" providerId="ADAL" clId="{D21D1392-A465-4792-993E-32CB645AABC9}" dt="2023-11-26T15:55:35.713" v="43517" actId="21"/>
          <ac:spMkLst>
            <pc:docMk/>
            <pc:sldMk cId="2515743654" sldId="498"/>
            <ac:spMk id="3" creationId="{F8B93CC5-E70B-F2F9-B588-9B68FCCA251B}"/>
          </ac:spMkLst>
        </pc:spChg>
        <pc:spChg chg="add mod">
          <ac:chgData name="Ορέστης Αντωνίου" userId="aa65568b-29c0-48f4-92ec-07a3c5292fa9" providerId="ADAL" clId="{D21D1392-A465-4792-993E-32CB645AABC9}" dt="2023-11-26T15:55:50.273" v="43551" actId="20577"/>
          <ac:spMkLst>
            <pc:docMk/>
            <pc:sldMk cId="2515743654" sldId="498"/>
            <ac:spMk id="5" creationId="{B37E661C-B412-55D0-50A0-21C6C68FC8CF}"/>
          </ac:spMkLst>
        </pc:spChg>
        <pc:spChg chg="del topLvl">
          <ac:chgData name="Ορέστης Αντωνίου" userId="aa65568b-29c0-48f4-92ec-07a3c5292fa9" providerId="ADAL" clId="{D21D1392-A465-4792-993E-32CB645AABC9}" dt="2023-11-26T15:54:16.886" v="43511" actId="21"/>
          <ac:spMkLst>
            <pc:docMk/>
            <pc:sldMk cId="2515743654" sldId="498"/>
            <ac:spMk id="17" creationId="{59B66833-5565-8D31-7B6F-B58801F33BDA}"/>
          </ac:spMkLst>
        </pc:spChg>
        <pc:grpChg chg="del">
          <ac:chgData name="Ορέστης Αντωνίου" userId="aa65568b-29c0-48f4-92ec-07a3c5292fa9" providerId="ADAL" clId="{D21D1392-A465-4792-993E-32CB645AABC9}" dt="2023-11-26T15:54:16.886" v="43511" actId="21"/>
          <ac:grpSpMkLst>
            <pc:docMk/>
            <pc:sldMk cId="2515743654" sldId="498"/>
            <ac:grpSpMk id="85" creationId="{0C4BF910-965C-75B1-C536-0BA83D376EC0}"/>
          </ac:grpSpMkLst>
        </pc:grpChg>
        <pc:picChg chg="topLvl">
          <ac:chgData name="Ορέστης Αντωνίου" userId="aa65568b-29c0-48f4-92ec-07a3c5292fa9" providerId="ADAL" clId="{D21D1392-A465-4792-993E-32CB645AABC9}" dt="2023-11-26T15:54:16.886" v="43511" actId="21"/>
          <ac:picMkLst>
            <pc:docMk/>
            <pc:sldMk cId="2515743654" sldId="498"/>
            <ac:picMk id="84" creationId="{2CCD9F2B-C143-D203-4022-A0C3C2420DE5}"/>
          </ac:picMkLst>
        </pc:picChg>
      </pc:sldChg>
      <pc:sldChg chg="addSp delSp modSp add mod modAnim">
        <pc:chgData name="Ορέστης Αντωνίου" userId="aa65568b-29c0-48f4-92ec-07a3c5292fa9" providerId="ADAL" clId="{D21D1392-A465-4792-993E-32CB645AABC9}" dt="2023-11-26T16:21:07.909" v="43954"/>
        <pc:sldMkLst>
          <pc:docMk/>
          <pc:sldMk cId="3557685131" sldId="499"/>
        </pc:sldMkLst>
        <pc:spChg chg="add del mod">
          <ac:chgData name="Ορέστης Αντωνίου" userId="aa65568b-29c0-48f4-92ec-07a3c5292fa9" providerId="ADAL" clId="{D21D1392-A465-4792-993E-32CB645AABC9}" dt="2023-11-26T15:58:47.882" v="43566"/>
          <ac:spMkLst>
            <pc:docMk/>
            <pc:sldMk cId="3557685131" sldId="499"/>
            <ac:spMk id="2" creationId="{51465762-7265-CB13-7EB4-ACCD4CDF829A}"/>
          </ac:spMkLst>
        </pc:spChg>
        <pc:spChg chg="mod">
          <ac:chgData name="Ορέστης Αντωνίου" userId="aa65568b-29c0-48f4-92ec-07a3c5292fa9" providerId="ADAL" clId="{D21D1392-A465-4792-993E-32CB645AABC9}" dt="2023-11-26T16:20:23.509" v="43945" actId="164"/>
          <ac:spMkLst>
            <pc:docMk/>
            <pc:sldMk cId="3557685131" sldId="499"/>
            <ac:spMk id="3" creationId="{2DEFBC9B-1CD0-1082-A52F-706D0B6C3B39}"/>
          </ac:spMkLst>
        </pc:spChg>
        <pc:spChg chg="mod">
          <ac:chgData name="Ορέστης Αντωνίου" userId="aa65568b-29c0-48f4-92ec-07a3c5292fa9" providerId="ADAL" clId="{D21D1392-A465-4792-993E-32CB645AABC9}" dt="2023-11-26T16:06:43.238" v="43849" actId="20577"/>
          <ac:spMkLst>
            <pc:docMk/>
            <pc:sldMk cId="3557685131" sldId="499"/>
            <ac:spMk id="5" creationId="{0F322D6E-5C70-2550-59C1-FA445D8BE540}"/>
          </ac:spMkLst>
        </pc:spChg>
        <pc:spChg chg="mod">
          <ac:chgData name="Ορέστης Αντωνίου" userId="aa65568b-29c0-48f4-92ec-07a3c5292fa9" providerId="ADAL" clId="{D21D1392-A465-4792-993E-32CB645AABC9}" dt="2023-11-26T16:00:56.577" v="43603" actId="14100"/>
          <ac:spMkLst>
            <pc:docMk/>
            <pc:sldMk cId="3557685131" sldId="499"/>
            <ac:spMk id="6" creationId="{20DD6947-B6E5-6D06-D4C1-A6746EF9F8D1}"/>
          </ac:spMkLst>
        </pc:spChg>
        <pc:spChg chg="add mod">
          <ac:chgData name="Ορέστης Αντωνίου" userId="aa65568b-29c0-48f4-92ec-07a3c5292fa9" providerId="ADAL" clId="{D21D1392-A465-4792-993E-32CB645AABC9}" dt="2023-11-26T16:00:25.300" v="43598" actId="20577"/>
          <ac:spMkLst>
            <pc:docMk/>
            <pc:sldMk cId="3557685131" sldId="499"/>
            <ac:spMk id="7" creationId="{F3805D67-21C1-A8B4-D170-58A6609A1435}"/>
          </ac:spMkLst>
        </pc:spChg>
        <pc:spChg chg="add mod">
          <ac:chgData name="Ορέστης Αντωνίου" userId="aa65568b-29c0-48f4-92ec-07a3c5292fa9" providerId="ADAL" clId="{D21D1392-A465-4792-993E-32CB645AABC9}" dt="2023-11-26T16:03:06.223" v="43682"/>
          <ac:spMkLst>
            <pc:docMk/>
            <pc:sldMk cId="3557685131" sldId="499"/>
            <ac:spMk id="8" creationId="{89EE61D3-DA21-C06D-EEC1-D793E79CC7A2}"/>
          </ac:spMkLst>
        </pc:spChg>
        <pc:spChg chg="add mod">
          <ac:chgData name="Ορέστης Αντωνίου" userId="aa65568b-29c0-48f4-92ec-07a3c5292fa9" providerId="ADAL" clId="{D21D1392-A465-4792-993E-32CB645AABC9}" dt="2023-11-26T16:06:08.211" v="43828" actId="207"/>
          <ac:spMkLst>
            <pc:docMk/>
            <pc:sldMk cId="3557685131" sldId="499"/>
            <ac:spMk id="9" creationId="{503BE21B-8916-080C-8CB7-1493F309D39A}"/>
          </ac:spMkLst>
        </pc:spChg>
        <pc:spChg chg="mod">
          <ac:chgData name="Ορέστης Αντωνίου" userId="aa65568b-29c0-48f4-92ec-07a3c5292fa9" providerId="ADAL" clId="{D21D1392-A465-4792-993E-32CB645AABC9}" dt="2023-11-26T16:05:40.991" v="43822" actId="1036"/>
          <ac:spMkLst>
            <pc:docMk/>
            <pc:sldMk cId="3557685131" sldId="499"/>
            <ac:spMk id="14" creationId="{A9B8FD1D-D695-50E4-8339-0B183F1734FD}"/>
          </ac:spMkLst>
        </pc:spChg>
        <pc:spChg chg="del topLvl">
          <ac:chgData name="Ορέστης Αντωνίου" userId="aa65568b-29c0-48f4-92ec-07a3c5292fa9" providerId="ADAL" clId="{D21D1392-A465-4792-993E-32CB645AABC9}" dt="2023-11-26T15:58:50.979" v="43567" actId="21"/>
          <ac:spMkLst>
            <pc:docMk/>
            <pc:sldMk cId="3557685131" sldId="499"/>
            <ac:spMk id="17" creationId="{59B66833-5565-8D31-7B6F-B58801F33BDA}"/>
          </ac:spMkLst>
        </pc:spChg>
        <pc:grpChg chg="add mod">
          <ac:chgData name="Ορέστης Αντωνίου" userId="aa65568b-29c0-48f4-92ec-07a3c5292fa9" providerId="ADAL" clId="{D21D1392-A465-4792-993E-32CB645AABC9}" dt="2023-11-26T16:20:23.509" v="43945" actId="164"/>
          <ac:grpSpMkLst>
            <pc:docMk/>
            <pc:sldMk cId="3557685131" sldId="499"/>
            <ac:grpSpMk id="10" creationId="{821C8DD4-0A32-8375-2B0F-99CF1331DB66}"/>
          </ac:grpSpMkLst>
        </pc:grpChg>
        <pc:grpChg chg="del">
          <ac:chgData name="Ορέστης Αντωνίου" userId="aa65568b-29c0-48f4-92ec-07a3c5292fa9" providerId="ADAL" clId="{D21D1392-A465-4792-993E-32CB645AABC9}" dt="2023-11-26T15:58:50.979" v="43567" actId="21"/>
          <ac:grpSpMkLst>
            <pc:docMk/>
            <pc:sldMk cId="3557685131" sldId="499"/>
            <ac:grpSpMk id="85" creationId="{0C4BF910-965C-75B1-C536-0BA83D376EC0}"/>
          </ac:grpSpMkLst>
        </pc:grpChg>
        <pc:picChg chg="mod">
          <ac:chgData name="Ορέστης Αντωνίου" userId="aa65568b-29c0-48f4-92ec-07a3c5292fa9" providerId="ADAL" clId="{D21D1392-A465-4792-993E-32CB645AABC9}" dt="2023-11-26T16:20:23.509" v="43945" actId="164"/>
          <ac:picMkLst>
            <pc:docMk/>
            <pc:sldMk cId="3557685131" sldId="499"/>
            <ac:picMk id="4" creationId="{478C0C35-3489-0E4B-CA04-7878FC9DE56B}"/>
          </ac:picMkLst>
        </pc:picChg>
        <pc:picChg chg="topLvl">
          <ac:chgData name="Ορέστης Αντωνίου" userId="aa65568b-29c0-48f4-92ec-07a3c5292fa9" providerId="ADAL" clId="{D21D1392-A465-4792-993E-32CB645AABC9}" dt="2023-11-26T15:58:50.979" v="43567" actId="21"/>
          <ac:picMkLst>
            <pc:docMk/>
            <pc:sldMk cId="3557685131" sldId="499"/>
            <ac:picMk id="84" creationId="{2CCD9F2B-C143-D203-4022-A0C3C2420DE5}"/>
          </ac:picMkLst>
        </pc:picChg>
      </pc:sldChg>
      <pc:sldChg chg="addSp delSp modSp add mod modAnim">
        <pc:chgData name="Ορέστης Αντωνίου" userId="aa65568b-29c0-48f4-92ec-07a3c5292fa9" providerId="ADAL" clId="{D21D1392-A465-4792-993E-32CB645AABC9}" dt="2023-11-26T16:21:00.582" v="43953"/>
        <pc:sldMkLst>
          <pc:docMk/>
          <pc:sldMk cId="1353947392" sldId="500"/>
        </pc:sldMkLst>
        <pc:spChg chg="add mod">
          <ac:chgData name="Ορέστης Αντωνίου" userId="aa65568b-29c0-48f4-92ec-07a3c5292fa9" providerId="ADAL" clId="{D21D1392-A465-4792-993E-32CB645AABC9}" dt="2023-11-26T16:01:27.418" v="43615"/>
          <ac:spMkLst>
            <pc:docMk/>
            <pc:sldMk cId="1353947392" sldId="500"/>
            <ac:spMk id="2" creationId="{147A47B0-8F01-05C8-AE65-BC2A92BDC6EF}"/>
          </ac:spMkLst>
        </pc:spChg>
        <pc:spChg chg="mod">
          <ac:chgData name="Ορέστης Αντωνίου" userId="aa65568b-29c0-48f4-92ec-07a3c5292fa9" providerId="ADAL" clId="{D21D1392-A465-4792-993E-32CB645AABC9}" dt="2023-11-26T16:20:49.457" v="43949" actId="164"/>
          <ac:spMkLst>
            <pc:docMk/>
            <pc:sldMk cId="1353947392" sldId="500"/>
            <ac:spMk id="3" creationId="{2DEFBC9B-1CD0-1082-A52F-706D0B6C3B39}"/>
          </ac:spMkLst>
        </pc:spChg>
        <pc:spChg chg="mod">
          <ac:chgData name="Ορέστης Αντωνίου" userId="aa65568b-29c0-48f4-92ec-07a3c5292fa9" providerId="ADAL" clId="{D21D1392-A465-4792-993E-32CB645AABC9}" dt="2023-11-26T16:17:56.819" v="43938" actId="14100"/>
          <ac:spMkLst>
            <pc:docMk/>
            <pc:sldMk cId="1353947392" sldId="500"/>
            <ac:spMk id="5" creationId="{0F322D6E-5C70-2550-59C1-FA445D8BE540}"/>
          </ac:spMkLst>
        </pc:spChg>
        <pc:spChg chg="add mod">
          <ac:chgData name="Ορέστης Αντωνίου" userId="aa65568b-29c0-48f4-92ec-07a3c5292fa9" providerId="ADAL" clId="{D21D1392-A465-4792-993E-32CB645AABC9}" dt="2023-11-26T16:03:34.369" v="43707" actId="20577"/>
          <ac:spMkLst>
            <pc:docMk/>
            <pc:sldMk cId="1353947392" sldId="500"/>
            <ac:spMk id="7" creationId="{33FA1AC3-1FAD-B860-CB82-F83701531A6C}"/>
          </ac:spMkLst>
        </pc:spChg>
        <pc:spChg chg="add mod">
          <ac:chgData name="Ορέστης Αντωνίου" userId="aa65568b-29c0-48f4-92ec-07a3c5292fa9" providerId="ADAL" clId="{D21D1392-A465-4792-993E-32CB645AABC9}" dt="2023-11-26T16:17:56.819" v="43938" actId="14100"/>
          <ac:spMkLst>
            <pc:docMk/>
            <pc:sldMk cId="1353947392" sldId="500"/>
            <ac:spMk id="8" creationId="{9302C117-6CDC-F99F-31D0-74E798E0DD61}"/>
          </ac:spMkLst>
        </pc:spChg>
        <pc:spChg chg="mod">
          <ac:chgData name="Ορέστης Αντωνίου" userId="aa65568b-29c0-48f4-92ec-07a3c5292fa9" providerId="ADAL" clId="{D21D1392-A465-4792-993E-32CB645AABC9}" dt="2023-11-26T16:17:56.819" v="43938" actId="14100"/>
          <ac:spMkLst>
            <pc:docMk/>
            <pc:sldMk cId="1353947392" sldId="500"/>
            <ac:spMk id="14" creationId="{A9B8FD1D-D695-50E4-8339-0B183F1734FD}"/>
          </ac:spMkLst>
        </pc:spChg>
        <pc:spChg chg="del topLvl">
          <ac:chgData name="Ορέστης Αντωνίου" userId="aa65568b-29c0-48f4-92ec-07a3c5292fa9" providerId="ADAL" clId="{D21D1392-A465-4792-993E-32CB645AABC9}" dt="2023-11-26T16:01:18.458" v="43614" actId="21"/>
          <ac:spMkLst>
            <pc:docMk/>
            <pc:sldMk cId="1353947392" sldId="500"/>
            <ac:spMk id="17" creationId="{59B66833-5565-8D31-7B6F-B58801F33BDA}"/>
          </ac:spMkLst>
        </pc:spChg>
        <pc:grpChg chg="add mod">
          <ac:chgData name="Ορέστης Αντωνίου" userId="aa65568b-29c0-48f4-92ec-07a3c5292fa9" providerId="ADAL" clId="{D21D1392-A465-4792-993E-32CB645AABC9}" dt="2023-11-26T16:20:49.457" v="43949" actId="164"/>
          <ac:grpSpMkLst>
            <pc:docMk/>
            <pc:sldMk cId="1353947392" sldId="500"/>
            <ac:grpSpMk id="9" creationId="{D4E59CE8-EFE9-0FCD-0F2A-FBB92A980A29}"/>
          </ac:grpSpMkLst>
        </pc:grpChg>
        <pc:grpChg chg="del">
          <ac:chgData name="Ορέστης Αντωνίου" userId="aa65568b-29c0-48f4-92ec-07a3c5292fa9" providerId="ADAL" clId="{D21D1392-A465-4792-993E-32CB645AABC9}" dt="2023-11-26T16:01:18.458" v="43614" actId="21"/>
          <ac:grpSpMkLst>
            <pc:docMk/>
            <pc:sldMk cId="1353947392" sldId="500"/>
            <ac:grpSpMk id="85" creationId="{0C4BF910-965C-75B1-C536-0BA83D376EC0}"/>
          </ac:grpSpMkLst>
        </pc:grpChg>
        <pc:picChg chg="mod">
          <ac:chgData name="Ορέστης Αντωνίου" userId="aa65568b-29c0-48f4-92ec-07a3c5292fa9" providerId="ADAL" clId="{D21D1392-A465-4792-993E-32CB645AABC9}" dt="2023-11-26T16:20:49.457" v="43949" actId="164"/>
          <ac:picMkLst>
            <pc:docMk/>
            <pc:sldMk cId="1353947392" sldId="500"/>
            <ac:picMk id="4" creationId="{478C0C35-3489-0E4B-CA04-7878FC9DE56B}"/>
          </ac:picMkLst>
        </pc:picChg>
        <pc:picChg chg="topLvl">
          <ac:chgData name="Ορέστης Αντωνίου" userId="aa65568b-29c0-48f4-92ec-07a3c5292fa9" providerId="ADAL" clId="{D21D1392-A465-4792-993E-32CB645AABC9}" dt="2023-11-26T16:01:18.458" v="43614" actId="21"/>
          <ac:picMkLst>
            <pc:docMk/>
            <pc:sldMk cId="1353947392" sldId="500"/>
            <ac:picMk id="84" creationId="{2CCD9F2B-C143-D203-4022-A0C3C2420DE5}"/>
          </ac:picMkLst>
        </pc:picChg>
      </pc:sldChg>
      <pc:sldChg chg="addSp delSp modSp add del mod delAnim modAnim">
        <pc:chgData name="Ορέστης Αντωνίου" userId="aa65568b-29c0-48f4-92ec-07a3c5292fa9" providerId="ADAL" clId="{D21D1392-A465-4792-993E-32CB645AABC9}" dt="2023-11-26T15:59:16.505" v="43569" actId="2696"/>
        <pc:sldMkLst>
          <pc:docMk/>
          <pc:sldMk cId="3799475679" sldId="501"/>
        </pc:sldMkLst>
        <pc:spChg chg="mod">
          <ac:chgData name="Ορέστης Αντωνίου" userId="aa65568b-29c0-48f4-92ec-07a3c5292fa9" providerId="ADAL" clId="{D21D1392-A465-4792-993E-32CB645AABC9}" dt="2023-11-26T15:57:42.996" v="43554"/>
          <ac:spMkLst>
            <pc:docMk/>
            <pc:sldMk cId="3799475679" sldId="501"/>
            <ac:spMk id="5" creationId="{C3539812-C45F-72BA-C457-02C5971F3F57}"/>
          </ac:spMkLst>
        </pc:spChg>
        <pc:spChg chg="mod">
          <ac:chgData name="Ορέστης Αντωνίου" userId="aa65568b-29c0-48f4-92ec-07a3c5292fa9" providerId="ADAL" clId="{D21D1392-A465-4792-993E-32CB645AABC9}" dt="2023-11-26T15:57:42.996" v="43554"/>
          <ac:spMkLst>
            <pc:docMk/>
            <pc:sldMk cId="3799475679" sldId="501"/>
            <ac:spMk id="8" creationId="{0D8CCFE2-2600-C29F-E098-FAA763AE2523}"/>
          </ac:spMkLst>
        </pc:spChg>
        <pc:spChg chg="mod">
          <ac:chgData name="Ορέστης Αντωνίου" userId="aa65568b-29c0-48f4-92ec-07a3c5292fa9" providerId="ADAL" clId="{D21D1392-A465-4792-993E-32CB645AABC9}" dt="2023-11-26T15:57:42.996" v="43554"/>
          <ac:spMkLst>
            <pc:docMk/>
            <pc:sldMk cId="3799475679" sldId="501"/>
            <ac:spMk id="9" creationId="{8BD70926-9583-D7A3-7962-EB639C303852}"/>
          </ac:spMkLst>
        </pc:spChg>
        <pc:grpChg chg="add mod">
          <ac:chgData name="Ορέστης Αντωνίου" userId="aa65568b-29c0-48f4-92ec-07a3c5292fa9" providerId="ADAL" clId="{D21D1392-A465-4792-993E-32CB645AABC9}" dt="2023-11-26T15:58:12.750" v="43564" actId="1076"/>
          <ac:grpSpMkLst>
            <pc:docMk/>
            <pc:sldMk cId="3799475679" sldId="501"/>
            <ac:grpSpMk id="2" creationId="{54FE62D0-6C50-F523-5599-9B2192D256AD}"/>
          </ac:grpSpMkLst>
        </pc:grpChg>
        <pc:grpChg chg="del">
          <ac:chgData name="Ορέστης Αντωνίου" userId="aa65568b-29c0-48f4-92ec-07a3c5292fa9" providerId="ADAL" clId="{D21D1392-A465-4792-993E-32CB645AABC9}" dt="2023-11-26T15:57:34.887" v="43553" actId="21"/>
          <ac:grpSpMkLst>
            <pc:docMk/>
            <pc:sldMk cId="3799475679" sldId="501"/>
            <ac:grpSpMk id="6" creationId="{863D605A-3001-71C4-0816-ADC67A5F564C}"/>
          </ac:grpSpMkLst>
        </pc:grpChg>
        <pc:picChg chg="mod">
          <ac:chgData name="Ορέστης Αντωνίου" userId="aa65568b-29c0-48f4-92ec-07a3c5292fa9" providerId="ADAL" clId="{D21D1392-A465-4792-993E-32CB645AABC9}" dt="2023-11-26T15:57:42.996" v="43554"/>
          <ac:picMkLst>
            <pc:docMk/>
            <pc:sldMk cId="3799475679" sldId="501"/>
            <ac:picMk id="4" creationId="{B5328494-F0ED-EC3D-99D3-DCB1BFC69144}"/>
          </ac:picMkLst>
        </pc:picChg>
      </pc:sldChg>
      <pc:sldChg chg="addSp delSp modSp add mod">
        <pc:chgData name="Ορέστης Αντωνίου" userId="aa65568b-29c0-48f4-92ec-07a3c5292fa9" providerId="ADAL" clId="{D21D1392-A465-4792-993E-32CB645AABC9}" dt="2023-12-02T14:17:37.635" v="59746" actId="313"/>
        <pc:sldMkLst>
          <pc:docMk/>
          <pc:sldMk cId="4026567121" sldId="501"/>
        </pc:sldMkLst>
        <pc:spChg chg="add del mod">
          <ac:chgData name="Ορέστης Αντωνίου" userId="aa65568b-29c0-48f4-92ec-07a3c5292fa9" providerId="ADAL" clId="{D21D1392-A465-4792-993E-32CB645AABC9}" dt="2023-11-27T22:02:05.200" v="53134" actId="21"/>
          <ac:spMkLst>
            <pc:docMk/>
            <pc:sldMk cId="4026567121" sldId="501"/>
            <ac:spMk id="2" creationId="{1E839B47-4886-4F4B-B546-C206BC67180D}"/>
          </ac:spMkLst>
        </pc:spChg>
        <pc:spChg chg="add del mod">
          <ac:chgData name="Ορέστης Αντωνίου" userId="aa65568b-29c0-48f4-92ec-07a3c5292fa9" providerId="ADAL" clId="{D21D1392-A465-4792-993E-32CB645AABC9}" dt="2023-11-27T22:02:05.200" v="53134" actId="21"/>
          <ac:spMkLst>
            <pc:docMk/>
            <pc:sldMk cId="4026567121" sldId="501"/>
            <ac:spMk id="4" creationId="{EA2D6700-177A-0D2F-E7B1-EB15425CE0BF}"/>
          </ac:spMkLst>
        </pc:spChg>
        <pc:spChg chg="mod">
          <ac:chgData name="Ορέστης Αντωνίου" userId="aa65568b-29c0-48f4-92ec-07a3c5292fa9" providerId="ADAL" clId="{D21D1392-A465-4792-993E-32CB645AABC9}" dt="2023-12-02T14:17:37.635" v="59746" actId="313"/>
          <ac:spMkLst>
            <pc:docMk/>
            <pc:sldMk cId="4026567121" sldId="501"/>
            <ac:spMk id="5" creationId="{5E12C4A7-1C5E-4989-B8AD-506A2A49892C}"/>
          </ac:spMkLst>
        </pc:spChg>
        <pc:spChg chg="add mod">
          <ac:chgData name="Ορέστης Αντωνίου" userId="aa65568b-29c0-48f4-92ec-07a3c5292fa9" providerId="ADAL" clId="{D21D1392-A465-4792-993E-32CB645AABC9}" dt="2023-11-27T22:02:40.786" v="53140" actId="20577"/>
          <ac:spMkLst>
            <pc:docMk/>
            <pc:sldMk cId="4026567121" sldId="501"/>
            <ac:spMk id="9" creationId="{AF8D1D68-4942-C923-C94E-DC1BA0427BFF}"/>
          </ac:spMkLst>
        </pc:spChg>
        <pc:spChg chg="add mod">
          <ac:chgData name="Ορέστης Αντωνίου" userId="aa65568b-29c0-48f4-92ec-07a3c5292fa9" providerId="ADAL" clId="{D21D1392-A465-4792-993E-32CB645AABC9}" dt="2023-11-27T22:02:12.700" v="53135"/>
          <ac:spMkLst>
            <pc:docMk/>
            <pc:sldMk cId="4026567121" sldId="501"/>
            <ac:spMk id="10" creationId="{688BF636-06F5-534E-E285-BC549CF7927C}"/>
          </ac:spMkLst>
        </pc:spChg>
        <pc:spChg chg="del">
          <ac:chgData name="Ορέστης Αντωνίου" userId="aa65568b-29c0-48f4-92ec-07a3c5292fa9" providerId="ADAL" clId="{D21D1392-A465-4792-993E-32CB645AABC9}" dt="2023-11-27T22:01:37.310" v="53130" actId="21"/>
          <ac:spMkLst>
            <pc:docMk/>
            <pc:sldMk cId="4026567121" sldId="501"/>
            <ac:spMk id="31" creationId="{F98110E1-F282-BC49-4C10-E2E984B65699}"/>
          </ac:spMkLst>
        </pc:spChg>
      </pc:sldChg>
      <pc:sldChg chg="addSp delSp modSp add mod">
        <pc:chgData name="Ορέστης Αντωνίου" userId="aa65568b-29c0-48f4-92ec-07a3c5292fa9" providerId="ADAL" clId="{D21D1392-A465-4792-993E-32CB645AABC9}" dt="2023-11-27T22:37:06.120" v="53221" actId="20577"/>
        <pc:sldMkLst>
          <pc:docMk/>
          <pc:sldMk cId="1010808754" sldId="502"/>
        </pc:sldMkLst>
        <pc:spChg chg="add mod">
          <ac:chgData name="Ορέστης Αντωνίου" userId="aa65568b-29c0-48f4-92ec-07a3c5292fa9" providerId="ADAL" clId="{D21D1392-A465-4792-993E-32CB645AABC9}" dt="2023-11-27T22:03:04.397" v="53145" actId="20577"/>
          <ac:spMkLst>
            <pc:docMk/>
            <pc:sldMk cId="1010808754" sldId="502"/>
            <ac:spMk id="2" creationId="{EBC59991-2142-30D1-2C47-62A6C49BF5CD}"/>
          </ac:spMkLst>
        </pc:spChg>
        <pc:spChg chg="add mod">
          <ac:chgData name="Ορέστης Αντωνίου" userId="aa65568b-29c0-48f4-92ec-07a3c5292fa9" providerId="ADAL" clId="{D21D1392-A465-4792-993E-32CB645AABC9}" dt="2023-11-27T22:03:01.077" v="53143"/>
          <ac:spMkLst>
            <pc:docMk/>
            <pc:sldMk cId="1010808754" sldId="502"/>
            <ac:spMk id="3" creationId="{A825B70B-414F-9DB8-FCC3-3980F563C372}"/>
          </ac:spMkLst>
        </pc:spChg>
        <pc:spChg chg="mod">
          <ac:chgData name="Ορέστης Αντωνίου" userId="aa65568b-29c0-48f4-92ec-07a3c5292fa9" providerId="ADAL" clId="{D21D1392-A465-4792-993E-32CB645AABC9}" dt="2023-11-27T22:37:06.120" v="53221" actId="20577"/>
          <ac:spMkLst>
            <pc:docMk/>
            <pc:sldMk cId="1010808754" sldId="502"/>
            <ac:spMk id="10" creationId="{A327209C-4431-8294-EA08-3EBE1966817B}"/>
          </ac:spMkLst>
        </pc:spChg>
        <pc:spChg chg="del">
          <ac:chgData name="Ορέστης Αντωνίου" userId="aa65568b-29c0-48f4-92ec-07a3c5292fa9" providerId="ADAL" clId="{D21D1392-A465-4792-993E-32CB645AABC9}" dt="2023-11-27T22:02:52.012" v="53142" actId="21"/>
          <ac:spMkLst>
            <pc:docMk/>
            <pc:sldMk cId="1010808754" sldId="502"/>
            <ac:spMk id="31" creationId="{F98110E1-F282-BC49-4C10-E2E984B65699}"/>
          </ac:spMkLst>
        </pc:spChg>
      </pc:sldChg>
      <pc:sldChg chg="addSp delSp modSp add mod">
        <pc:chgData name="Ορέστης Αντωνίου" userId="aa65568b-29c0-48f4-92ec-07a3c5292fa9" providerId="ADAL" clId="{D21D1392-A465-4792-993E-32CB645AABC9}" dt="2023-11-27T22:03:31.146" v="53149" actId="20577"/>
        <pc:sldMkLst>
          <pc:docMk/>
          <pc:sldMk cId="2304183711" sldId="503"/>
        </pc:sldMkLst>
        <pc:spChg chg="add mod">
          <ac:chgData name="Ορέστης Αντωνίου" userId="aa65568b-29c0-48f4-92ec-07a3c5292fa9" providerId="ADAL" clId="{D21D1392-A465-4792-993E-32CB645AABC9}" dt="2023-11-27T22:03:31.146" v="53149" actId="20577"/>
          <ac:spMkLst>
            <pc:docMk/>
            <pc:sldMk cId="2304183711" sldId="503"/>
            <ac:spMk id="5" creationId="{8C18E0D0-35B1-3F10-1D19-C2A2A4FEFD90}"/>
          </ac:spMkLst>
        </pc:spChg>
        <pc:spChg chg="add mod">
          <ac:chgData name="Ορέστης Αντωνίου" userId="aa65568b-29c0-48f4-92ec-07a3c5292fa9" providerId="ADAL" clId="{D21D1392-A465-4792-993E-32CB645AABC9}" dt="2023-11-27T22:03:26.085" v="53147"/>
          <ac:spMkLst>
            <pc:docMk/>
            <pc:sldMk cId="2304183711" sldId="503"/>
            <ac:spMk id="6" creationId="{0F78EFE4-1122-5BBD-E0C8-A81FC027E5D8}"/>
          </ac:spMkLst>
        </pc:spChg>
        <pc:spChg chg="del">
          <ac:chgData name="Ορέστης Αντωνίου" userId="aa65568b-29c0-48f4-92ec-07a3c5292fa9" providerId="ADAL" clId="{D21D1392-A465-4792-993E-32CB645AABC9}" dt="2023-11-27T22:03:18.500" v="53146" actId="21"/>
          <ac:spMkLst>
            <pc:docMk/>
            <pc:sldMk cId="2304183711" sldId="503"/>
            <ac:spMk id="31" creationId="{F98110E1-F282-BC49-4C10-E2E984B65699}"/>
          </ac:spMkLst>
        </pc:spChg>
      </pc:sldChg>
      <pc:sldChg chg="addSp delSp modSp add mod modAnim">
        <pc:chgData name="Ορέστης Αντωνίου" userId="aa65568b-29c0-48f4-92ec-07a3c5292fa9" providerId="ADAL" clId="{D21D1392-A465-4792-993E-32CB645AABC9}" dt="2023-11-27T22:59:35.628" v="53454"/>
        <pc:sldMkLst>
          <pc:docMk/>
          <pc:sldMk cId="4047739414" sldId="504"/>
        </pc:sldMkLst>
        <pc:spChg chg="add mod">
          <ac:chgData name="Ορέστης Αντωνίου" userId="aa65568b-29c0-48f4-92ec-07a3c5292fa9" providerId="ADAL" clId="{D21D1392-A465-4792-993E-32CB645AABC9}" dt="2023-11-27T22:03:50.909" v="53153" actId="20577"/>
          <ac:spMkLst>
            <pc:docMk/>
            <pc:sldMk cId="4047739414" sldId="504"/>
            <ac:spMk id="7" creationId="{B7E6BC27-AE68-57FB-4CB0-59E75C49509B}"/>
          </ac:spMkLst>
        </pc:spChg>
        <pc:spChg chg="add mod">
          <ac:chgData name="Ορέστης Αντωνίου" userId="aa65568b-29c0-48f4-92ec-07a3c5292fa9" providerId="ADAL" clId="{D21D1392-A465-4792-993E-32CB645AABC9}" dt="2023-11-27T22:03:46.665" v="53151"/>
          <ac:spMkLst>
            <pc:docMk/>
            <pc:sldMk cId="4047739414" sldId="504"/>
            <ac:spMk id="8" creationId="{E2241620-818B-BED8-0E98-3ADF28CC9560}"/>
          </ac:spMkLst>
        </pc:spChg>
        <pc:spChg chg="add mod">
          <ac:chgData name="Ορέστης Αντωνίου" userId="aa65568b-29c0-48f4-92ec-07a3c5292fa9" providerId="ADAL" clId="{D21D1392-A465-4792-993E-32CB645AABC9}" dt="2023-11-27T22:56:01.368" v="53448" actId="208"/>
          <ac:spMkLst>
            <pc:docMk/>
            <pc:sldMk cId="4047739414" sldId="504"/>
            <ac:spMk id="9" creationId="{9CDDF0E9-7E09-BFCC-2030-5B4D3D299FDA}"/>
          </ac:spMkLst>
        </pc:spChg>
        <pc:spChg chg="add mod">
          <ac:chgData name="Ορέστης Αντωνίου" userId="aa65568b-29c0-48f4-92ec-07a3c5292fa9" providerId="ADAL" clId="{D21D1392-A465-4792-993E-32CB645AABC9}" dt="2023-11-27T22:55:54.895" v="53447" actId="208"/>
          <ac:spMkLst>
            <pc:docMk/>
            <pc:sldMk cId="4047739414" sldId="504"/>
            <ac:spMk id="10" creationId="{C3641E48-0D79-8872-FB20-D57F479A3E3A}"/>
          </ac:spMkLst>
        </pc:spChg>
        <pc:spChg chg="add mod">
          <ac:chgData name="Ορέστης Αντωνίου" userId="aa65568b-29c0-48f4-92ec-07a3c5292fa9" providerId="ADAL" clId="{D21D1392-A465-4792-993E-32CB645AABC9}" dt="2023-11-27T22:56:07.049" v="53449" actId="208"/>
          <ac:spMkLst>
            <pc:docMk/>
            <pc:sldMk cId="4047739414" sldId="504"/>
            <ac:spMk id="15" creationId="{C991249A-232C-3745-5348-95C6059E25E8}"/>
          </ac:spMkLst>
        </pc:spChg>
        <pc:spChg chg="del">
          <ac:chgData name="Ορέστης Αντωνίου" userId="aa65568b-29c0-48f4-92ec-07a3c5292fa9" providerId="ADAL" clId="{D21D1392-A465-4792-993E-32CB645AABC9}" dt="2023-11-27T22:03:39.817" v="53150" actId="21"/>
          <ac:spMkLst>
            <pc:docMk/>
            <pc:sldMk cId="4047739414" sldId="504"/>
            <ac:spMk id="31" creationId="{F98110E1-F282-BC49-4C10-E2E984B65699}"/>
          </ac:spMkLst>
        </pc:spChg>
        <pc:picChg chg="mod">
          <ac:chgData name="Ορέστης Αντωνίου" userId="aa65568b-29c0-48f4-92ec-07a3c5292fa9" providerId="ADAL" clId="{D21D1392-A465-4792-993E-32CB645AABC9}" dt="2023-11-27T22:54:31.255" v="53369" actId="1076"/>
          <ac:picMkLst>
            <pc:docMk/>
            <pc:sldMk cId="4047739414" sldId="504"/>
            <ac:picMk id="2" creationId="{9912D3D7-DBDB-0121-4400-10CB2910F0AC}"/>
          </ac:picMkLst>
        </pc:picChg>
      </pc:sldChg>
      <pc:sldChg chg="addSp delSp modSp add mod">
        <pc:chgData name="Ορέστης Αντωνίου" userId="aa65568b-29c0-48f4-92ec-07a3c5292fa9" providerId="ADAL" clId="{D21D1392-A465-4792-993E-32CB645AABC9}" dt="2023-12-02T08:53:43.833" v="53713" actId="20577"/>
        <pc:sldMkLst>
          <pc:docMk/>
          <pc:sldMk cId="2743896670" sldId="505"/>
        </pc:sldMkLst>
        <pc:spChg chg="add del">
          <ac:chgData name="Ορέστης Αντωνίου" userId="aa65568b-29c0-48f4-92ec-07a3c5292fa9" providerId="ADAL" clId="{D21D1392-A465-4792-993E-32CB645AABC9}" dt="2023-12-02T08:52:29.146" v="53670" actId="21"/>
          <ac:spMkLst>
            <pc:docMk/>
            <pc:sldMk cId="2743896670" sldId="505"/>
            <ac:spMk id="6" creationId="{CA39494E-C083-66A2-2A42-DF76D73D2767}"/>
          </ac:spMkLst>
        </pc:spChg>
        <pc:spChg chg="add mod">
          <ac:chgData name="Ορέστης Αντωνίου" userId="aa65568b-29c0-48f4-92ec-07a3c5292fa9" providerId="ADAL" clId="{D21D1392-A465-4792-993E-32CB645AABC9}" dt="2023-12-02T08:53:43.833" v="53713" actId="20577"/>
          <ac:spMkLst>
            <pc:docMk/>
            <pc:sldMk cId="2743896670" sldId="505"/>
            <ac:spMk id="7" creationId="{92A1745F-13CE-CFAA-4C17-670ED77CDDF6}"/>
          </ac:spMkLst>
        </pc:spChg>
        <pc:spChg chg="mod">
          <ac:chgData name="Ορέστης Αντωνίου" userId="aa65568b-29c0-48f4-92ec-07a3c5292fa9" providerId="ADAL" clId="{D21D1392-A465-4792-993E-32CB645AABC9}" dt="2023-12-02T08:52:03.022" v="53666" actId="20577"/>
          <ac:spMkLst>
            <pc:docMk/>
            <pc:sldMk cId="2743896670" sldId="505"/>
            <ac:spMk id="31" creationId="{F98110E1-F282-BC49-4C10-E2E984B65699}"/>
          </ac:spMkLst>
        </pc:spChg>
      </pc:sldChg>
      <pc:sldChg chg="addSp delSp modSp add mod">
        <pc:chgData name="Ορέστης Αντωνίου" userId="aa65568b-29c0-48f4-92ec-07a3c5292fa9" providerId="ADAL" clId="{D21D1392-A465-4792-993E-32CB645AABC9}" dt="2023-12-02T08:53:35.800" v="53704" actId="21"/>
        <pc:sldMkLst>
          <pc:docMk/>
          <pc:sldMk cId="3499477547" sldId="506"/>
        </pc:sldMkLst>
        <pc:spChg chg="add del">
          <ac:chgData name="Ορέστης Αντωνίου" userId="aa65568b-29c0-48f4-92ec-07a3c5292fa9" providerId="ADAL" clId="{D21D1392-A465-4792-993E-32CB645AABC9}" dt="2023-12-02T08:53:35.800" v="53704" actId="21"/>
          <ac:spMkLst>
            <pc:docMk/>
            <pc:sldMk cId="3499477547" sldId="506"/>
            <ac:spMk id="11" creationId="{A371665C-1906-5946-3071-365E28FF627E}"/>
          </ac:spMkLst>
        </pc:spChg>
        <pc:spChg chg="add mod">
          <ac:chgData name="Ορέστης Αντωνίου" userId="aa65568b-29c0-48f4-92ec-07a3c5292fa9" providerId="ADAL" clId="{D21D1392-A465-4792-993E-32CB645AABC9}" dt="2023-12-02T08:53:31.078" v="53703" actId="313"/>
          <ac:spMkLst>
            <pc:docMk/>
            <pc:sldMk cId="3499477547" sldId="506"/>
            <ac:spMk id="15" creationId="{DA4DCE8D-0917-507B-DEF9-E5AD6D8516C5}"/>
          </ac:spMkLst>
        </pc:spChg>
        <pc:spChg chg="mod">
          <ac:chgData name="Ορέστης Αντωνίου" userId="aa65568b-29c0-48f4-92ec-07a3c5292fa9" providerId="ADAL" clId="{D21D1392-A465-4792-993E-32CB645AABC9}" dt="2023-12-02T08:52:47.756" v="53674" actId="20577"/>
          <ac:spMkLst>
            <pc:docMk/>
            <pc:sldMk cId="3499477547" sldId="506"/>
            <ac:spMk id="31" creationId="{F98110E1-F282-BC49-4C10-E2E984B65699}"/>
          </ac:spMkLst>
        </pc:spChg>
      </pc:sldChg>
      <pc:sldChg chg="modSp add mod">
        <pc:chgData name="Ορέστης Αντωνίου" userId="aa65568b-29c0-48f4-92ec-07a3c5292fa9" providerId="ADAL" clId="{D21D1392-A465-4792-993E-32CB645AABC9}" dt="2023-12-02T08:33:33.725" v="53608" actId="20577"/>
        <pc:sldMkLst>
          <pc:docMk/>
          <pc:sldMk cId="2715438704" sldId="507"/>
        </pc:sldMkLst>
        <pc:spChg chg="mod">
          <ac:chgData name="Ορέστης Αντωνίου" userId="aa65568b-29c0-48f4-92ec-07a3c5292fa9" providerId="ADAL" clId="{D21D1392-A465-4792-993E-32CB645AABC9}" dt="2023-12-02T08:33:33.725" v="53608" actId="20577"/>
          <ac:spMkLst>
            <pc:docMk/>
            <pc:sldMk cId="2715438704" sldId="507"/>
            <ac:spMk id="31" creationId="{F98110E1-F282-BC49-4C10-E2E984B65699}"/>
          </ac:spMkLst>
        </pc:spChg>
      </pc:sldChg>
      <pc:sldChg chg="modSp add mod modNotesTx">
        <pc:chgData name="Ορέστης Αντωνίου" userId="aa65568b-29c0-48f4-92ec-07a3c5292fa9" providerId="ADAL" clId="{D21D1392-A465-4792-993E-32CB645AABC9}" dt="2023-12-02T10:37:01.596" v="56081" actId="113"/>
        <pc:sldMkLst>
          <pc:docMk/>
          <pc:sldMk cId="400638859" sldId="510"/>
        </pc:sldMkLst>
        <pc:spChg chg="mod">
          <ac:chgData name="Ορέστης Αντωνίου" userId="aa65568b-29c0-48f4-92ec-07a3c5292fa9" providerId="ADAL" clId="{D21D1392-A465-4792-993E-32CB645AABC9}" dt="2023-12-02T08:35:48.183" v="53643" actId="20577"/>
          <ac:spMkLst>
            <pc:docMk/>
            <pc:sldMk cId="400638859" sldId="510"/>
            <ac:spMk id="31" creationId="{F98110E1-F282-BC49-4C10-E2E984B65699}"/>
          </ac:spMkLst>
        </pc:spChg>
      </pc:sldChg>
      <pc:sldChg chg="addSp modSp add mod modAnim modNotesTx">
        <pc:chgData name="Ορέστης Αντωνίου" userId="aa65568b-29c0-48f4-92ec-07a3c5292fa9" providerId="ADAL" clId="{D21D1392-A465-4792-993E-32CB645AABC9}" dt="2023-12-02T11:49:44.570" v="57473" actId="113"/>
        <pc:sldMkLst>
          <pc:docMk/>
          <pc:sldMk cId="2575225860" sldId="511"/>
        </pc:sldMkLst>
        <pc:spChg chg="add mod">
          <ac:chgData name="Ορέστης Αντωνίου" userId="aa65568b-29c0-48f4-92ec-07a3c5292fa9" providerId="ADAL" clId="{D21D1392-A465-4792-993E-32CB645AABC9}" dt="2023-12-02T08:55:11.183" v="53759" actId="20577"/>
          <ac:spMkLst>
            <pc:docMk/>
            <pc:sldMk cId="2575225860" sldId="511"/>
            <ac:spMk id="3" creationId="{95DCA4ED-2812-B6B1-ACC9-4154759943A4}"/>
          </ac:spMkLst>
        </pc:spChg>
        <pc:spChg chg="mod">
          <ac:chgData name="Ορέστης Αντωνίου" userId="aa65568b-29c0-48f4-92ec-07a3c5292fa9" providerId="ADAL" clId="{D21D1392-A465-4792-993E-32CB645AABC9}" dt="2023-12-02T08:55:48.422" v="53798" actId="20577"/>
          <ac:spMkLst>
            <pc:docMk/>
            <pc:sldMk cId="2575225860" sldId="511"/>
            <ac:spMk id="8" creationId="{CDA5CE9B-6585-4BCE-3A05-820AEC906665}"/>
          </ac:spMkLst>
        </pc:spChg>
        <pc:spChg chg="mod">
          <ac:chgData name="Ορέστης Αντωνίου" userId="aa65568b-29c0-48f4-92ec-07a3c5292fa9" providerId="ADAL" clId="{D21D1392-A465-4792-993E-32CB645AABC9}" dt="2023-12-02T10:47:16.409" v="56099" actId="14838"/>
          <ac:spMkLst>
            <pc:docMk/>
            <pc:sldMk cId="2575225860" sldId="511"/>
            <ac:spMk id="15" creationId="{212282BF-86EE-5AA8-5217-DCFDA6596816}"/>
          </ac:spMkLst>
        </pc:spChg>
        <pc:spChg chg="mod">
          <ac:chgData name="Ορέστης Αντωνίου" userId="aa65568b-29c0-48f4-92ec-07a3c5292fa9" providerId="ADAL" clId="{D21D1392-A465-4792-993E-32CB645AABC9}" dt="2023-12-02T08:36:22.859" v="53663" actId="20577"/>
          <ac:spMkLst>
            <pc:docMk/>
            <pc:sldMk cId="2575225860" sldId="511"/>
            <ac:spMk id="17" creationId="{59B66833-5565-8D31-7B6F-B58801F33BDA}"/>
          </ac:spMkLst>
        </pc:spChg>
        <pc:spChg chg="mod">
          <ac:chgData name="Ορέστης Αντωνίου" userId="aa65568b-29c0-48f4-92ec-07a3c5292fa9" providerId="ADAL" clId="{D21D1392-A465-4792-993E-32CB645AABC9}" dt="2023-12-02T10:52:48.167" v="56724" actId="1076"/>
          <ac:spMkLst>
            <pc:docMk/>
            <pc:sldMk cId="2575225860" sldId="511"/>
            <ac:spMk id="25" creationId="{1B81EFE2-4141-8FC3-DC8E-3A71142E91C5}"/>
          </ac:spMkLst>
        </pc:spChg>
        <pc:spChg chg="mod">
          <ac:chgData name="Ορέστης Αντωνίου" userId="aa65568b-29c0-48f4-92ec-07a3c5292fa9" providerId="ADAL" clId="{D21D1392-A465-4792-993E-32CB645AABC9}" dt="2023-12-02T10:52:48.167" v="56724" actId="1076"/>
          <ac:spMkLst>
            <pc:docMk/>
            <pc:sldMk cId="2575225860" sldId="511"/>
            <ac:spMk id="39" creationId="{16F02C14-49AA-F7B2-05BE-FEABB6A7ACC0}"/>
          </ac:spMkLst>
        </pc:spChg>
        <pc:spChg chg="mod">
          <ac:chgData name="Ορέστης Αντωνίου" userId="aa65568b-29c0-48f4-92ec-07a3c5292fa9" providerId="ADAL" clId="{D21D1392-A465-4792-993E-32CB645AABC9}" dt="2023-12-02T10:52:57.556" v="56725" actId="1076"/>
          <ac:spMkLst>
            <pc:docMk/>
            <pc:sldMk cId="2575225860" sldId="511"/>
            <ac:spMk id="40" creationId="{631FE275-F4A0-B0CF-A54C-BA444CB590FB}"/>
          </ac:spMkLst>
        </pc:spChg>
        <pc:spChg chg="mod">
          <ac:chgData name="Ορέστης Αντωνίου" userId="aa65568b-29c0-48f4-92ec-07a3c5292fa9" providerId="ADAL" clId="{D21D1392-A465-4792-993E-32CB645AABC9}" dt="2023-12-02T10:52:57.556" v="56725" actId="1076"/>
          <ac:spMkLst>
            <pc:docMk/>
            <pc:sldMk cId="2575225860" sldId="511"/>
            <ac:spMk id="41" creationId="{09AB8267-3D60-DAEB-E38C-434B5978C486}"/>
          </ac:spMkLst>
        </pc:spChg>
      </pc:sldChg>
      <pc:sldChg chg="addSp modSp add mod modNotesTx">
        <pc:chgData name="Ορέστης Αντωνίου" userId="aa65568b-29c0-48f4-92ec-07a3c5292fa9" providerId="ADAL" clId="{D21D1392-A465-4792-993E-32CB645AABC9}" dt="2023-12-02T11:49:51.423" v="57474" actId="115"/>
        <pc:sldMkLst>
          <pc:docMk/>
          <pc:sldMk cId="2257591116" sldId="512"/>
        </pc:sldMkLst>
        <pc:spChg chg="mod">
          <ac:chgData name="Ορέστης Αντωνίου" userId="aa65568b-29c0-48f4-92ec-07a3c5292fa9" providerId="ADAL" clId="{D21D1392-A465-4792-993E-32CB645AABC9}" dt="2023-12-02T11:43:25.729" v="57215" actId="20577"/>
          <ac:spMkLst>
            <pc:docMk/>
            <pc:sldMk cId="2257591116" sldId="512"/>
            <ac:spMk id="3" creationId="{9771C2E4-1CEC-228A-21D8-CB54974A575A}"/>
          </ac:spMkLst>
        </pc:spChg>
        <pc:spChg chg="mod">
          <ac:chgData name="Ορέστης Αντωνίου" userId="aa65568b-29c0-48f4-92ec-07a3c5292fa9" providerId="ADAL" clId="{D21D1392-A465-4792-993E-32CB645AABC9}" dt="2023-12-02T09:18:33.427" v="54143" actId="20577"/>
          <ac:spMkLst>
            <pc:docMk/>
            <pc:sldMk cId="2257591116" sldId="512"/>
            <ac:spMk id="17" creationId="{59B66833-5565-8D31-7B6F-B58801F33BDA}"/>
          </ac:spMkLst>
        </pc:spChg>
        <pc:spChg chg="mod">
          <ac:chgData name="Ορέστης Αντωνίου" userId="aa65568b-29c0-48f4-92ec-07a3c5292fa9" providerId="ADAL" clId="{D21D1392-A465-4792-993E-32CB645AABC9}" dt="2023-12-02T11:43:42.701" v="57219" actId="20577"/>
          <ac:spMkLst>
            <pc:docMk/>
            <pc:sldMk cId="2257591116" sldId="512"/>
            <ac:spMk id="37" creationId="{510D9C4B-A3EC-C6BF-1EA6-721426F15FEA}"/>
          </ac:spMkLst>
        </pc:spChg>
        <pc:spChg chg="mod">
          <ac:chgData name="Ορέστης Αντωνίου" userId="aa65568b-29c0-48f4-92ec-07a3c5292fa9" providerId="ADAL" clId="{D21D1392-A465-4792-993E-32CB645AABC9}" dt="2023-12-02T11:43:49.614" v="57222" actId="20577"/>
          <ac:spMkLst>
            <pc:docMk/>
            <pc:sldMk cId="2257591116" sldId="512"/>
            <ac:spMk id="38" creationId="{F4452CDE-8DEB-DA08-14D6-D21A2513D411}"/>
          </ac:spMkLst>
        </pc:spChg>
        <pc:spChg chg="mod">
          <ac:chgData name="Ορέστης Αντωνίου" userId="aa65568b-29c0-48f4-92ec-07a3c5292fa9" providerId="ADAL" clId="{D21D1392-A465-4792-993E-32CB645AABC9}" dt="2023-12-02T11:43:57.767" v="57225" actId="20577"/>
          <ac:spMkLst>
            <pc:docMk/>
            <pc:sldMk cId="2257591116" sldId="512"/>
            <ac:spMk id="39" creationId="{A6F41F85-762A-4537-1754-8C2BE2006F49}"/>
          </ac:spMkLst>
        </pc:spChg>
        <pc:spChg chg="mod">
          <ac:chgData name="Ορέστης Αντωνίου" userId="aa65568b-29c0-48f4-92ec-07a3c5292fa9" providerId="ADAL" clId="{D21D1392-A465-4792-993E-32CB645AABC9}" dt="2023-12-02T11:44:03.753" v="57228" actId="20577"/>
          <ac:spMkLst>
            <pc:docMk/>
            <pc:sldMk cId="2257591116" sldId="512"/>
            <ac:spMk id="40" creationId="{D86581D7-A1D8-03CE-DEB3-9A78F496D45F}"/>
          </ac:spMkLst>
        </pc:spChg>
        <pc:spChg chg="mod">
          <ac:chgData name="Ορέστης Αντωνίου" userId="aa65568b-29c0-48f4-92ec-07a3c5292fa9" providerId="ADAL" clId="{D21D1392-A465-4792-993E-32CB645AABC9}" dt="2023-12-02T11:44:07.897" v="57231" actId="20577"/>
          <ac:spMkLst>
            <pc:docMk/>
            <pc:sldMk cId="2257591116" sldId="512"/>
            <ac:spMk id="41" creationId="{21061719-289C-983B-1A33-C9016418DCF3}"/>
          </ac:spMkLst>
        </pc:spChg>
        <pc:spChg chg="mod">
          <ac:chgData name="Ορέστης Αντωνίου" userId="aa65568b-29c0-48f4-92ec-07a3c5292fa9" providerId="ADAL" clId="{D21D1392-A465-4792-993E-32CB645AABC9}" dt="2023-12-02T11:44:13.098" v="57234" actId="20577"/>
          <ac:spMkLst>
            <pc:docMk/>
            <pc:sldMk cId="2257591116" sldId="512"/>
            <ac:spMk id="42" creationId="{DB080105-D995-7B3C-66EE-18DDEA7A1A36}"/>
          </ac:spMkLst>
        </pc:spChg>
        <pc:spChg chg="mod">
          <ac:chgData name="Ορέστης Αντωνίου" userId="aa65568b-29c0-48f4-92ec-07a3c5292fa9" providerId="ADAL" clId="{D21D1392-A465-4792-993E-32CB645AABC9}" dt="2023-12-02T11:46:16.184" v="57249" actId="20577"/>
          <ac:spMkLst>
            <pc:docMk/>
            <pc:sldMk cId="2257591116" sldId="512"/>
            <ac:spMk id="43" creationId="{904BAF44-8ECA-2834-4F63-49BF841B5318}"/>
          </ac:spMkLst>
        </pc:spChg>
        <pc:spChg chg="mod">
          <ac:chgData name="Ορέστης Αντωνίου" userId="aa65568b-29c0-48f4-92ec-07a3c5292fa9" providerId="ADAL" clId="{D21D1392-A465-4792-993E-32CB645AABC9}" dt="2023-12-02T11:47:21.467" v="57259" actId="20577"/>
          <ac:spMkLst>
            <pc:docMk/>
            <pc:sldMk cId="2257591116" sldId="512"/>
            <ac:spMk id="44" creationId="{965F31F3-7E69-F91E-1033-0165B4A77B9E}"/>
          </ac:spMkLst>
        </pc:spChg>
        <pc:spChg chg="add mod">
          <ac:chgData name="Ορέστης Αντωνίου" userId="aa65568b-29c0-48f4-92ec-07a3c5292fa9" providerId="ADAL" clId="{D21D1392-A465-4792-993E-32CB645AABC9}" dt="2023-12-02T08:56:49.822" v="53843" actId="20577"/>
          <ac:spMkLst>
            <pc:docMk/>
            <pc:sldMk cId="2257591116" sldId="512"/>
            <ac:spMk id="46" creationId="{59E33445-C52E-A3A3-15D2-C177B5C91172}"/>
          </ac:spMkLst>
        </pc:spChg>
        <pc:grpChg chg="mod">
          <ac:chgData name="Ορέστης Αντωνίου" userId="aa65568b-29c0-48f4-92ec-07a3c5292fa9" providerId="ADAL" clId="{D21D1392-A465-4792-993E-32CB645AABC9}" dt="2023-12-02T11:43:34.925" v="57216" actId="14100"/>
          <ac:grpSpMkLst>
            <pc:docMk/>
            <pc:sldMk cId="2257591116" sldId="512"/>
            <ac:grpSpMk id="45" creationId="{75189420-A9CC-A967-2F76-74F0841E2661}"/>
          </ac:grpSpMkLst>
        </pc:grpChg>
      </pc:sldChg>
      <pc:sldChg chg="addSp delSp modSp add mod ord modNotesTx">
        <pc:chgData name="Ορέστης Αντωνίου" userId="aa65568b-29c0-48f4-92ec-07a3c5292fa9" providerId="ADAL" clId="{D21D1392-A465-4792-993E-32CB645AABC9}" dt="2023-12-02T11:49:58.471" v="57475"/>
        <pc:sldMkLst>
          <pc:docMk/>
          <pc:sldMk cId="25362966" sldId="513"/>
        </pc:sldMkLst>
        <pc:spChg chg="del topLvl">
          <ac:chgData name="Ορέστης Αντωνίου" userId="aa65568b-29c0-48f4-92ec-07a3c5292fa9" providerId="ADAL" clId="{D21D1392-A465-4792-993E-32CB645AABC9}" dt="2023-12-02T08:59:01.961" v="53884" actId="21"/>
          <ac:spMkLst>
            <pc:docMk/>
            <pc:sldMk cId="25362966" sldId="513"/>
            <ac:spMk id="17" creationId="{59B66833-5565-8D31-7B6F-B58801F33BDA}"/>
          </ac:spMkLst>
        </pc:spChg>
        <pc:spChg chg="mod">
          <ac:chgData name="Ορέστης Αντωνίου" userId="aa65568b-29c0-48f4-92ec-07a3c5292fa9" providerId="ADAL" clId="{D21D1392-A465-4792-993E-32CB645AABC9}" dt="2023-12-02T09:18:24.681" v="54139" actId="20577"/>
          <ac:spMkLst>
            <pc:docMk/>
            <pc:sldMk cId="25362966" sldId="513"/>
            <ac:spMk id="18" creationId="{AFB36F93-480B-67AC-67F3-AA149E481687}"/>
          </ac:spMkLst>
        </pc:spChg>
        <pc:spChg chg="add mod">
          <ac:chgData name="Ορέστης Αντωνίου" userId="aa65568b-29c0-48f4-92ec-07a3c5292fa9" providerId="ADAL" clId="{D21D1392-A465-4792-993E-32CB645AABC9}" dt="2023-12-02T08:59:56.728" v="53936" actId="20577"/>
          <ac:spMkLst>
            <pc:docMk/>
            <pc:sldMk cId="25362966" sldId="513"/>
            <ac:spMk id="20" creationId="{947E62B3-8AF2-9FC4-31E1-E930FB3CAF96}"/>
          </ac:spMkLst>
        </pc:spChg>
        <pc:grpChg chg="add mod">
          <ac:chgData name="Ορέστης Αντωνίου" userId="aa65568b-29c0-48f4-92ec-07a3c5292fa9" providerId="ADAL" clId="{D21D1392-A465-4792-993E-32CB645AABC9}" dt="2023-12-02T08:59:18.474" v="53886"/>
          <ac:grpSpMkLst>
            <pc:docMk/>
            <pc:sldMk cId="25362966" sldId="513"/>
            <ac:grpSpMk id="15" creationId="{CE148C80-6B26-E3AC-ED0A-1D34E65E7D3F}"/>
          </ac:grpSpMkLst>
        </pc:grpChg>
        <pc:grpChg chg="del">
          <ac:chgData name="Ορέστης Αντωνίου" userId="aa65568b-29c0-48f4-92ec-07a3c5292fa9" providerId="ADAL" clId="{D21D1392-A465-4792-993E-32CB645AABC9}" dt="2023-12-02T08:59:01.961" v="53884" actId="21"/>
          <ac:grpSpMkLst>
            <pc:docMk/>
            <pc:sldMk cId="25362966" sldId="513"/>
            <ac:grpSpMk id="85" creationId="{0C4BF910-965C-75B1-C536-0BA83D376EC0}"/>
          </ac:grpSpMkLst>
        </pc:grpChg>
        <pc:picChg chg="mod">
          <ac:chgData name="Ορέστης Αντωνίου" userId="aa65568b-29c0-48f4-92ec-07a3c5292fa9" providerId="ADAL" clId="{D21D1392-A465-4792-993E-32CB645AABC9}" dt="2023-12-02T08:59:18.474" v="53886"/>
          <ac:picMkLst>
            <pc:docMk/>
            <pc:sldMk cId="25362966" sldId="513"/>
            <ac:picMk id="19" creationId="{8CAABCE4-1E1B-65A1-AF81-0589479029B2}"/>
          </ac:picMkLst>
        </pc:picChg>
        <pc:picChg chg="topLvl">
          <ac:chgData name="Ορέστης Αντωνίου" userId="aa65568b-29c0-48f4-92ec-07a3c5292fa9" providerId="ADAL" clId="{D21D1392-A465-4792-993E-32CB645AABC9}" dt="2023-12-02T08:59:01.961" v="53884" actId="21"/>
          <ac:picMkLst>
            <pc:docMk/>
            <pc:sldMk cId="25362966" sldId="513"/>
            <ac:picMk id="84" creationId="{2CCD9F2B-C143-D203-4022-A0C3C2420DE5}"/>
          </ac:picMkLst>
        </pc:picChg>
      </pc:sldChg>
      <pc:sldChg chg="addSp delSp modSp add mod modNotesTx">
        <pc:chgData name="Ορέστης Αντωνίου" userId="aa65568b-29c0-48f4-92ec-07a3c5292fa9" providerId="ADAL" clId="{D21D1392-A465-4792-993E-32CB645AABC9}" dt="2023-12-02T11:50:00.218" v="57476"/>
        <pc:sldMkLst>
          <pc:docMk/>
          <pc:sldMk cId="2346030729" sldId="514"/>
        </pc:sldMkLst>
        <pc:spChg chg="add mod">
          <ac:chgData name="Ορέστης Αντωνίου" userId="aa65568b-29c0-48f4-92ec-07a3c5292fa9" providerId="ADAL" clId="{D21D1392-A465-4792-993E-32CB645AABC9}" dt="2023-12-02T09:18:13.971" v="54120" actId="20577"/>
          <ac:spMkLst>
            <pc:docMk/>
            <pc:sldMk cId="2346030729" sldId="514"/>
            <ac:spMk id="15" creationId="{38711DA9-7376-02FA-906F-B8503D7762B7}"/>
          </ac:spMkLst>
        </pc:spChg>
        <pc:spChg chg="del topLvl">
          <ac:chgData name="Ορέστης Αντωνίου" userId="aa65568b-29c0-48f4-92ec-07a3c5292fa9" providerId="ADAL" clId="{D21D1392-A465-4792-993E-32CB645AABC9}" dt="2023-12-02T08:59:07.056" v="53885" actId="21"/>
          <ac:spMkLst>
            <pc:docMk/>
            <pc:sldMk cId="2346030729" sldId="514"/>
            <ac:spMk id="17" creationId="{59B66833-5565-8D31-7B6F-B58801F33BDA}"/>
          </ac:spMkLst>
        </pc:spChg>
        <pc:spChg chg="add mod">
          <ac:chgData name="Ορέστης Αντωνίου" userId="aa65568b-29c0-48f4-92ec-07a3c5292fa9" providerId="ADAL" clId="{D21D1392-A465-4792-993E-32CB645AABC9}" dt="2023-12-02T09:00:35.368" v="53938"/>
          <ac:spMkLst>
            <pc:docMk/>
            <pc:sldMk cId="2346030729" sldId="514"/>
            <ac:spMk id="18" creationId="{39500561-1D8F-3BC2-D705-E343C4FC0851}"/>
          </ac:spMkLst>
        </pc:spChg>
        <pc:grpChg chg="del">
          <ac:chgData name="Ορέστης Αντωνίου" userId="aa65568b-29c0-48f4-92ec-07a3c5292fa9" providerId="ADAL" clId="{D21D1392-A465-4792-993E-32CB645AABC9}" dt="2023-12-02T08:59:07.056" v="53885" actId="21"/>
          <ac:grpSpMkLst>
            <pc:docMk/>
            <pc:sldMk cId="2346030729" sldId="514"/>
            <ac:grpSpMk id="85" creationId="{0C4BF910-965C-75B1-C536-0BA83D376EC0}"/>
          </ac:grpSpMkLst>
        </pc:grpChg>
        <pc:picChg chg="topLvl">
          <ac:chgData name="Ορέστης Αντωνίου" userId="aa65568b-29c0-48f4-92ec-07a3c5292fa9" providerId="ADAL" clId="{D21D1392-A465-4792-993E-32CB645AABC9}" dt="2023-12-02T08:59:07.056" v="53885" actId="21"/>
          <ac:picMkLst>
            <pc:docMk/>
            <pc:sldMk cId="2346030729" sldId="514"/>
            <ac:picMk id="84" creationId="{2CCD9F2B-C143-D203-4022-A0C3C2420DE5}"/>
          </ac:picMkLst>
        </pc:picChg>
      </pc:sldChg>
      <pc:sldChg chg="modSp add mod modNotesTx">
        <pc:chgData name="Ορέστης Αντωνίου" userId="aa65568b-29c0-48f4-92ec-07a3c5292fa9" providerId="ADAL" clId="{D21D1392-A465-4792-993E-32CB645AABC9}" dt="2023-12-02T11:51:26.369" v="57673" actId="20577"/>
        <pc:sldMkLst>
          <pc:docMk/>
          <pc:sldMk cId="138117548" sldId="515"/>
        </pc:sldMkLst>
        <pc:spChg chg="mod">
          <ac:chgData name="Ορέστης Αντωνίου" userId="aa65568b-29c0-48f4-92ec-07a3c5292fa9" providerId="ADAL" clId="{D21D1392-A465-4792-993E-32CB645AABC9}" dt="2023-12-02T11:50:17.009" v="57494" actId="20577"/>
          <ac:spMkLst>
            <pc:docMk/>
            <pc:sldMk cId="138117548" sldId="515"/>
            <ac:spMk id="17" creationId="{59B66833-5565-8D31-7B6F-B58801F33BDA}"/>
          </ac:spMkLst>
        </pc:spChg>
      </pc:sldChg>
      <pc:sldChg chg="modSp add mod">
        <pc:chgData name="Ορέστης Αντωνίου" userId="aa65568b-29c0-48f4-92ec-07a3c5292fa9" providerId="ADAL" clId="{D21D1392-A465-4792-993E-32CB645AABC9}" dt="2023-12-02T11:55:37.959" v="57674"/>
        <pc:sldMkLst>
          <pc:docMk/>
          <pc:sldMk cId="1597462551" sldId="516"/>
        </pc:sldMkLst>
        <pc:spChg chg="mod">
          <ac:chgData name="Ορέστης Αντωνίου" userId="aa65568b-29c0-48f4-92ec-07a3c5292fa9" providerId="ADAL" clId="{D21D1392-A465-4792-993E-32CB645AABC9}" dt="2023-12-02T11:55:37.959" v="57674"/>
          <ac:spMkLst>
            <pc:docMk/>
            <pc:sldMk cId="1597462551" sldId="516"/>
            <ac:spMk id="17" creationId="{59B66833-5565-8D31-7B6F-B58801F33BDA}"/>
          </ac:spMkLst>
        </pc:spChg>
      </pc:sldChg>
      <pc:sldChg chg="modSp add mod modAnim">
        <pc:chgData name="Ορέστης Αντωνίου" userId="aa65568b-29c0-48f4-92ec-07a3c5292fa9" providerId="ADAL" clId="{D21D1392-A465-4792-993E-32CB645AABC9}" dt="2023-12-02T11:55:42.251" v="57675"/>
        <pc:sldMkLst>
          <pc:docMk/>
          <pc:sldMk cId="2646950365" sldId="517"/>
        </pc:sldMkLst>
        <pc:spChg chg="mod">
          <ac:chgData name="Ορέστης Αντωνίου" userId="aa65568b-29c0-48f4-92ec-07a3c5292fa9" providerId="ADAL" clId="{D21D1392-A465-4792-993E-32CB645AABC9}" dt="2023-12-02T11:55:42.251" v="57675"/>
          <ac:spMkLst>
            <pc:docMk/>
            <pc:sldMk cId="2646950365" sldId="517"/>
            <ac:spMk id="17" creationId="{59B66833-5565-8D31-7B6F-B58801F33BDA}"/>
          </ac:spMkLst>
        </pc:spChg>
      </pc:sldChg>
      <pc:sldChg chg="modSp add mod modAnim">
        <pc:chgData name="Ορέστης Αντωνίου" userId="aa65568b-29c0-48f4-92ec-07a3c5292fa9" providerId="ADAL" clId="{D21D1392-A465-4792-993E-32CB645AABC9}" dt="2023-12-02T11:55:46.905" v="57676"/>
        <pc:sldMkLst>
          <pc:docMk/>
          <pc:sldMk cId="1020435574" sldId="518"/>
        </pc:sldMkLst>
        <pc:spChg chg="mod">
          <ac:chgData name="Ορέστης Αντωνίου" userId="aa65568b-29c0-48f4-92ec-07a3c5292fa9" providerId="ADAL" clId="{D21D1392-A465-4792-993E-32CB645AABC9}" dt="2023-12-02T11:55:46.905" v="57676"/>
          <ac:spMkLst>
            <pc:docMk/>
            <pc:sldMk cId="1020435574" sldId="518"/>
            <ac:spMk id="17" creationId="{59B66833-5565-8D31-7B6F-B58801F33BDA}"/>
          </ac:spMkLst>
        </pc:spChg>
        <pc:spChg chg="mod">
          <ac:chgData name="Ορέστης Αντωνίου" userId="aa65568b-29c0-48f4-92ec-07a3c5292fa9" providerId="ADAL" clId="{D21D1392-A465-4792-993E-32CB645AABC9}" dt="2023-12-02T09:22:02.108" v="54145" actId="14838"/>
          <ac:spMkLst>
            <pc:docMk/>
            <pc:sldMk cId="1020435574" sldId="518"/>
            <ac:spMk id="19" creationId="{163B5BBD-A7DD-6B10-7CB2-17AD198CED09}"/>
          </ac:spMkLst>
        </pc:spChg>
      </pc:sldChg>
      <pc:sldChg chg="modSp add mod modAnim">
        <pc:chgData name="Ορέστης Αντωνίου" userId="aa65568b-29c0-48f4-92ec-07a3c5292fa9" providerId="ADAL" clId="{D21D1392-A465-4792-993E-32CB645AABC9}" dt="2023-12-02T11:55:50.311" v="57677"/>
        <pc:sldMkLst>
          <pc:docMk/>
          <pc:sldMk cId="1588373067" sldId="519"/>
        </pc:sldMkLst>
        <pc:spChg chg="mod">
          <ac:chgData name="Ορέστης Αντωνίου" userId="aa65568b-29c0-48f4-92ec-07a3c5292fa9" providerId="ADAL" clId="{D21D1392-A465-4792-993E-32CB645AABC9}" dt="2023-12-02T11:55:50.311" v="57677"/>
          <ac:spMkLst>
            <pc:docMk/>
            <pc:sldMk cId="1588373067" sldId="519"/>
            <ac:spMk id="17" creationId="{59B66833-5565-8D31-7B6F-B58801F33BDA}"/>
          </ac:spMkLst>
        </pc:spChg>
        <pc:grpChg chg="mod">
          <ac:chgData name="Ορέστης Αντωνίου" userId="aa65568b-29c0-48f4-92ec-07a3c5292fa9" providerId="ADAL" clId="{D21D1392-A465-4792-993E-32CB645AABC9}" dt="2023-12-02T09:54:40.583" v="54197" actId="1035"/>
          <ac:grpSpMkLst>
            <pc:docMk/>
            <pc:sldMk cId="1588373067" sldId="519"/>
            <ac:grpSpMk id="4" creationId="{0D1C3408-F82F-370C-006F-C87604DCDD65}"/>
          </ac:grpSpMkLst>
        </pc:grpChg>
      </pc:sldChg>
      <pc:sldChg chg="modSp add mod modNotesTx">
        <pc:chgData name="Ορέστης Αντωνίου" userId="aa65568b-29c0-48f4-92ec-07a3c5292fa9" providerId="ADAL" clId="{D21D1392-A465-4792-993E-32CB645AABC9}" dt="2023-12-02T12:05:12.082" v="58899" actId="20577"/>
        <pc:sldMkLst>
          <pc:docMk/>
          <pc:sldMk cId="941291710" sldId="520"/>
        </pc:sldMkLst>
        <pc:spChg chg="mod">
          <ac:chgData name="Ορέστης Αντωνίου" userId="aa65568b-29c0-48f4-92ec-07a3c5292fa9" providerId="ADAL" clId="{D21D1392-A465-4792-993E-32CB645AABC9}" dt="2023-12-02T09:07:15.006" v="54017" actId="404"/>
          <ac:spMkLst>
            <pc:docMk/>
            <pc:sldMk cId="941291710" sldId="520"/>
            <ac:spMk id="17" creationId="{59B66833-5565-8D31-7B6F-B58801F33BDA}"/>
          </ac:spMkLst>
        </pc:spChg>
      </pc:sldChg>
      <pc:sldChg chg="modSp add mod modNotesTx">
        <pc:chgData name="Ορέστης Αντωνίου" userId="aa65568b-29c0-48f4-92ec-07a3c5292fa9" providerId="ADAL" clId="{D21D1392-A465-4792-993E-32CB645AABC9}" dt="2023-12-02T12:07:50.706" v="59271" actId="20577"/>
        <pc:sldMkLst>
          <pc:docMk/>
          <pc:sldMk cId="2437357445" sldId="521"/>
        </pc:sldMkLst>
        <pc:spChg chg="mod">
          <ac:chgData name="Ορέστης Αντωνίου" userId="aa65568b-29c0-48f4-92ec-07a3c5292fa9" providerId="ADAL" clId="{D21D1392-A465-4792-993E-32CB645AABC9}" dt="2023-12-02T11:55:53.335" v="57678"/>
          <ac:spMkLst>
            <pc:docMk/>
            <pc:sldMk cId="2437357445" sldId="521"/>
            <ac:spMk id="44" creationId="{8745771C-71CF-B8D9-B047-2FFC661826C5}"/>
          </ac:spMkLst>
        </pc:spChg>
      </pc:sldChg>
      <pc:sldChg chg="modSp add mod">
        <pc:chgData name="Ορέστης Αντωνίου" userId="aa65568b-29c0-48f4-92ec-07a3c5292fa9" providerId="ADAL" clId="{D21D1392-A465-4792-993E-32CB645AABC9}" dt="2023-12-02T09:07:34.696" v="54026" actId="6549"/>
        <pc:sldMkLst>
          <pc:docMk/>
          <pc:sldMk cId="584519044" sldId="522"/>
        </pc:sldMkLst>
        <pc:spChg chg="mod">
          <ac:chgData name="Ορέστης Αντωνίου" userId="aa65568b-29c0-48f4-92ec-07a3c5292fa9" providerId="ADAL" clId="{D21D1392-A465-4792-993E-32CB645AABC9}" dt="2023-12-02T09:07:34.696" v="54026" actId="6549"/>
          <ac:spMkLst>
            <pc:docMk/>
            <pc:sldMk cId="584519044" sldId="522"/>
            <ac:spMk id="44" creationId="{8745771C-71CF-B8D9-B047-2FFC661826C5}"/>
          </ac:spMkLst>
        </pc:spChg>
      </pc:sldChg>
      <pc:sldChg chg="addSp delSp modSp add mod delAnim modAnim">
        <pc:chgData name="Ορέστης Αντωνίου" userId="aa65568b-29c0-48f4-92ec-07a3c5292fa9" providerId="ADAL" clId="{D21D1392-A465-4792-993E-32CB645AABC9}" dt="2023-12-02T12:34:11.276" v="59432"/>
        <pc:sldMkLst>
          <pc:docMk/>
          <pc:sldMk cId="4184799080" sldId="523"/>
        </pc:sldMkLst>
        <pc:spChg chg="add mod">
          <ac:chgData name="Ορέστης Αντωνίου" userId="aa65568b-29c0-48f4-92ec-07a3c5292fa9" providerId="ADAL" clId="{D21D1392-A465-4792-993E-32CB645AABC9}" dt="2023-12-02T10:04:43.505" v="54261" actId="164"/>
          <ac:spMkLst>
            <pc:docMk/>
            <pc:sldMk cId="4184799080" sldId="523"/>
            <ac:spMk id="3" creationId="{E73C4212-96D3-3A74-8F51-46FE7179B026}"/>
          </ac:spMkLst>
        </pc:spChg>
        <pc:spChg chg="add mod">
          <ac:chgData name="Ορέστης Αντωνίου" userId="aa65568b-29c0-48f4-92ec-07a3c5292fa9" providerId="ADAL" clId="{D21D1392-A465-4792-993E-32CB645AABC9}" dt="2023-12-02T12:25:48.643" v="59392" actId="14100"/>
          <ac:spMkLst>
            <pc:docMk/>
            <pc:sldMk cId="4184799080" sldId="523"/>
            <ac:spMk id="10" creationId="{6E33955C-28FF-D26D-5837-A27E3159B859}"/>
          </ac:spMkLst>
        </pc:spChg>
        <pc:spChg chg="mod ord">
          <ac:chgData name="Ορέστης Αντωνίου" userId="aa65568b-29c0-48f4-92ec-07a3c5292fa9" providerId="ADAL" clId="{D21D1392-A465-4792-993E-32CB645AABC9}" dt="2023-12-02T12:24:00.777" v="59325" actId="1037"/>
          <ac:spMkLst>
            <pc:docMk/>
            <pc:sldMk cId="4184799080" sldId="523"/>
            <ac:spMk id="19" creationId="{2341EDEC-6BD5-B656-B0D1-E0B2358F331A}"/>
          </ac:spMkLst>
        </pc:spChg>
        <pc:spChg chg="mod ord">
          <ac:chgData name="Ορέστης Αντωνίου" userId="aa65568b-29c0-48f4-92ec-07a3c5292fa9" providerId="ADAL" clId="{D21D1392-A465-4792-993E-32CB645AABC9}" dt="2023-12-02T12:28:00.985" v="59408" actId="1035"/>
          <ac:spMkLst>
            <pc:docMk/>
            <pc:sldMk cId="4184799080" sldId="523"/>
            <ac:spMk id="22" creationId="{065A6B9A-79A8-5B2F-8C55-771A1956B2A7}"/>
          </ac:spMkLst>
        </pc:spChg>
        <pc:spChg chg="del mod ord">
          <ac:chgData name="Ορέστης Αντωνίου" userId="aa65568b-29c0-48f4-92ec-07a3c5292fa9" providerId="ADAL" clId="{D21D1392-A465-4792-993E-32CB645AABC9}" dt="2023-12-02T12:25:36.824" v="59390" actId="21"/>
          <ac:spMkLst>
            <pc:docMk/>
            <pc:sldMk cId="4184799080" sldId="523"/>
            <ac:spMk id="25" creationId="{675239D9-6322-B38F-3CCE-C242E2083C3C}"/>
          </ac:spMkLst>
        </pc:spChg>
        <pc:spChg chg="del mod ord">
          <ac:chgData name="Ορέστης Αντωνίου" userId="aa65568b-29c0-48f4-92ec-07a3c5292fa9" providerId="ADAL" clId="{D21D1392-A465-4792-993E-32CB645AABC9}" dt="2023-12-02T12:25:38.707" v="59391" actId="21"/>
          <ac:spMkLst>
            <pc:docMk/>
            <pc:sldMk cId="4184799080" sldId="523"/>
            <ac:spMk id="26" creationId="{C10256B2-47CB-FEB8-1B0C-48FF00D5D566}"/>
          </ac:spMkLst>
        </pc:spChg>
        <pc:spChg chg="mod">
          <ac:chgData name="Ορέστης Αντωνίου" userId="aa65568b-29c0-48f4-92ec-07a3c5292fa9" providerId="ADAL" clId="{D21D1392-A465-4792-993E-32CB645AABC9}" dt="2023-12-02T12:28:34.280" v="59409" actId="165"/>
          <ac:spMkLst>
            <pc:docMk/>
            <pc:sldMk cId="4184799080" sldId="523"/>
            <ac:spMk id="29" creationId="{9F8F9144-7CCB-5586-CCFB-678DA7BA2746}"/>
          </ac:spMkLst>
        </pc:spChg>
        <pc:spChg chg="mod">
          <ac:chgData name="Ορέστης Αντωνίου" userId="aa65568b-29c0-48f4-92ec-07a3c5292fa9" providerId="ADAL" clId="{D21D1392-A465-4792-993E-32CB645AABC9}" dt="2023-12-02T12:28:34.280" v="59409" actId="165"/>
          <ac:spMkLst>
            <pc:docMk/>
            <pc:sldMk cId="4184799080" sldId="523"/>
            <ac:spMk id="30" creationId="{6BDA2DDC-02EC-047B-6271-49658BDF8A3B}"/>
          </ac:spMkLst>
        </pc:spChg>
        <pc:spChg chg="mod">
          <ac:chgData name="Ορέστης Αντωνίου" userId="aa65568b-29c0-48f4-92ec-07a3c5292fa9" providerId="ADAL" clId="{D21D1392-A465-4792-993E-32CB645AABC9}" dt="2023-12-02T12:28:34.280" v="59409" actId="165"/>
          <ac:spMkLst>
            <pc:docMk/>
            <pc:sldMk cId="4184799080" sldId="523"/>
            <ac:spMk id="31" creationId="{FA1325F0-6F9B-3EDF-000C-F89ED976ECD2}"/>
          </ac:spMkLst>
        </pc:spChg>
        <pc:spChg chg="mod topLvl">
          <ac:chgData name="Ορέστης Αντωνίου" userId="aa65568b-29c0-48f4-92ec-07a3c5292fa9" providerId="ADAL" clId="{D21D1392-A465-4792-993E-32CB645AABC9}" dt="2023-12-02T12:28:34.280" v="59409" actId="165"/>
          <ac:spMkLst>
            <pc:docMk/>
            <pc:sldMk cId="4184799080" sldId="523"/>
            <ac:spMk id="35" creationId="{D461BBE9-768F-9CCC-3894-A1668008333C}"/>
          </ac:spMkLst>
        </pc:spChg>
        <pc:spChg chg="mod">
          <ac:chgData name="Ορέστης Αντωνίου" userId="aa65568b-29c0-48f4-92ec-07a3c5292fa9" providerId="ADAL" clId="{D21D1392-A465-4792-993E-32CB645AABC9}" dt="2023-12-02T12:28:34.280" v="59409" actId="165"/>
          <ac:spMkLst>
            <pc:docMk/>
            <pc:sldMk cId="4184799080" sldId="523"/>
            <ac:spMk id="36" creationId="{F7072575-5FF0-9B19-F9BB-AECE74E72B06}"/>
          </ac:spMkLst>
        </pc:spChg>
        <pc:spChg chg="mod topLvl">
          <ac:chgData name="Ορέστης Αντωνίου" userId="aa65568b-29c0-48f4-92ec-07a3c5292fa9" providerId="ADAL" clId="{D21D1392-A465-4792-993E-32CB645AABC9}" dt="2023-12-02T12:28:34.280" v="59409" actId="165"/>
          <ac:spMkLst>
            <pc:docMk/>
            <pc:sldMk cId="4184799080" sldId="523"/>
            <ac:spMk id="41" creationId="{3A1D06DE-7E60-54A5-B21D-4BF1F82FB686}"/>
          </ac:spMkLst>
        </pc:spChg>
        <pc:spChg chg="mod">
          <ac:chgData name="Ορέστης Αντωνίου" userId="aa65568b-29c0-48f4-92ec-07a3c5292fa9" providerId="ADAL" clId="{D21D1392-A465-4792-993E-32CB645AABC9}" dt="2023-12-02T12:16:10.096" v="59274" actId="20577"/>
          <ac:spMkLst>
            <pc:docMk/>
            <pc:sldMk cId="4184799080" sldId="523"/>
            <ac:spMk id="42" creationId="{0016741C-742C-0E8C-5B28-81D689B17D71}"/>
          </ac:spMkLst>
        </pc:spChg>
        <pc:spChg chg="mod">
          <ac:chgData name="Ορέστης Αντωνίου" userId="aa65568b-29c0-48f4-92ec-07a3c5292fa9" providerId="ADAL" clId="{D21D1392-A465-4792-993E-32CB645AABC9}" dt="2023-12-02T09:07:40.952" v="54027" actId="6549"/>
          <ac:spMkLst>
            <pc:docMk/>
            <pc:sldMk cId="4184799080" sldId="523"/>
            <ac:spMk id="44" creationId="{8745771C-71CF-B8D9-B047-2FFC661826C5}"/>
          </ac:spMkLst>
        </pc:spChg>
        <pc:grpChg chg="add del mod">
          <ac:chgData name="Ορέστης Αντωνίου" userId="aa65568b-29c0-48f4-92ec-07a3c5292fa9" providerId="ADAL" clId="{D21D1392-A465-4792-993E-32CB645AABC9}" dt="2023-12-02T12:17:17.378" v="59277" actId="21"/>
          <ac:grpSpMkLst>
            <pc:docMk/>
            <pc:sldMk cId="4184799080" sldId="523"/>
            <ac:grpSpMk id="4" creationId="{47803EAE-AF3C-510E-DEF1-975176EF4582}"/>
          </ac:grpSpMkLst>
        </pc:grpChg>
        <pc:grpChg chg="add del mod ord">
          <ac:chgData name="Ορέστης Αντωνίου" userId="aa65568b-29c0-48f4-92ec-07a3c5292fa9" providerId="ADAL" clId="{D21D1392-A465-4792-993E-32CB645AABC9}" dt="2023-12-02T12:28:34.280" v="59409" actId="165"/>
          <ac:grpSpMkLst>
            <pc:docMk/>
            <pc:sldMk cId="4184799080" sldId="523"/>
            <ac:grpSpMk id="5" creationId="{82D2D88B-2617-3386-8CA5-FD16D3701F80}"/>
          </ac:grpSpMkLst>
        </pc:grpChg>
        <pc:grpChg chg="mod topLvl">
          <ac:chgData name="Ορέστης Αντωνίου" userId="aa65568b-29c0-48f4-92ec-07a3c5292fa9" providerId="ADAL" clId="{D21D1392-A465-4792-993E-32CB645AABC9}" dt="2023-12-02T12:28:34.280" v="59409" actId="165"/>
          <ac:grpSpMkLst>
            <pc:docMk/>
            <pc:sldMk cId="4184799080" sldId="523"/>
            <ac:grpSpMk id="34" creationId="{F6F972DC-442C-0470-2A74-59813827FD84}"/>
          </ac:grpSpMkLst>
        </pc:grpChg>
        <pc:grpChg chg="mod topLvl">
          <ac:chgData name="Ορέστης Αντωνίου" userId="aa65568b-29c0-48f4-92ec-07a3c5292fa9" providerId="ADAL" clId="{D21D1392-A465-4792-993E-32CB645AABC9}" dt="2023-12-02T12:28:34.280" v="59409" actId="165"/>
          <ac:grpSpMkLst>
            <pc:docMk/>
            <pc:sldMk cId="4184799080" sldId="523"/>
            <ac:grpSpMk id="40" creationId="{CDBF12A9-7FD2-C376-8284-A0B9E34E0D0E}"/>
          </ac:grpSpMkLst>
        </pc:grpChg>
        <pc:picChg chg="add mod">
          <ac:chgData name="Ορέστης Αντωνίου" userId="aa65568b-29c0-48f4-92ec-07a3c5292fa9" providerId="ADAL" clId="{D21D1392-A465-4792-993E-32CB645AABC9}" dt="2023-12-02T10:04:43.505" v="54261" actId="164"/>
          <ac:picMkLst>
            <pc:docMk/>
            <pc:sldMk cId="4184799080" sldId="523"/>
            <ac:picMk id="2" creationId="{11929494-199C-92B3-BACA-65311C06FAAD}"/>
          </ac:picMkLst>
        </pc:picChg>
        <pc:picChg chg="add mod">
          <ac:chgData name="Ορέστης Αντωνίου" userId="aa65568b-29c0-48f4-92ec-07a3c5292fa9" providerId="ADAL" clId="{D21D1392-A465-4792-993E-32CB645AABC9}" dt="2023-12-02T12:22:01.075" v="59309" actId="14100"/>
          <ac:picMkLst>
            <pc:docMk/>
            <pc:sldMk cId="4184799080" sldId="523"/>
            <ac:picMk id="7" creationId="{B1639A7A-F322-F9C9-0263-E6DCE3C9AA36}"/>
          </ac:picMkLst>
        </pc:picChg>
        <pc:picChg chg="add mod">
          <ac:chgData name="Ορέστης Αντωνίου" userId="aa65568b-29c0-48f4-92ec-07a3c5292fa9" providerId="ADAL" clId="{D21D1392-A465-4792-993E-32CB645AABC9}" dt="2023-12-02T12:27:08.401" v="59401" actId="14861"/>
          <ac:picMkLst>
            <pc:docMk/>
            <pc:sldMk cId="4184799080" sldId="523"/>
            <ac:picMk id="9" creationId="{F1D7EF76-30BA-1B5B-4D74-36EB69F35A97}"/>
          </ac:picMkLst>
        </pc:picChg>
        <pc:picChg chg="del">
          <ac:chgData name="Ορέστης Αντωνίου" userId="aa65568b-29c0-48f4-92ec-07a3c5292fa9" providerId="ADAL" clId="{D21D1392-A465-4792-993E-32CB645AABC9}" dt="2023-12-02T12:18:10.528" v="59284" actId="21"/>
          <ac:picMkLst>
            <pc:docMk/>
            <pc:sldMk cId="4184799080" sldId="523"/>
            <ac:picMk id="18" creationId="{75895AB1-6585-7C6B-96AE-4C79CF32383F}"/>
          </ac:picMkLst>
        </pc:picChg>
        <pc:picChg chg="del mod">
          <ac:chgData name="Ορέστης Αντωνίου" userId="aa65568b-29c0-48f4-92ec-07a3c5292fa9" providerId="ADAL" clId="{D21D1392-A465-4792-993E-32CB645AABC9}" dt="2023-12-02T12:17:26.719" v="59279" actId="21"/>
          <ac:picMkLst>
            <pc:docMk/>
            <pc:sldMk cId="4184799080" sldId="523"/>
            <ac:picMk id="21" creationId="{30D13F49-35F4-F110-6395-1FF7D772062A}"/>
          </ac:picMkLst>
        </pc:picChg>
        <pc:picChg chg="mod topLvl">
          <ac:chgData name="Ορέστης Αντωνίου" userId="aa65568b-29c0-48f4-92ec-07a3c5292fa9" providerId="ADAL" clId="{D21D1392-A465-4792-993E-32CB645AABC9}" dt="2023-12-02T12:28:34.280" v="59409" actId="165"/>
          <ac:picMkLst>
            <pc:docMk/>
            <pc:sldMk cId="4184799080" sldId="523"/>
            <ac:picMk id="24" creationId="{9FDE658D-4258-CD57-6CFD-3CB871F3FE6E}"/>
          </ac:picMkLst>
        </pc:picChg>
        <pc:cxnChg chg="mod">
          <ac:chgData name="Ορέστης Αντωνίου" userId="aa65568b-29c0-48f4-92ec-07a3c5292fa9" providerId="ADAL" clId="{D21D1392-A465-4792-993E-32CB645AABC9}" dt="2023-12-02T12:28:34.280" v="59409" actId="165"/>
          <ac:cxnSpMkLst>
            <pc:docMk/>
            <pc:sldMk cId="4184799080" sldId="523"/>
            <ac:cxnSpMk id="38" creationId="{3FB1926B-CF34-FB79-9636-DEE4305EBAC9}"/>
          </ac:cxnSpMkLst>
        </pc:cxnChg>
      </pc:sldChg>
      <pc:sldChg chg="addSp modSp add mod modAnim">
        <pc:chgData name="Ορέστης Αντωνίου" userId="aa65568b-29c0-48f4-92ec-07a3c5292fa9" providerId="ADAL" clId="{D21D1392-A465-4792-993E-32CB645AABC9}" dt="2023-12-02T13:20:28.948" v="59558"/>
        <pc:sldMkLst>
          <pc:docMk/>
          <pc:sldMk cId="140137240" sldId="524"/>
        </pc:sldMkLst>
        <pc:spChg chg="add mod">
          <ac:chgData name="Ορέστης Αντωνίου" userId="aa65568b-29c0-48f4-92ec-07a3c5292fa9" providerId="ADAL" clId="{D21D1392-A465-4792-993E-32CB645AABC9}" dt="2023-12-02T13:12:08.820" v="59485" actId="1037"/>
          <ac:spMkLst>
            <pc:docMk/>
            <pc:sldMk cId="140137240" sldId="524"/>
            <ac:spMk id="3" creationId="{FDAAB1ED-7FF2-7360-2D1C-3C9BA777377D}"/>
          </ac:spMkLst>
        </pc:spChg>
        <pc:spChg chg="add mod">
          <ac:chgData name="Ορέστης Αντωνίου" userId="aa65568b-29c0-48f4-92ec-07a3c5292fa9" providerId="ADAL" clId="{D21D1392-A465-4792-993E-32CB645AABC9}" dt="2023-12-02T13:17:06.509" v="59544" actId="207"/>
          <ac:spMkLst>
            <pc:docMk/>
            <pc:sldMk cId="140137240" sldId="524"/>
            <ac:spMk id="18" creationId="{3D9D94FE-C7DF-FA4D-ADFA-19FA90D5D11B}"/>
          </ac:spMkLst>
        </pc:spChg>
        <pc:spChg chg="mod">
          <ac:chgData name="Ορέστης Αντωνίου" userId="aa65568b-29c0-48f4-92ec-07a3c5292fa9" providerId="ADAL" clId="{D21D1392-A465-4792-993E-32CB645AABC9}" dt="2023-12-02T09:07:50.747" v="54028" actId="6549"/>
          <ac:spMkLst>
            <pc:docMk/>
            <pc:sldMk cId="140137240" sldId="524"/>
            <ac:spMk id="44" creationId="{8745771C-71CF-B8D9-B047-2FFC661826C5}"/>
          </ac:spMkLst>
        </pc:spChg>
        <pc:grpChg chg="add mod">
          <ac:chgData name="Ορέστης Αντωνίου" userId="aa65568b-29c0-48f4-92ec-07a3c5292fa9" providerId="ADAL" clId="{D21D1392-A465-4792-993E-32CB645AABC9}" dt="2023-12-02T13:15:41.399" v="59493" actId="164"/>
          <ac:grpSpMkLst>
            <pc:docMk/>
            <pc:sldMk cId="140137240" sldId="524"/>
            <ac:grpSpMk id="19" creationId="{0F5F3DFD-6D60-8167-356F-E1BB2F508010}"/>
          </ac:grpSpMkLst>
        </pc:grpChg>
        <pc:picChg chg="add mod ord">
          <ac:chgData name="Ορέστης Αντωνίου" userId="aa65568b-29c0-48f4-92ec-07a3c5292fa9" providerId="ADAL" clId="{D21D1392-A465-4792-993E-32CB645AABC9}" dt="2023-12-02T13:15:41.399" v="59493" actId="164"/>
          <ac:picMkLst>
            <pc:docMk/>
            <pc:sldMk cId="140137240" sldId="524"/>
            <ac:picMk id="7" creationId="{F1A54F1F-7157-4734-1DB3-3CAB8FE14809}"/>
          </ac:picMkLst>
        </pc:picChg>
        <pc:cxnChg chg="add mod">
          <ac:chgData name="Ορέστης Αντωνίου" userId="aa65568b-29c0-48f4-92ec-07a3c5292fa9" providerId="ADAL" clId="{D21D1392-A465-4792-993E-32CB645AABC9}" dt="2023-12-02T13:18:45.473" v="59548" actId="693"/>
          <ac:cxnSpMkLst>
            <pc:docMk/>
            <pc:sldMk cId="140137240" sldId="524"/>
            <ac:cxnSpMk id="22" creationId="{B3A907DE-F16E-3259-D123-6CCF69A965DF}"/>
          </ac:cxnSpMkLst>
        </pc:cxnChg>
      </pc:sldChg>
      <pc:sldChg chg="addSp delSp modSp add mod modAnim">
        <pc:chgData name="Ορέστης Αντωνίου" userId="aa65568b-29c0-48f4-92ec-07a3c5292fa9" providerId="ADAL" clId="{D21D1392-A465-4792-993E-32CB645AABC9}" dt="2023-12-02T14:02:28.612" v="59735" actId="20577"/>
        <pc:sldMkLst>
          <pc:docMk/>
          <pc:sldMk cId="4126375634" sldId="526"/>
        </pc:sldMkLst>
        <pc:spChg chg="add mod">
          <ac:chgData name="Ορέστης Αντωνίου" userId="aa65568b-29c0-48f4-92ec-07a3c5292fa9" providerId="ADAL" clId="{D21D1392-A465-4792-993E-32CB645AABC9}" dt="2023-11-26T16:36:21.409" v="44153"/>
          <ac:spMkLst>
            <pc:docMk/>
            <pc:sldMk cId="4126375634" sldId="526"/>
            <ac:spMk id="2" creationId="{C1BE53C7-91C1-327E-6BEE-78E3706FAC76}"/>
          </ac:spMkLst>
        </pc:spChg>
        <pc:spChg chg="add mod">
          <ac:chgData name="Ορέστης Αντωνίου" userId="aa65568b-29c0-48f4-92ec-07a3c5292fa9" providerId="ADAL" clId="{D21D1392-A465-4792-993E-32CB645AABC9}" dt="2023-11-26T16:36:35.928" v="44165" actId="20577"/>
          <ac:spMkLst>
            <pc:docMk/>
            <pc:sldMk cId="4126375634" sldId="526"/>
            <ac:spMk id="3" creationId="{9CB2552A-D8B7-048B-2CE6-689CDA79CEB6}"/>
          </ac:spMkLst>
        </pc:spChg>
        <pc:spChg chg="mod">
          <ac:chgData name="Ορέστης Αντωνίου" userId="aa65568b-29c0-48f4-92ec-07a3c5292fa9" providerId="ADAL" clId="{D21D1392-A465-4792-993E-32CB645AABC9}" dt="2023-12-02T14:02:12.218" v="59720" actId="14100"/>
          <ac:spMkLst>
            <pc:docMk/>
            <pc:sldMk cId="4126375634" sldId="526"/>
            <ac:spMk id="11" creationId="{B6BE07D1-5E27-0252-E3E1-3ED871CC6663}"/>
          </ac:spMkLst>
        </pc:spChg>
        <pc:spChg chg="mod">
          <ac:chgData name="Ορέστης Αντωνίου" userId="aa65568b-29c0-48f4-92ec-07a3c5292fa9" providerId="ADAL" clId="{D21D1392-A465-4792-993E-32CB645AABC9}" dt="2023-12-02T14:02:17.801" v="59721" actId="14100"/>
          <ac:spMkLst>
            <pc:docMk/>
            <pc:sldMk cId="4126375634" sldId="526"/>
            <ac:spMk id="14" creationId="{6E2EBE57-C01F-7BA4-E496-AA0E947AC263}"/>
          </ac:spMkLst>
        </pc:spChg>
        <pc:spChg chg="mod">
          <ac:chgData name="Ορέστης Αντωνίου" userId="aa65568b-29c0-48f4-92ec-07a3c5292fa9" providerId="ADAL" clId="{D21D1392-A465-4792-993E-32CB645AABC9}" dt="2023-12-02T14:02:22.028" v="59722" actId="14100"/>
          <ac:spMkLst>
            <pc:docMk/>
            <pc:sldMk cId="4126375634" sldId="526"/>
            <ac:spMk id="15" creationId="{A547CE63-10DF-ACAD-C63C-9FD2CD1356DD}"/>
          </ac:spMkLst>
        </pc:spChg>
        <pc:spChg chg="mod">
          <ac:chgData name="Ορέστης Αντωνίου" userId="aa65568b-29c0-48f4-92ec-07a3c5292fa9" providerId="ADAL" clId="{D21D1392-A465-4792-993E-32CB645AABC9}" dt="2023-12-02T14:02:28.612" v="59735" actId="20577"/>
          <ac:spMkLst>
            <pc:docMk/>
            <pc:sldMk cId="4126375634" sldId="526"/>
            <ac:spMk id="19" creationId="{D4E8B682-6FEB-3A59-A933-201DCF76E728}"/>
          </ac:spMkLst>
        </pc:spChg>
        <pc:spChg chg="del topLvl">
          <ac:chgData name="Ορέστης Αντωνίου" userId="aa65568b-29c0-48f4-92ec-07a3c5292fa9" providerId="ADAL" clId="{D21D1392-A465-4792-993E-32CB645AABC9}" dt="2023-11-26T16:35:59.507" v="44152" actId="21"/>
          <ac:spMkLst>
            <pc:docMk/>
            <pc:sldMk cId="4126375634" sldId="526"/>
            <ac:spMk id="27" creationId="{59DB8727-8FC6-38FD-253C-A55A34AF7735}"/>
          </ac:spMkLst>
        </pc:spChg>
        <pc:grpChg chg="del">
          <ac:chgData name="Ορέστης Αντωνίου" userId="aa65568b-29c0-48f4-92ec-07a3c5292fa9" providerId="ADAL" clId="{D21D1392-A465-4792-993E-32CB645AABC9}" dt="2023-11-26T16:35:59.507" v="44152" actId="21"/>
          <ac:grpSpMkLst>
            <pc:docMk/>
            <pc:sldMk cId="4126375634" sldId="526"/>
            <ac:grpSpMk id="26" creationId="{A17F22A5-D11C-62F6-726F-91CCE9CA44E4}"/>
          </ac:grpSpMkLst>
        </pc:grpChg>
        <pc:picChg chg="topLvl">
          <ac:chgData name="Ορέστης Αντωνίου" userId="aa65568b-29c0-48f4-92ec-07a3c5292fa9" providerId="ADAL" clId="{D21D1392-A465-4792-993E-32CB645AABC9}" dt="2023-11-26T16:35:59.507" v="44152" actId="21"/>
          <ac:picMkLst>
            <pc:docMk/>
            <pc:sldMk cId="4126375634" sldId="526"/>
            <ac:picMk id="28" creationId="{8AECC6ED-5FB4-8C01-2A89-C18925208BA9}"/>
          </ac:picMkLst>
        </pc:picChg>
      </pc:sldChg>
      <pc:sldChg chg="addSp delSp modSp add mod">
        <pc:chgData name="Ορέστης Αντωνίου" userId="aa65568b-29c0-48f4-92ec-07a3c5292fa9" providerId="ADAL" clId="{D21D1392-A465-4792-993E-32CB645AABC9}" dt="2023-11-26T16:43:00.384" v="44208" actId="20577"/>
        <pc:sldMkLst>
          <pc:docMk/>
          <pc:sldMk cId="1397546631" sldId="527"/>
        </pc:sldMkLst>
        <pc:spChg chg="add mod">
          <ac:chgData name="Ορέστης Αντωνίου" userId="aa65568b-29c0-48f4-92ec-07a3c5292fa9" providerId="ADAL" clId="{D21D1392-A465-4792-993E-32CB645AABC9}" dt="2023-11-26T16:42:57.621" v="44206"/>
          <ac:spMkLst>
            <pc:docMk/>
            <pc:sldMk cId="1397546631" sldId="527"/>
            <ac:spMk id="2" creationId="{BDB7D502-B780-A33C-9F6D-90FD66E7A3D8}"/>
          </ac:spMkLst>
        </pc:spChg>
        <pc:spChg chg="add mod">
          <ac:chgData name="Ορέστης Αντωνίου" userId="aa65568b-29c0-48f4-92ec-07a3c5292fa9" providerId="ADAL" clId="{D21D1392-A465-4792-993E-32CB645AABC9}" dt="2023-11-26T16:43:00.384" v="44208" actId="20577"/>
          <ac:spMkLst>
            <pc:docMk/>
            <pc:sldMk cId="1397546631" sldId="527"/>
            <ac:spMk id="6" creationId="{4B7A2C12-C0BB-DDB9-3A9F-9103F7382DA4}"/>
          </ac:spMkLst>
        </pc:spChg>
        <pc:spChg chg="del topLvl">
          <ac:chgData name="Ορέστης Αντωνίου" userId="aa65568b-29c0-48f4-92ec-07a3c5292fa9" providerId="ADAL" clId="{D21D1392-A465-4792-993E-32CB645AABC9}" dt="2023-11-26T16:42:49.856" v="44205" actId="21"/>
          <ac:spMkLst>
            <pc:docMk/>
            <pc:sldMk cId="1397546631" sldId="527"/>
            <ac:spMk id="27" creationId="{59DB8727-8FC6-38FD-253C-A55A34AF7735}"/>
          </ac:spMkLst>
        </pc:spChg>
        <pc:grpChg chg="del">
          <ac:chgData name="Ορέστης Αντωνίου" userId="aa65568b-29c0-48f4-92ec-07a3c5292fa9" providerId="ADAL" clId="{D21D1392-A465-4792-993E-32CB645AABC9}" dt="2023-11-26T16:42:49.856" v="44205" actId="21"/>
          <ac:grpSpMkLst>
            <pc:docMk/>
            <pc:sldMk cId="1397546631" sldId="527"/>
            <ac:grpSpMk id="26" creationId="{A17F22A5-D11C-62F6-726F-91CCE9CA44E4}"/>
          </ac:grpSpMkLst>
        </pc:grpChg>
        <pc:picChg chg="topLvl">
          <ac:chgData name="Ορέστης Αντωνίου" userId="aa65568b-29c0-48f4-92ec-07a3c5292fa9" providerId="ADAL" clId="{D21D1392-A465-4792-993E-32CB645AABC9}" dt="2023-11-26T16:42:49.856" v="44205" actId="21"/>
          <ac:picMkLst>
            <pc:docMk/>
            <pc:sldMk cId="1397546631" sldId="527"/>
            <ac:picMk id="28" creationId="{8AECC6ED-5FB4-8C01-2A89-C18925208BA9}"/>
          </ac:picMkLst>
        </pc:picChg>
      </pc:sldChg>
      <pc:sldChg chg="modSp add mod">
        <pc:chgData name="Ορέστης Αντωνίου" userId="aa65568b-29c0-48f4-92ec-07a3c5292fa9" providerId="ADAL" clId="{D21D1392-A465-4792-993E-32CB645AABC9}" dt="2023-12-02T06:55:11.715" v="53511" actId="14100"/>
        <pc:sldMkLst>
          <pc:docMk/>
          <pc:sldMk cId="162100384" sldId="528"/>
        </pc:sldMkLst>
        <pc:spChg chg="mod">
          <ac:chgData name="Ορέστης Αντωνίου" userId="aa65568b-29c0-48f4-92ec-07a3c5292fa9" providerId="ADAL" clId="{D21D1392-A465-4792-993E-32CB645AABC9}" dt="2023-11-27T14:05:10.102" v="44685" actId="20577"/>
          <ac:spMkLst>
            <pc:docMk/>
            <pc:sldMk cId="162100384" sldId="528"/>
            <ac:spMk id="3" creationId="{E7DCA32F-40F7-4A2E-3439-713227F5767E}"/>
          </ac:spMkLst>
        </pc:spChg>
        <pc:spChg chg="mod">
          <ac:chgData name="Ορέστης Αντωνίου" userId="aa65568b-29c0-48f4-92ec-07a3c5292fa9" providerId="ADAL" clId="{D21D1392-A465-4792-993E-32CB645AABC9}" dt="2023-12-02T06:55:11.715" v="53511" actId="14100"/>
          <ac:spMkLst>
            <pc:docMk/>
            <pc:sldMk cId="162100384" sldId="528"/>
            <ac:spMk id="12" creationId="{82121E3E-5F23-8FFC-1F87-99E42E0715B0}"/>
          </ac:spMkLst>
        </pc:spChg>
        <pc:spChg chg="mod">
          <ac:chgData name="Ορέστης Αντωνίου" userId="aa65568b-29c0-48f4-92ec-07a3c5292fa9" providerId="ADAL" clId="{D21D1392-A465-4792-993E-32CB645AABC9}" dt="2023-11-26T16:52:00.415" v="44288" actId="1035"/>
          <ac:spMkLst>
            <pc:docMk/>
            <pc:sldMk cId="162100384" sldId="528"/>
            <ac:spMk id="14" creationId="{69EF8532-8381-66FA-AAA2-FDBA8A225459}"/>
          </ac:spMkLst>
        </pc:spChg>
      </pc:sldChg>
      <pc:sldChg chg="addSp delSp modSp add mod ord">
        <pc:chgData name="Ορέστης Αντωνίου" userId="aa65568b-29c0-48f4-92ec-07a3c5292fa9" providerId="ADAL" clId="{D21D1392-A465-4792-993E-32CB645AABC9}" dt="2023-11-26T17:07:20.420" v="44494" actId="20577"/>
        <pc:sldMkLst>
          <pc:docMk/>
          <pc:sldMk cId="2341550123" sldId="529"/>
        </pc:sldMkLst>
        <pc:spChg chg="add mod">
          <ac:chgData name="Ορέστης Αντωνίου" userId="aa65568b-29c0-48f4-92ec-07a3c5292fa9" providerId="ADAL" clId="{D21D1392-A465-4792-993E-32CB645AABC9}" dt="2023-11-26T16:53:34.709" v="44305" actId="20577"/>
          <ac:spMkLst>
            <pc:docMk/>
            <pc:sldMk cId="2341550123" sldId="529"/>
            <ac:spMk id="2" creationId="{3760CFE5-96C0-DF84-EFCA-9D771C2A89F3}"/>
          </ac:spMkLst>
        </pc:spChg>
        <pc:spChg chg="del">
          <ac:chgData name="Ορέστης Αντωνίου" userId="aa65568b-29c0-48f4-92ec-07a3c5292fa9" providerId="ADAL" clId="{D21D1392-A465-4792-993E-32CB645AABC9}" dt="2023-11-26T16:53:51.892" v="44307" actId="21"/>
          <ac:spMkLst>
            <pc:docMk/>
            <pc:sldMk cId="2341550123" sldId="529"/>
            <ac:spMk id="3" creationId="{E7DCA32F-40F7-4A2E-3439-713227F5767E}"/>
          </ac:spMkLst>
        </pc:spChg>
        <pc:spChg chg="add mod">
          <ac:chgData name="Ορέστης Αντωνίου" userId="aa65568b-29c0-48f4-92ec-07a3c5292fa9" providerId="ADAL" clId="{D21D1392-A465-4792-993E-32CB645AABC9}" dt="2023-11-26T17:05:15.010" v="44463" actId="14100"/>
          <ac:spMkLst>
            <pc:docMk/>
            <pc:sldMk cId="2341550123" sldId="529"/>
            <ac:spMk id="8" creationId="{13910EC2-E659-02EB-1402-0F9D0238CD09}"/>
          </ac:spMkLst>
        </pc:spChg>
        <pc:spChg chg="add del mod">
          <ac:chgData name="Ορέστης Αντωνίου" userId="aa65568b-29c0-48f4-92ec-07a3c5292fa9" providerId="ADAL" clId="{D21D1392-A465-4792-993E-32CB645AABC9}" dt="2023-11-26T16:54:05.712" v="44310"/>
          <ac:spMkLst>
            <pc:docMk/>
            <pc:sldMk cId="2341550123" sldId="529"/>
            <ac:spMk id="9" creationId="{9FCC0C38-91EB-7F48-CA2F-A8AAE95A7F11}"/>
          </ac:spMkLst>
        </pc:spChg>
        <pc:spChg chg="add del mod">
          <ac:chgData name="Ορέστης Αντωνίου" userId="aa65568b-29c0-48f4-92ec-07a3c5292fa9" providerId="ADAL" clId="{D21D1392-A465-4792-993E-32CB645AABC9}" dt="2023-11-26T16:54:11.590" v="44312"/>
          <ac:spMkLst>
            <pc:docMk/>
            <pc:sldMk cId="2341550123" sldId="529"/>
            <ac:spMk id="10" creationId="{9396E7CA-9F5E-B3E1-37D1-A426279CC134}"/>
          </ac:spMkLst>
        </pc:spChg>
        <pc:spChg chg="add mod">
          <ac:chgData name="Ορέστης Αντωνίου" userId="aa65568b-29c0-48f4-92ec-07a3c5292fa9" providerId="ADAL" clId="{D21D1392-A465-4792-993E-32CB645AABC9}" dt="2023-11-26T17:07:20.420" v="44494" actId="20577"/>
          <ac:spMkLst>
            <pc:docMk/>
            <pc:sldMk cId="2341550123" sldId="529"/>
            <ac:spMk id="11" creationId="{FD0DF4CE-4332-1A9F-A231-F5BBB2B078C3}"/>
          </ac:spMkLst>
        </pc:spChg>
        <pc:spChg chg="del">
          <ac:chgData name="Ορέστης Αντωνίου" userId="aa65568b-29c0-48f4-92ec-07a3c5292fa9" providerId="ADAL" clId="{D21D1392-A465-4792-993E-32CB645AABC9}" dt="2023-11-26T16:53:49.274" v="44306" actId="21"/>
          <ac:spMkLst>
            <pc:docMk/>
            <pc:sldMk cId="2341550123" sldId="529"/>
            <ac:spMk id="12" creationId="{82121E3E-5F23-8FFC-1F87-99E42E0715B0}"/>
          </ac:spMkLst>
        </pc:spChg>
        <pc:spChg chg="del mod">
          <ac:chgData name="Ορέστης Αντωνίου" userId="aa65568b-29c0-48f4-92ec-07a3c5292fa9" providerId="ADAL" clId="{D21D1392-A465-4792-993E-32CB645AABC9}" dt="2023-11-26T16:53:26.551" v="44302" actId="21"/>
          <ac:spMkLst>
            <pc:docMk/>
            <pc:sldMk cId="2341550123" sldId="529"/>
            <ac:spMk id="14" creationId="{69EF8532-8381-66FA-AAA2-FDBA8A225459}"/>
          </ac:spMkLst>
        </pc:spChg>
      </pc:sldChg>
      <pc:sldChg chg="modSp add mod modNotesTx">
        <pc:chgData name="Ορέστης Αντωνίου" userId="aa65568b-29c0-48f4-92ec-07a3c5292fa9" providerId="ADAL" clId="{D21D1392-A465-4792-993E-32CB645AABC9}" dt="2023-12-02T10:17:29.277" v="54409" actId="6549"/>
        <pc:sldMkLst>
          <pc:docMk/>
          <pc:sldMk cId="2106828534" sldId="530"/>
        </pc:sldMkLst>
        <pc:spChg chg="mod">
          <ac:chgData name="Ορέστης Αντωνίου" userId="aa65568b-29c0-48f4-92ec-07a3c5292fa9" providerId="ADAL" clId="{D21D1392-A465-4792-993E-32CB645AABC9}" dt="2023-12-02T08:25:11.819" v="53536" actId="2711"/>
          <ac:spMkLst>
            <pc:docMk/>
            <pc:sldMk cId="2106828534" sldId="530"/>
            <ac:spMk id="6" creationId="{53C80863-DDEB-9082-082E-B3AC780760A9}"/>
          </ac:spMkLst>
        </pc:spChg>
      </pc:sldChg>
      <pc:sldChg chg="add del ord">
        <pc:chgData name="Ορέστης Αντωνίου" userId="aa65568b-29c0-48f4-92ec-07a3c5292fa9" providerId="ADAL" clId="{D21D1392-A465-4792-993E-32CB645AABC9}" dt="2023-11-26T16:54:19.440" v="44314" actId="2696"/>
        <pc:sldMkLst>
          <pc:docMk/>
          <pc:sldMk cId="4270450762" sldId="530"/>
        </pc:sldMkLst>
      </pc:sldChg>
      <pc:sldChg chg="modSp add mod modNotesTx">
        <pc:chgData name="Ορέστης Αντωνίου" userId="aa65568b-29c0-48f4-92ec-07a3c5292fa9" providerId="ADAL" clId="{D21D1392-A465-4792-993E-32CB645AABC9}" dt="2023-11-27T20:50:38.772" v="51787" actId="20577"/>
        <pc:sldMkLst>
          <pc:docMk/>
          <pc:sldMk cId="3011156748" sldId="531"/>
        </pc:sldMkLst>
        <pc:spChg chg="mod">
          <ac:chgData name="Ορέστης Αντωνίου" userId="aa65568b-29c0-48f4-92ec-07a3c5292fa9" providerId="ADAL" clId="{D21D1392-A465-4792-993E-32CB645AABC9}" dt="2023-11-26T17:15:28.550" v="44623" actId="14838"/>
          <ac:spMkLst>
            <pc:docMk/>
            <pc:sldMk cId="3011156748" sldId="531"/>
            <ac:spMk id="20" creationId="{2B563FA5-43EA-6CC5-4123-98DDD09B66B8}"/>
          </ac:spMkLst>
        </pc:spChg>
        <pc:spChg chg="mod">
          <ac:chgData name="Ορέστης Αντωνίου" userId="aa65568b-29c0-48f4-92ec-07a3c5292fa9" providerId="ADAL" clId="{D21D1392-A465-4792-993E-32CB645AABC9}" dt="2023-11-27T20:09:16.619" v="51128" actId="20577"/>
          <ac:spMkLst>
            <pc:docMk/>
            <pc:sldMk cId="3011156748" sldId="531"/>
            <ac:spMk id="31" creationId="{F98110E1-F282-BC49-4C10-E2E984B65699}"/>
          </ac:spMkLst>
        </pc:spChg>
      </pc:sldChg>
      <pc:sldChg chg="modSp add mod modNotesTx">
        <pc:chgData name="Ορέστης Αντωνίου" userId="aa65568b-29c0-48f4-92ec-07a3c5292fa9" providerId="ADAL" clId="{D21D1392-A465-4792-993E-32CB645AABC9}" dt="2023-11-27T17:55:39.612" v="48419" actId="20577"/>
        <pc:sldMkLst>
          <pc:docMk/>
          <pc:sldMk cId="1289961213" sldId="532"/>
        </pc:sldMkLst>
        <pc:spChg chg="mod">
          <ac:chgData name="Ορέστης Αντωνίου" userId="aa65568b-29c0-48f4-92ec-07a3c5292fa9" providerId="ADAL" clId="{D21D1392-A465-4792-993E-32CB645AABC9}" dt="2023-11-26T17:17:34.927" v="44627" actId="1582"/>
          <ac:spMkLst>
            <pc:docMk/>
            <pc:sldMk cId="1289961213" sldId="532"/>
            <ac:spMk id="4" creationId="{6D66BFDB-FA71-44D1-BAF1-EE2395B032BB}"/>
          </ac:spMkLst>
        </pc:spChg>
        <pc:spChg chg="mod">
          <ac:chgData name="Ορέστης Αντωνίου" userId="aa65568b-29c0-48f4-92ec-07a3c5292fa9" providerId="ADAL" clId="{D21D1392-A465-4792-993E-32CB645AABC9}" dt="2023-11-26T17:16:46.532" v="44626"/>
          <ac:spMkLst>
            <pc:docMk/>
            <pc:sldMk cId="1289961213" sldId="532"/>
            <ac:spMk id="31" creationId="{F98110E1-F282-BC49-4C10-E2E984B65699}"/>
          </ac:spMkLst>
        </pc:spChg>
      </pc:sldChg>
      <pc:sldChg chg="modSp add mod modNotesTx">
        <pc:chgData name="Ορέστης Αντωνίου" userId="aa65568b-29c0-48f4-92ec-07a3c5292fa9" providerId="ADAL" clId="{D21D1392-A465-4792-993E-32CB645AABC9}" dt="2023-11-27T20:09:08.890" v="51126" actId="20577"/>
        <pc:sldMkLst>
          <pc:docMk/>
          <pc:sldMk cId="3828519463" sldId="533"/>
        </pc:sldMkLst>
        <pc:spChg chg="mod">
          <ac:chgData name="Ορέστης Αντωνίου" userId="aa65568b-29c0-48f4-92ec-07a3c5292fa9" providerId="ADAL" clId="{D21D1392-A465-4792-993E-32CB645AABC9}" dt="2023-11-27T20:09:08.890" v="51126" actId="20577"/>
          <ac:spMkLst>
            <pc:docMk/>
            <pc:sldMk cId="3828519463" sldId="533"/>
            <ac:spMk id="17" creationId="{59B66833-5565-8D31-7B6F-B58801F33BDA}"/>
          </ac:spMkLst>
        </pc:spChg>
      </pc:sldChg>
      <pc:sldChg chg="addSp delSp modSp add del mod delAnim">
        <pc:chgData name="Ορέστης Αντωνίου" userId="aa65568b-29c0-48f4-92ec-07a3c5292fa9" providerId="ADAL" clId="{D21D1392-A465-4792-993E-32CB645AABC9}" dt="2023-11-27T19:15:26.215" v="50029" actId="2696"/>
        <pc:sldMkLst>
          <pc:docMk/>
          <pc:sldMk cId="3138701088" sldId="534"/>
        </pc:sldMkLst>
        <pc:spChg chg="del">
          <ac:chgData name="Ορέστης Αντωνίου" userId="aa65568b-29c0-48f4-92ec-07a3c5292fa9" providerId="ADAL" clId="{D21D1392-A465-4792-993E-32CB645AABC9}" dt="2023-11-26T17:28:19.776" v="44645" actId="21"/>
          <ac:spMkLst>
            <pc:docMk/>
            <pc:sldMk cId="3138701088" sldId="534"/>
            <ac:spMk id="39" creationId="{AE7DF055-0520-DB90-5329-3D25008937DC}"/>
          </ac:spMkLst>
        </pc:spChg>
        <pc:spChg chg="del">
          <ac:chgData name="Ορέστης Αντωνίου" userId="aa65568b-29c0-48f4-92ec-07a3c5292fa9" providerId="ADAL" clId="{D21D1392-A465-4792-993E-32CB645AABC9}" dt="2023-11-26T17:28:23.030" v="44647" actId="21"/>
          <ac:spMkLst>
            <pc:docMk/>
            <pc:sldMk cId="3138701088" sldId="534"/>
            <ac:spMk id="42" creationId="{ECBB859E-84B4-AA2C-7F4E-F3FB79AE74C0}"/>
          </ac:spMkLst>
        </pc:spChg>
        <pc:spChg chg="del">
          <ac:chgData name="Ορέστης Αντωνίου" userId="aa65568b-29c0-48f4-92ec-07a3c5292fa9" providerId="ADAL" clId="{D21D1392-A465-4792-993E-32CB645AABC9}" dt="2023-11-26T17:28:18.001" v="44643" actId="21"/>
          <ac:spMkLst>
            <pc:docMk/>
            <pc:sldMk cId="3138701088" sldId="534"/>
            <ac:spMk id="69" creationId="{4DDFC0FB-F6AF-4365-7DA4-BBC2EAC1FFE6}"/>
          </ac:spMkLst>
        </pc:spChg>
        <pc:grpChg chg="del">
          <ac:chgData name="Ορέστης Αντωνίου" userId="aa65568b-29c0-48f4-92ec-07a3c5292fa9" providerId="ADAL" clId="{D21D1392-A465-4792-993E-32CB645AABC9}" dt="2023-11-26T17:28:20.751" v="44646" actId="21"/>
          <ac:grpSpMkLst>
            <pc:docMk/>
            <pc:sldMk cId="3138701088" sldId="534"/>
            <ac:grpSpMk id="6" creationId="{92C513BA-A7F5-7A04-F0C8-251678026BF6}"/>
          </ac:grpSpMkLst>
        </pc:grpChg>
        <pc:grpChg chg="del">
          <ac:chgData name="Ορέστης Αντωνίου" userId="aa65568b-29c0-48f4-92ec-07a3c5292fa9" providerId="ADAL" clId="{D21D1392-A465-4792-993E-32CB645AABC9}" dt="2023-11-26T17:28:15.425" v="44641" actId="21"/>
          <ac:grpSpMkLst>
            <pc:docMk/>
            <pc:sldMk cId="3138701088" sldId="534"/>
            <ac:grpSpMk id="9" creationId="{B8AA3041-222E-479F-1212-EA4B4E186A18}"/>
          </ac:grpSpMkLst>
        </pc:grpChg>
        <pc:picChg chg="del">
          <ac:chgData name="Ορέστης Αντωνίου" userId="aa65568b-29c0-48f4-92ec-07a3c5292fa9" providerId="ADAL" clId="{D21D1392-A465-4792-993E-32CB645AABC9}" dt="2023-11-26T17:28:16.778" v="44642" actId="21"/>
          <ac:picMkLst>
            <pc:docMk/>
            <pc:sldMk cId="3138701088" sldId="534"/>
            <ac:picMk id="4" creationId="{A0FEE6FB-1BE7-8BB6-8612-8261727FA2B6}"/>
          </ac:picMkLst>
        </pc:picChg>
        <pc:picChg chg="add mod ord">
          <ac:chgData name="Ορέστης Αντωνίου" userId="aa65568b-29c0-48f4-92ec-07a3c5292fa9" providerId="ADAL" clId="{D21D1392-A465-4792-993E-32CB645AABC9}" dt="2023-11-27T19:14:30.353" v="49979" actId="1076"/>
          <ac:picMkLst>
            <pc:docMk/>
            <pc:sldMk cId="3138701088" sldId="534"/>
            <ac:picMk id="14" creationId="{E3A09692-0D9C-C871-7311-3750B2184AC5}"/>
          </ac:picMkLst>
        </pc:picChg>
        <pc:picChg chg="add mod">
          <ac:chgData name="Ορέστης Αντωνίου" userId="aa65568b-29c0-48f4-92ec-07a3c5292fa9" providerId="ADAL" clId="{D21D1392-A465-4792-993E-32CB645AABC9}" dt="2023-11-26T17:35:54.080" v="44684" actId="1076"/>
          <ac:picMkLst>
            <pc:docMk/>
            <pc:sldMk cId="3138701088" sldId="534"/>
            <ac:picMk id="18" creationId="{C0A04745-649F-4FF5-26C8-C2BEFC9D780B}"/>
          </ac:picMkLst>
        </pc:picChg>
        <pc:picChg chg="add mod">
          <ac:chgData name="Ορέστης Αντωνίου" userId="aa65568b-29c0-48f4-92ec-07a3c5292fa9" providerId="ADAL" clId="{D21D1392-A465-4792-993E-32CB645AABC9}" dt="2023-11-26T17:32:01.847" v="44665" actId="14100"/>
          <ac:picMkLst>
            <pc:docMk/>
            <pc:sldMk cId="3138701088" sldId="534"/>
            <ac:picMk id="20" creationId="{B9E9B4DA-3297-18B2-C4BA-0026E2C5C228}"/>
          </ac:picMkLst>
        </pc:picChg>
        <pc:picChg chg="del">
          <ac:chgData name="Ορέστης Αντωνίου" userId="aa65568b-29c0-48f4-92ec-07a3c5292fa9" providerId="ADAL" clId="{D21D1392-A465-4792-993E-32CB645AABC9}" dt="2023-11-26T17:28:18.834" v="44644" actId="21"/>
          <ac:picMkLst>
            <pc:docMk/>
            <pc:sldMk cId="3138701088" sldId="534"/>
            <ac:picMk id="21" creationId="{34B30039-19D2-2B0E-045B-74E92E02D373}"/>
          </ac:picMkLst>
        </pc:picChg>
        <pc:picChg chg="add mod">
          <ac:chgData name="Ορέστης Αντωνίου" userId="aa65568b-29c0-48f4-92ec-07a3c5292fa9" providerId="ADAL" clId="{D21D1392-A465-4792-993E-32CB645AABC9}" dt="2023-11-26T17:32:05.265" v="44666" actId="14100"/>
          <ac:picMkLst>
            <pc:docMk/>
            <pc:sldMk cId="3138701088" sldId="534"/>
            <ac:picMk id="23" creationId="{7835854E-76A6-319D-A927-7CF5BD503F9E}"/>
          </ac:picMkLst>
        </pc:picChg>
        <pc:picChg chg="add mod">
          <ac:chgData name="Ορέστης Αντωνίου" userId="aa65568b-29c0-48f4-92ec-07a3c5292fa9" providerId="ADAL" clId="{D21D1392-A465-4792-993E-32CB645AABC9}" dt="2023-11-26T17:35:45.653" v="44683" actId="1076"/>
          <ac:picMkLst>
            <pc:docMk/>
            <pc:sldMk cId="3138701088" sldId="534"/>
            <ac:picMk id="25" creationId="{B04CF545-BA06-2953-FBC8-C7FDADB8E96B}"/>
          </ac:picMkLst>
        </pc:picChg>
        <pc:picChg chg="add mod">
          <ac:chgData name="Ορέστης Αντωνίου" userId="aa65568b-29c0-48f4-92ec-07a3c5292fa9" providerId="ADAL" clId="{D21D1392-A465-4792-993E-32CB645AABC9}" dt="2023-11-26T17:35:40.235" v="44682" actId="1076"/>
          <ac:picMkLst>
            <pc:docMk/>
            <pc:sldMk cId="3138701088" sldId="534"/>
            <ac:picMk id="27" creationId="{41B1E354-F173-33CD-7E3A-702A8EB9BC7F}"/>
          </ac:picMkLst>
        </pc:picChg>
      </pc:sldChg>
      <pc:sldChg chg="add del">
        <pc:chgData name="Ορέστης Αντωνίου" userId="aa65568b-29c0-48f4-92ec-07a3c5292fa9" providerId="ADAL" clId="{D21D1392-A465-4792-993E-32CB645AABC9}" dt="2023-11-27T19:11:36.491" v="49922" actId="2696"/>
        <pc:sldMkLst>
          <pc:docMk/>
          <pc:sldMk cId="3075149298" sldId="535"/>
        </pc:sldMkLst>
      </pc:sldChg>
      <pc:sldChg chg="add del">
        <pc:chgData name="Ορέστης Αντωνίου" userId="aa65568b-29c0-48f4-92ec-07a3c5292fa9" providerId="ADAL" clId="{D21D1392-A465-4792-993E-32CB645AABC9}" dt="2023-11-27T19:15:22.408" v="50028" actId="2696"/>
        <pc:sldMkLst>
          <pc:docMk/>
          <pc:sldMk cId="3155039656" sldId="536"/>
        </pc:sldMkLst>
      </pc:sldChg>
      <pc:sldChg chg="modSp add mod ord">
        <pc:chgData name="Ορέστης Αντωνίου" userId="aa65568b-29c0-48f4-92ec-07a3c5292fa9" providerId="ADAL" clId="{D21D1392-A465-4792-993E-32CB645AABC9}" dt="2023-11-27T19:05:39.360" v="49753" actId="14100"/>
        <pc:sldMkLst>
          <pc:docMk/>
          <pc:sldMk cId="853829919" sldId="537"/>
        </pc:sldMkLst>
        <pc:spChg chg="mod">
          <ac:chgData name="Ορέστης Αντωνίου" userId="aa65568b-29c0-48f4-92ec-07a3c5292fa9" providerId="ADAL" clId="{D21D1392-A465-4792-993E-32CB645AABC9}" dt="2023-11-27T19:05:39.360" v="49753" actId="14100"/>
          <ac:spMkLst>
            <pc:docMk/>
            <pc:sldMk cId="853829919" sldId="537"/>
            <ac:spMk id="5" creationId="{273D78DC-32E3-3D35-6ABC-AF6BCF1EBD94}"/>
          </ac:spMkLst>
        </pc:spChg>
        <pc:spChg chg="mod">
          <ac:chgData name="Ορέστης Αντωνίου" userId="aa65568b-29c0-48f4-92ec-07a3c5292fa9" providerId="ADAL" clId="{D21D1392-A465-4792-993E-32CB645AABC9}" dt="2023-11-27T19:03:06.509" v="49701" actId="1036"/>
          <ac:spMkLst>
            <pc:docMk/>
            <pc:sldMk cId="853829919" sldId="537"/>
            <ac:spMk id="35" creationId="{8A3ACEAD-02AE-A3DF-FE5D-E0EF2A0657B4}"/>
          </ac:spMkLst>
        </pc:spChg>
        <pc:spChg chg="mod">
          <ac:chgData name="Ορέστης Αντωνίου" userId="aa65568b-29c0-48f4-92ec-07a3c5292fa9" providerId="ADAL" clId="{D21D1392-A465-4792-993E-32CB645AABC9}" dt="2023-11-27T19:05:28.143" v="49745" actId="20577"/>
          <ac:spMkLst>
            <pc:docMk/>
            <pc:sldMk cId="853829919" sldId="537"/>
            <ac:spMk id="36" creationId="{50C49BB9-64B9-B9AB-B704-38DEE933A73E}"/>
          </ac:spMkLst>
        </pc:spChg>
        <pc:picChg chg="mod">
          <ac:chgData name="Ορέστης Αντωνίου" userId="aa65568b-29c0-48f4-92ec-07a3c5292fa9" providerId="ADAL" clId="{D21D1392-A465-4792-993E-32CB645AABC9}" dt="2023-11-27T19:03:06.509" v="49701" actId="1036"/>
          <ac:picMkLst>
            <pc:docMk/>
            <pc:sldMk cId="853829919" sldId="537"/>
            <ac:picMk id="34" creationId="{60150214-7BC1-9999-5F49-4F6379C10B59}"/>
          </ac:picMkLst>
        </pc:picChg>
      </pc:sldChg>
      <pc:sldChg chg="addSp delSp modSp add mod delAnim modAnim">
        <pc:chgData name="Ορέστης Αντωνίου" userId="aa65568b-29c0-48f4-92ec-07a3c5292fa9" providerId="ADAL" clId="{D21D1392-A465-4792-993E-32CB645AABC9}" dt="2023-11-27T19:14:54.294" v="50000" actId="20577"/>
        <pc:sldMkLst>
          <pc:docMk/>
          <pc:sldMk cId="1473013879" sldId="538"/>
        </pc:sldMkLst>
        <pc:spChg chg="add del mod">
          <ac:chgData name="Ορέστης Αντωνίου" userId="aa65568b-29c0-48f4-92ec-07a3c5292fa9" providerId="ADAL" clId="{D21D1392-A465-4792-993E-32CB645AABC9}" dt="2023-11-27T19:05:48.552" v="49754" actId="21"/>
          <ac:spMkLst>
            <pc:docMk/>
            <pc:sldMk cId="1473013879" sldId="538"/>
            <ac:spMk id="4" creationId="{6FBB0738-853E-DAA1-6519-941E4404AEE4}"/>
          </ac:spMkLst>
        </pc:spChg>
        <pc:spChg chg="del">
          <ac:chgData name="Ορέστης Αντωνίου" userId="aa65568b-29c0-48f4-92ec-07a3c5292fa9" providerId="ADAL" clId="{D21D1392-A465-4792-993E-32CB645AABC9}" dt="2023-11-27T19:04:38.804" v="49734" actId="21"/>
          <ac:spMkLst>
            <pc:docMk/>
            <pc:sldMk cId="1473013879" sldId="538"/>
            <ac:spMk id="5" creationId="{273D78DC-32E3-3D35-6ABC-AF6BCF1EBD94}"/>
          </ac:spMkLst>
        </pc:spChg>
        <pc:spChg chg="add mod">
          <ac:chgData name="Ορέστης Αντωνίου" userId="aa65568b-29c0-48f4-92ec-07a3c5292fa9" providerId="ADAL" clId="{D21D1392-A465-4792-993E-32CB645AABC9}" dt="2023-11-27T19:08:01.318" v="49873" actId="1036"/>
          <ac:spMkLst>
            <pc:docMk/>
            <pc:sldMk cId="1473013879" sldId="538"/>
            <ac:spMk id="6" creationId="{D6717CF5-4CC7-B0CE-3E6C-F0F9A6C951E2}"/>
          </ac:spMkLst>
        </pc:spChg>
        <pc:spChg chg="add mod">
          <ac:chgData name="Ορέστης Αντωνίου" userId="aa65568b-29c0-48f4-92ec-07a3c5292fa9" providerId="ADAL" clId="{D21D1392-A465-4792-993E-32CB645AABC9}" dt="2023-11-27T19:07:32.202" v="49865" actId="1037"/>
          <ac:spMkLst>
            <pc:docMk/>
            <pc:sldMk cId="1473013879" sldId="538"/>
            <ac:spMk id="7" creationId="{10799110-0136-B41B-822C-B78C4F8146D2}"/>
          </ac:spMkLst>
        </pc:spChg>
        <pc:spChg chg="add mod">
          <ac:chgData name="Ορέστης Αντωνίου" userId="aa65568b-29c0-48f4-92ec-07a3c5292fa9" providerId="ADAL" clId="{D21D1392-A465-4792-993E-32CB645AABC9}" dt="2023-11-27T19:10:51.830" v="49920" actId="1035"/>
          <ac:spMkLst>
            <pc:docMk/>
            <pc:sldMk cId="1473013879" sldId="538"/>
            <ac:spMk id="9" creationId="{89062CAB-A9C6-66EF-A57E-9FBBE0EDBEF4}"/>
          </ac:spMkLst>
        </pc:spChg>
        <pc:spChg chg="del">
          <ac:chgData name="Ορέστης Αντωνίου" userId="aa65568b-29c0-48f4-92ec-07a3c5292fa9" providerId="ADAL" clId="{D21D1392-A465-4792-993E-32CB645AABC9}" dt="2023-11-27T19:03:48.192" v="49713" actId="21"/>
          <ac:spMkLst>
            <pc:docMk/>
            <pc:sldMk cId="1473013879" sldId="538"/>
            <ac:spMk id="35" creationId="{8A3ACEAD-02AE-A3DF-FE5D-E0EF2A0657B4}"/>
          </ac:spMkLst>
        </pc:spChg>
        <pc:spChg chg="mod">
          <ac:chgData name="Ορέστης Αντωνίου" userId="aa65568b-29c0-48f4-92ec-07a3c5292fa9" providerId="ADAL" clId="{D21D1392-A465-4792-993E-32CB645AABC9}" dt="2023-11-27T19:14:54.294" v="50000" actId="20577"/>
          <ac:spMkLst>
            <pc:docMk/>
            <pc:sldMk cId="1473013879" sldId="538"/>
            <ac:spMk id="36" creationId="{50C49BB9-64B9-B9AB-B704-38DEE933A73E}"/>
          </ac:spMkLst>
        </pc:spChg>
        <pc:picChg chg="add mod">
          <ac:chgData name="Ορέστης Αντωνίου" userId="aa65568b-29c0-48f4-92ec-07a3c5292fa9" providerId="ADAL" clId="{D21D1392-A465-4792-993E-32CB645AABC9}" dt="2023-11-27T19:05:56.817" v="49757" actId="14100"/>
          <ac:picMkLst>
            <pc:docMk/>
            <pc:sldMk cId="1473013879" sldId="538"/>
            <ac:picMk id="2" creationId="{4B8AF4EE-B38D-D661-447A-F66C82E3D607}"/>
          </ac:picMkLst>
        </pc:picChg>
        <pc:picChg chg="add mod">
          <ac:chgData name="Ορέστης Αντωνίου" userId="aa65568b-29c0-48f4-92ec-07a3c5292fa9" providerId="ADAL" clId="{D21D1392-A465-4792-993E-32CB645AABC9}" dt="2023-11-27T19:10:51.830" v="49920" actId="1035"/>
          <ac:picMkLst>
            <pc:docMk/>
            <pc:sldMk cId="1473013879" sldId="538"/>
            <ac:picMk id="8" creationId="{F8D6543D-780D-082A-B02C-7D348DED2C3F}"/>
          </ac:picMkLst>
        </pc:picChg>
        <pc:picChg chg="del">
          <ac:chgData name="Ορέστης Αντωνίου" userId="aa65568b-29c0-48f4-92ec-07a3c5292fa9" providerId="ADAL" clId="{D21D1392-A465-4792-993E-32CB645AABC9}" dt="2023-11-27T19:03:48.885" v="49714" actId="21"/>
          <ac:picMkLst>
            <pc:docMk/>
            <pc:sldMk cId="1473013879" sldId="538"/>
            <ac:picMk id="34" creationId="{60150214-7BC1-9999-5F49-4F6379C10B59}"/>
          </ac:picMkLst>
        </pc:picChg>
      </pc:sldChg>
      <pc:sldChg chg="addSp delSp modSp add mod delAnim modAnim">
        <pc:chgData name="Ορέστης Αντωνίου" userId="aa65568b-29c0-48f4-92ec-07a3c5292fa9" providerId="ADAL" clId="{D21D1392-A465-4792-993E-32CB645AABC9}" dt="2023-11-27T19:15:17.973" v="50027" actId="20577"/>
        <pc:sldMkLst>
          <pc:docMk/>
          <pc:sldMk cId="526453317" sldId="539"/>
        </pc:sldMkLst>
        <pc:spChg chg="add mod">
          <ac:chgData name="Ορέστης Αντωνίου" userId="aa65568b-29c0-48f4-92ec-07a3c5292fa9" providerId="ADAL" clId="{D21D1392-A465-4792-993E-32CB645AABC9}" dt="2023-11-27T19:12:54.700" v="49952"/>
          <ac:spMkLst>
            <pc:docMk/>
            <pc:sldMk cId="526453317" sldId="539"/>
            <ac:spMk id="5" creationId="{8E8D81BF-6361-51F2-B20E-E9795D6F1277}"/>
          </ac:spMkLst>
        </pc:spChg>
        <pc:spChg chg="mod">
          <ac:chgData name="Ορέστης Αντωνίου" userId="aa65568b-29c0-48f4-92ec-07a3c5292fa9" providerId="ADAL" clId="{D21D1392-A465-4792-993E-32CB645AABC9}" dt="2023-11-27T19:12:03.633" v="49946" actId="1036"/>
          <ac:spMkLst>
            <pc:docMk/>
            <pc:sldMk cId="526453317" sldId="539"/>
            <ac:spMk id="6" creationId="{D6717CF5-4CC7-B0CE-3E6C-F0F9A6C951E2}"/>
          </ac:spMkLst>
        </pc:spChg>
        <pc:spChg chg="mod">
          <ac:chgData name="Ορέστης Αντωνίου" userId="aa65568b-29c0-48f4-92ec-07a3c5292fa9" providerId="ADAL" clId="{D21D1392-A465-4792-993E-32CB645AABC9}" dt="2023-11-27T19:12:03.633" v="49946" actId="1036"/>
          <ac:spMkLst>
            <pc:docMk/>
            <pc:sldMk cId="526453317" sldId="539"/>
            <ac:spMk id="7" creationId="{10799110-0136-B41B-822C-B78C4F8146D2}"/>
          </ac:spMkLst>
        </pc:spChg>
        <pc:spChg chg="del">
          <ac:chgData name="Ορέστης Αντωνίου" userId="aa65568b-29c0-48f4-92ec-07a3c5292fa9" providerId="ADAL" clId="{D21D1392-A465-4792-993E-32CB645AABC9}" dt="2023-11-27T19:11:50.586" v="49925" actId="21"/>
          <ac:spMkLst>
            <pc:docMk/>
            <pc:sldMk cId="526453317" sldId="539"/>
            <ac:spMk id="9" creationId="{89062CAB-A9C6-66EF-A57E-9FBBE0EDBEF4}"/>
          </ac:spMkLst>
        </pc:spChg>
        <pc:spChg chg="mod">
          <ac:chgData name="Ορέστης Αντωνίου" userId="aa65568b-29c0-48f4-92ec-07a3c5292fa9" providerId="ADAL" clId="{D21D1392-A465-4792-993E-32CB645AABC9}" dt="2023-11-27T19:15:17.973" v="50027" actId="20577"/>
          <ac:spMkLst>
            <pc:docMk/>
            <pc:sldMk cId="526453317" sldId="539"/>
            <ac:spMk id="36" creationId="{50C49BB9-64B9-B9AB-B704-38DEE933A73E}"/>
          </ac:spMkLst>
        </pc:spChg>
        <pc:picChg chg="add mod">
          <ac:chgData name="Ορέστης Αντωνίου" userId="aa65568b-29c0-48f4-92ec-07a3c5292fa9" providerId="ADAL" clId="{D21D1392-A465-4792-993E-32CB645AABC9}" dt="2023-11-27T19:12:33.951" v="49951" actId="14861"/>
          <ac:picMkLst>
            <pc:docMk/>
            <pc:sldMk cId="526453317" sldId="539"/>
            <ac:picMk id="4" creationId="{47FF65A1-B5D9-10F2-0A7E-E3248D65177E}"/>
          </ac:picMkLst>
        </pc:picChg>
        <pc:picChg chg="del">
          <ac:chgData name="Ορέστης Αντωνίου" userId="aa65568b-29c0-48f4-92ec-07a3c5292fa9" providerId="ADAL" clId="{D21D1392-A465-4792-993E-32CB645AABC9}" dt="2023-11-27T19:11:48.941" v="49924" actId="21"/>
          <ac:picMkLst>
            <pc:docMk/>
            <pc:sldMk cId="526453317" sldId="539"/>
            <ac:picMk id="8" creationId="{F8D6543D-780D-082A-B02C-7D348DED2C3F}"/>
          </ac:picMkLst>
        </pc:picChg>
      </pc:sldChg>
      <pc:sldChg chg="delSp add del mod delAnim">
        <pc:chgData name="Ορέστης Αντωνίου" userId="aa65568b-29c0-48f4-92ec-07a3c5292fa9" providerId="ADAL" clId="{D21D1392-A465-4792-993E-32CB645AABC9}" dt="2023-12-02T08:30:19.144" v="53590" actId="2696"/>
        <pc:sldMkLst>
          <pc:docMk/>
          <pc:sldMk cId="1694499634" sldId="540"/>
        </pc:sldMkLst>
        <pc:spChg chg="del">
          <ac:chgData name="Ορέστης Αντωνίου" userId="aa65568b-29c0-48f4-92ec-07a3c5292fa9" providerId="ADAL" clId="{D21D1392-A465-4792-993E-32CB645AABC9}" dt="2023-11-27T19:16:03.212" v="50032" actId="21"/>
          <ac:spMkLst>
            <pc:docMk/>
            <pc:sldMk cId="1694499634" sldId="540"/>
            <ac:spMk id="5" creationId="{8E8D81BF-6361-51F2-B20E-E9795D6F1277}"/>
          </ac:spMkLst>
        </pc:spChg>
        <pc:spChg chg="del">
          <ac:chgData name="Ορέστης Αντωνίου" userId="aa65568b-29c0-48f4-92ec-07a3c5292fa9" providerId="ADAL" clId="{D21D1392-A465-4792-993E-32CB645AABC9}" dt="2023-11-27T19:16:05.829" v="50034" actId="21"/>
          <ac:spMkLst>
            <pc:docMk/>
            <pc:sldMk cId="1694499634" sldId="540"/>
            <ac:spMk id="6" creationId="{D6717CF5-4CC7-B0CE-3E6C-F0F9A6C951E2}"/>
          </ac:spMkLst>
        </pc:spChg>
        <pc:spChg chg="del">
          <ac:chgData name="Ορέστης Αντωνίου" userId="aa65568b-29c0-48f4-92ec-07a3c5292fa9" providerId="ADAL" clId="{D21D1392-A465-4792-993E-32CB645AABC9}" dt="2023-11-27T19:16:06.812" v="50035" actId="21"/>
          <ac:spMkLst>
            <pc:docMk/>
            <pc:sldMk cId="1694499634" sldId="540"/>
            <ac:spMk id="7" creationId="{10799110-0136-B41B-822C-B78C4F8146D2}"/>
          </ac:spMkLst>
        </pc:spChg>
        <pc:picChg chg="del">
          <ac:chgData name="Ορέστης Αντωνίου" userId="aa65568b-29c0-48f4-92ec-07a3c5292fa9" providerId="ADAL" clId="{D21D1392-A465-4792-993E-32CB645AABC9}" dt="2023-11-27T19:16:04.369" v="50033" actId="21"/>
          <ac:picMkLst>
            <pc:docMk/>
            <pc:sldMk cId="1694499634" sldId="540"/>
            <ac:picMk id="2" creationId="{4B8AF4EE-B38D-D661-447A-F66C82E3D607}"/>
          </ac:picMkLst>
        </pc:picChg>
        <pc:picChg chg="del">
          <ac:chgData name="Ορέστης Αντωνίου" userId="aa65568b-29c0-48f4-92ec-07a3c5292fa9" providerId="ADAL" clId="{D21D1392-A465-4792-993E-32CB645AABC9}" dt="2023-11-27T19:15:59.367" v="50031" actId="21"/>
          <ac:picMkLst>
            <pc:docMk/>
            <pc:sldMk cId="1694499634" sldId="540"/>
            <ac:picMk id="4" creationId="{47FF65A1-B5D9-10F2-0A7E-E3248D65177E}"/>
          </ac:picMkLst>
        </pc:picChg>
      </pc:sldChg>
      <pc:sldChg chg="addSp modSp add mod">
        <pc:chgData name="Ορέστης Αντωνίου" userId="aa65568b-29c0-48f4-92ec-07a3c5292fa9" providerId="ADAL" clId="{D21D1392-A465-4792-993E-32CB645AABC9}" dt="2023-11-27T19:21:43.590" v="50070" actId="207"/>
        <pc:sldMkLst>
          <pc:docMk/>
          <pc:sldMk cId="380721705" sldId="541"/>
        </pc:sldMkLst>
        <pc:spChg chg="add mod">
          <ac:chgData name="Ορέστης Αντωνίου" userId="aa65568b-29c0-48f4-92ec-07a3c5292fa9" providerId="ADAL" clId="{D21D1392-A465-4792-993E-32CB645AABC9}" dt="2023-11-27T19:20:04.944" v="50065" actId="20577"/>
          <ac:spMkLst>
            <pc:docMk/>
            <pc:sldMk cId="380721705" sldId="541"/>
            <ac:spMk id="2" creationId="{53E53D2B-A04E-CDFA-06FA-8B5DDABF6126}"/>
          </ac:spMkLst>
        </pc:spChg>
        <pc:spChg chg="mod">
          <ac:chgData name="Ορέστης Αντωνίου" userId="aa65568b-29c0-48f4-92ec-07a3c5292fa9" providerId="ADAL" clId="{D21D1392-A465-4792-993E-32CB645AABC9}" dt="2023-11-27T19:19:39.797" v="50044" actId="404"/>
          <ac:spMkLst>
            <pc:docMk/>
            <pc:sldMk cId="380721705" sldId="541"/>
            <ac:spMk id="17" creationId="{59B66833-5565-8D31-7B6F-B58801F33BDA}"/>
          </ac:spMkLst>
        </pc:spChg>
        <pc:spChg chg="mod">
          <ac:chgData name="Ορέστης Αντωνίου" userId="aa65568b-29c0-48f4-92ec-07a3c5292fa9" providerId="ADAL" clId="{D21D1392-A465-4792-993E-32CB645AABC9}" dt="2023-11-27T19:20:30.983" v="50067" actId="207"/>
          <ac:spMkLst>
            <pc:docMk/>
            <pc:sldMk cId="380721705" sldId="541"/>
            <ac:spMk id="20" creationId="{66479167-848E-C03A-F100-5E9BF0B77DB7}"/>
          </ac:spMkLst>
        </pc:spChg>
        <pc:spChg chg="mod">
          <ac:chgData name="Ορέστης Αντωνίου" userId="aa65568b-29c0-48f4-92ec-07a3c5292fa9" providerId="ADAL" clId="{D21D1392-A465-4792-993E-32CB645AABC9}" dt="2023-11-27T19:21:43.590" v="50070" actId="207"/>
          <ac:spMkLst>
            <pc:docMk/>
            <pc:sldMk cId="380721705" sldId="541"/>
            <ac:spMk id="25" creationId="{789ED736-68DA-6116-3BA4-DE8A3906C9D2}"/>
          </ac:spMkLst>
        </pc:spChg>
      </pc:sldChg>
      <pc:sldChg chg="addSp delSp modSp add mod">
        <pc:chgData name="Ορέστης Αντωνίου" userId="aa65568b-29c0-48f4-92ec-07a3c5292fa9" providerId="ADAL" clId="{D21D1392-A465-4792-993E-32CB645AABC9}" dt="2023-11-27T19:24:07.419" v="50115" actId="20577"/>
        <pc:sldMkLst>
          <pc:docMk/>
          <pc:sldMk cId="1131804129" sldId="542"/>
        </pc:sldMkLst>
        <pc:spChg chg="mod">
          <ac:chgData name="Ορέστης Αντωνίου" userId="aa65568b-29c0-48f4-92ec-07a3c5292fa9" providerId="ADAL" clId="{D21D1392-A465-4792-993E-32CB645AABC9}" dt="2023-11-27T19:23:33.932" v="50074"/>
          <ac:spMkLst>
            <pc:docMk/>
            <pc:sldMk cId="1131804129" sldId="542"/>
            <ac:spMk id="14" creationId="{DDB9BA2A-03A1-AF59-4C22-18239F0B05F5}"/>
          </ac:spMkLst>
        </pc:spChg>
        <pc:spChg chg="del topLvl">
          <ac:chgData name="Ορέστης Αντωνίου" userId="aa65568b-29c0-48f4-92ec-07a3c5292fa9" providerId="ADAL" clId="{D21D1392-A465-4792-993E-32CB645AABC9}" dt="2023-11-27T19:23:10.044" v="50072" actId="21"/>
          <ac:spMkLst>
            <pc:docMk/>
            <pc:sldMk cId="1131804129" sldId="542"/>
            <ac:spMk id="17" creationId="{59B66833-5565-8D31-7B6F-B58801F33BDA}"/>
          </ac:spMkLst>
        </pc:spChg>
        <pc:spChg chg="add mod">
          <ac:chgData name="Ορέστης Αντωνίου" userId="aa65568b-29c0-48f4-92ec-07a3c5292fa9" providerId="ADAL" clId="{D21D1392-A465-4792-993E-32CB645AABC9}" dt="2023-11-27T19:24:07.419" v="50115" actId="20577"/>
          <ac:spMkLst>
            <pc:docMk/>
            <pc:sldMk cId="1131804129" sldId="542"/>
            <ac:spMk id="18" creationId="{24729EB1-543F-1325-7B39-EC2A5BE23DB1}"/>
          </ac:spMkLst>
        </pc:spChg>
        <pc:grpChg chg="add mod">
          <ac:chgData name="Ορέστης Αντωνίου" userId="aa65568b-29c0-48f4-92ec-07a3c5292fa9" providerId="ADAL" clId="{D21D1392-A465-4792-993E-32CB645AABC9}" dt="2023-11-27T19:23:17.167" v="50073"/>
          <ac:grpSpMkLst>
            <pc:docMk/>
            <pc:sldMk cId="1131804129" sldId="542"/>
            <ac:grpSpMk id="2" creationId="{8881BEF2-D828-173F-475A-D3C5E78EA219}"/>
          </ac:grpSpMkLst>
        </pc:grpChg>
        <pc:grpChg chg="del">
          <ac:chgData name="Ορέστης Αντωνίου" userId="aa65568b-29c0-48f4-92ec-07a3c5292fa9" providerId="ADAL" clId="{D21D1392-A465-4792-993E-32CB645AABC9}" dt="2023-11-27T19:23:10.044" v="50072" actId="21"/>
          <ac:grpSpMkLst>
            <pc:docMk/>
            <pc:sldMk cId="1131804129" sldId="542"/>
            <ac:grpSpMk id="85" creationId="{0C4BF910-965C-75B1-C536-0BA83D376EC0}"/>
          </ac:grpSpMkLst>
        </pc:grpChg>
        <pc:picChg chg="mod">
          <ac:chgData name="Ορέστης Αντωνίου" userId="aa65568b-29c0-48f4-92ec-07a3c5292fa9" providerId="ADAL" clId="{D21D1392-A465-4792-993E-32CB645AABC9}" dt="2023-11-27T19:23:17.167" v="50073"/>
          <ac:picMkLst>
            <pc:docMk/>
            <pc:sldMk cId="1131804129" sldId="542"/>
            <ac:picMk id="15" creationId="{220D5D37-54E0-2F3E-1101-A5EC00AE10DB}"/>
          </ac:picMkLst>
        </pc:picChg>
        <pc:picChg chg="topLvl">
          <ac:chgData name="Ορέστης Αντωνίου" userId="aa65568b-29c0-48f4-92ec-07a3c5292fa9" providerId="ADAL" clId="{D21D1392-A465-4792-993E-32CB645AABC9}" dt="2023-11-27T19:23:10.044" v="50072" actId="21"/>
          <ac:picMkLst>
            <pc:docMk/>
            <pc:sldMk cId="1131804129" sldId="542"/>
            <ac:picMk id="84" creationId="{2CCD9F2B-C143-D203-4022-A0C3C2420DE5}"/>
          </ac:picMkLst>
        </pc:picChg>
      </pc:sldChg>
      <pc:sldChg chg="addSp delSp modSp add mod">
        <pc:chgData name="Ορέστης Αντωνίου" userId="aa65568b-29c0-48f4-92ec-07a3c5292fa9" providerId="ADAL" clId="{D21D1392-A465-4792-993E-32CB645AABC9}" dt="2023-11-27T19:39:58.458" v="50702" actId="20577"/>
        <pc:sldMkLst>
          <pc:docMk/>
          <pc:sldMk cId="3295607624" sldId="543"/>
        </pc:sldMkLst>
        <pc:spChg chg="add mod">
          <ac:chgData name="Ορέστης Αντωνίου" userId="aa65568b-29c0-48f4-92ec-07a3c5292fa9" providerId="ADAL" clId="{D21D1392-A465-4792-993E-32CB645AABC9}" dt="2023-11-27T19:26:32.460" v="50118"/>
          <ac:spMkLst>
            <pc:docMk/>
            <pc:sldMk cId="3295607624" sldId="543"/>
            <ac:spMk id="2" creationId="{D0655AFB-D7A7-FC89-9A51-E684A7DD282D}"/>
          </ac:spMkLst>
        </pc:spChg>
        <pc:spChg chg="add mod">
          <ac:chgData name="Ορέστης Αντωνίου" userId="aa65568b-29c0-48f4-92ec-07a3c5292fa9" providerId="ADAL" clId="{D21D1392-A465-4792-993E-32CB645AABC9}" dt="2023-11-27T19:39:58.458" v="50702" actId="20577"/>
          <ac:spMkLst>
            <pc:docMk/>
            <pc:sldMk cId="3295607624" sldId="543"/>
            <ac:spMk id="3" creationId="{3E47E6FC-8890-E3A6-E295-B818FA1E77D8}"/>
          </ac:spMkLst>
        </pc:spChg>
        <pc:spChg chg="del topLvl">
          <ac:chgData name="Ορέστης Αντωνίου" userId="aa65568b-29c0-48f4-92ec-07a3c5292fa9" providerId="ADAL" clId="{D21D1392-A465-4792-993E-32CB645AABC9}" dt="2023-11-27T19:26:07.167" v="50117" actId="21"/>
          <ac:spMkLst>
            <pc:docMk/>
            <pc:sldMk cId="3295607624" sldId="543"/>
            <ac:spMk id="17" creationId="{59B66833-5565-8D31-7B6F-B58801F33BDA}"/>
          </ac:spMkLst>
        </pc:spChg>
        <pc:grpChg chg="del">
          <ac:chgData name="Ορέστης Αντωνίου" userId="aa65568b-29c0-48f4-92ec-07a3c5292fa9" providerId="ADAL" clId="{D21D1392-A465-4792-993E-32CB645AABC9}" dt="2023-11-27T19:26:07.167" v="50117" actId="21"/>
          <ac:grpSpMkLst>
            <pc:docMk/>
            <pc:sldMk cId="3295607624" sldId="543"/>
            <ac:grpSpMk id="85" creationId="{0C4BF910-965C-75B1-C536-0BA83D376EC0}"/>
          </ac:grpSpMkLst>
        </pc:grpChg>
        <pc:picChg chg="topLvl">
          <ac:chgData name="Ορέστης Αντωνίου" userId="aa65568b-29c0-48f4-92ec-07a3c5292fa9" providerId="ADAL" clId="{D21D1392-A465-4792-993E-32CB645AABC9}" dt="2023-11-27T19:26:07.167" v="50117" actId="21"/>
          <ac:picMkLst>
            <pc:docMk/>
            <pc:sldMk cId="3295607624" sldId="543"/>
            <ac:picMk id="84" creationId="{2CCD9F2B-C143-D203-4022-A0C3C2420DE5}"/>
          </ac:picMkLst>
        </pc:picChg>
      </pc:sldChg>
      <pc:sldChg chg="addSp delSp modSp add mod modAnim modNotesTx">
        <pc:chgData name="Ορέστης Αντωνίου" userId="aa65568b-29c0-48f4-92ec-07a3c5292fa9" providerId="ADAL" clId="{D21D1392-A465-4792-993E-32CB645AABC9}" dt="2023-11-27T19:39:54.090" v="50700" actId="20577"/>
        <pc:sldMkLst>
          <pc:docMk/>
          <pc:sldMk cId="2345959471" sldId="544"/>
        </pc:sldMkLst>
        <pc:spChg chg="add mod">
          <ac:chgData name="Ορέστης Αντωνίου" userId="aa65568b-29c0-48f4-92ec-07a3c5292fa9" providerId="ADAL" clId="{D21D1392-A465-4792-993E-32CB645AABC9}" dt="2023-11-27T19:27:58.307" v="50169"/>
          <ac:spMkLst>
            <pc:docMk/>
            <pc:sldMk cId="2345959471" sldId="544"/>
            <ac:spMk id="2" creationId="{62479853-5875-AB5D-18A9-B6FDFAD39257}"/>
          </ac:spMkLst>
        </pc:spChg>
        <pc:spChg chg="add mod">
          <ac:chgData name="Ορέστης Αντωνίου" userId="aa65568b-29c0-48f4-92ec-07a3c5292fa9" providerId="ADAL" clId="{D21D1392-A465-4792-993E-32CB645AABC9}" dt="2023-11-27T19:39:54.090" v="50700" actId="20577"/>
          <ac:spMkLst>
            <pc:docMk/>
            <pc:sldMk cId="2345959471" sldId="544"/>
            <ac:spMk id="14" creationId="{F40E7D1B-C49B-2817-3AF8-B152A9C13274}"/>
          </ac:spMkLst>
        </pc:spChg>
        <pc:spChg chg="del topLvl">
          <ac:chgData name="Ορέστης Αντωνίου" userId="aa65568b-29c0-48f4-92ec-07a3c5292fa9" providerId="ADAL" clId="{D21D1392-A465-4792-993E-32CB645AABC9}" dt="2023-11-27T19:27:47.639" v="50168" actId="21"/>
          <ac:spMkLst>
            <pc:docMk/>
            <pc:sldMk cId="2345959471" sldId="544"/>
            <ac:spMk id="17" creationId="{59B66833-5565-8D31-7B6F-B58801F33BDA}"/>
          </ac:spMkLst>
        </pc:spChg>
        <pc:spChg chg="add mod">
          <ac:chgData name="Ορέστης Αντωνίου" userId="aa65568b-29c0-48f4-92ec-07a3c5292fa9" providerId="ADAL" clId="{D21D1392-A465-4792-993E-32CB645AABC9}" dt="2023-11-27T19:34:04.221" v="50216" actId="1037"/>
          <ac:spMkLst>
            <pc:docMk/>
            <pc:sldMk cId="2345959471" sldId="544"/>
            <ac:spMk id="19" creationId="{56BDAB8D-26E7-FF0F-8EE0-937B7FE97222}"/>
          </ac:spMkLst>
        </pc:spChg>
        <pc:grpChg chg="del">
          <ac:chgData name="Ορέστης Αντωνίου" userId="aa65568b-29c0-48f4-92ec-07a3c5292fa9" providerId="ADAL" clId="{D21D1392-A465-4792-993E-32CB645AABC9}" dt="2023-11-27T19:27:47.639" v="50168" actId="21"/>
          <ac:grpSpMkLst>
            <pc:docMk/>
            <pc:sldMk cId="2345959471" sldId="544"/>
            <ac:grpSpMk id="85" creationId="{0C4BF910-965C-75B1-C536-0BA83D376EC0}"/>
          </ac:grpSpMkLst>
        </pc:grpChg>
        <pc:picChg chg="topLvl">
          <ac:chgData name="Ορέστης Αντωνίου" userId="aa65568b-29c0-48f4-92ec-07a3c5292fa9" providerId="ADAL" clId="{D21D1392-A465-4792-993E-32CB645AABC9}" dt="2023-11-27T19:27:47.639" v="50168" actId="21"/>
          <ac:picMkLst>
            <pc:docMk/>
            <pc:sldMk cId="2345959471" sldId="544"/>
            <ac:picMk id="84" creationId="{2CCD9F2B-C143-D203-4022-A0C3C2420DE5}"/>
          </ac:picMkLst>
        </pc:picChg>
      </pc:sldChg>
      <pc:sldChg chg="addSp delSp modSp add mod modNotesTx">
        <pc:chgData name="Ορέστης Αντωνίου" userId="aa65568b-29c0-48f4-92ec-07a3c5292fa9" providerId="ADAL" clId="{D21D1392-A465-4792-993E-32CB645AABC9}" dt="2023-11-27T19:40:29.547" v="50706" actId="20577"/>
        <pc:sldMkLst>
          <pc:docMk/>
          <pc:sldMk cId="1632272069" sldId="545"/>
        </pc:sldMkLst>
        <pc:spChg chg="add mod">
          <ac:chgData name="Ορέστης Αντωνίου" userId="aa65568b-29c0-48f4-92ec-07a3c5292fa9" providerId="ADAL" clId="{D21D1392-A465-4792-993E-32CB645AABC9}" dt="2023-11-27T19:40:25.992" v="50704"/>
          <ac:spMkLst>
            <pc:docMk/>
            <pc:sldMk cId="1632272069" sldId="545"/>
            <ac:spMk id="2" creationId="{B6EDC8A5-F9C7-80AE-981B-770AF579A9B2}"/>
          </ac:spMkLst>
        </pc:spChg>
        <pc:spChg chg="add mod">
          <ac:chgData name="Ορέστης Αντωνίου" userId="aa65568b-29c0-48f4-92ec-07a3c5292fa9" providerId="ADAL" clId="{D21D1392-A465-4792-993E-32CB645AABC9}" dt="2023-11-27T19:40:29.547" v="50706" actId="20577"/>
          <ac:spMkLst>
            <pc:docMk/>
            <pc:sldMk cId="1632272069" sldId="545"/>
            <ac:spMk id="3" creationId="{319EE194-10CE-4F27-C2F7-42BD2FB5D436}"/>
          </ac:spMkLst>
        </pc:spChg>
        <pc:spChg chg="del topLvl">
          <ac:chgData name="Ορέστης Αντωνίου" userId="aa65568b-29c0-48f4-92ec-07a3c5292fa9" providerId="ADAL" clId="{D21D1392-A465-4792-993E-32CB645AABC9}" dt="2023-11-27T19:40:14.862" v="50703" actId="21"/>
          <ac:spMkLst>
            <pc:docMk/>
            <pc:sldMk cId="1632272069" sldId="545"/>
            <ac:spMk id="17" creationId="{59B66833-5565-8D31-7B6F-B58801F33BDA}"/>
          </ac:spMkLst>
        </pc:spChg>
        <pc:grpChg chg="del">
          <ac:chgData name="Ορέστης Αντωνίου" userId="aa65568b-29c0-48f4-92ec-07a3c5292fa9" providerId="ADAL" clId="{D21D1392-A465-4792-993E-32CB645AABC9}" dt="2023-11-27T19:40:14.862" v="50703" actId="21"/>
          <ac:grpSpMkLst>
            <pc:docMk/>
            <pc:sldMk cId="1632272069" sldId="545"/>
            <ac:grpSpMk id="85" creationId="{0C4BF910-965C-75B1-C536-0BA83D376EC0}"/>
          </ac:grpSpMkLst>
        </pc:grpChg>
        <pc:picChg chg="topLvl">
          <ac:chgData name="Ορέστης Αντωνίου" userId="aa65568b-29c0-48f4-92ec-07a3c5292fa9" providerId="ADAL" clId="{D21D1392-A465-4792-993E-32CB645AABC9}" dt="2023-11-27T19:40:14.862" v="50703" actId="21"/>
          <ac:picMkLst>
            <pc:docMk/>
            <pc:sldMk cId="1632272069" sldId="545"/>
            <ac:picMk id="84" creationId="{2CCD9F2B-C143-D203-4022-A0C3C2420DE5}"/>
          </ac:picMkLst>
        </pc:picChg>
      </pc:sldChg>
      <pc:sldChg chg="addSp delSp modSp add mod modAnim">
        <pc:chgData name="Ορέστης Αντωνίου" userId="aa65568b-29c0-48f4-92ec-07a3c5292fa9" providerId="ADAL" clId="{D21D1392-A465-4792-993E-32CB645AABC9}" dt="2023-12-02T14:09:49.297" v="59736"/>
        <pc:sldMkLst>
          <pc:docMk/>
          <pc:sldMk cId="3011989295" sldId="546"/>
        </pc:sldMkLst>
        <pc:spChg chg="add mod">
          <ac:chgData name="Ορέστης Αντωνίου" userId="aa65568b-29c0-48f4-92ec-07a3c5292fa9" providerId="ADAL" clId="{D21D1392-A465-4792-993E-32CB645AABC9}" dt="2023-11-27T19:43:05.089" v="50716"/>
          <ac:spMkLst>
            <pc:docMk/>
            <pc:sldMk cId="3011989295" sldId="546"/>
            <ac:spMk id="3" creationId="{B7DA837C-610E-AD01-325E-5DF60E361374}"/>
          </ac:spMkLst>
        </pc:spChg>
        <pc:spChg chg="add mod">
          <ac:chgData name="Ορέστης Αντωνίου" userId="aa65568b-29c0-48f4-92ec-07a3c5292fa9" providerId="ADAL" clId="{D21D1392-A465-4792-993E-32CB645AABC9}" dt="2023-11-27T19:43:40.985" v="50735" actId="20577"/>
          <ac:spMkLst>
            <pc:docMk/>
            <pc:sldMk cId="3011989295" sldId="546"/>
            <ac:spMk id="4" creationId="{1D5E3DA8-689D-4231-C262-226C8160A748}"/>
          </ac:spMkLst>
        </pc:spChg>
        <pc:spChg chg="del topLvl">
          <ac:chgData name="Ορέστης Αντωνίου" userId="aa65568b-29c0-48f4-92ec-07a3c5292fa9" providerId="ADAL" clId="{D21D1392-A465-4792-993E-32CB645AABC9}" dt="2023-11-27T19:42:27.240" v="50709" actId="21"/>
          <ac:spMkLst>
            <pc:docMk/>
            <pc:sldMk cId="3011989295" sldId="546"/>
            <ac:spMk id="17" creationId="{59B66833-5565-8D31-7B6F-B58801F33BDA}"/>
          </ac:spMkLst>
        </pc:spChg>
        <pc:grpChg chg="del">
          <ac:chgData name="Ορέστης Αντωνίου" userId="aa65568b-29c0-48f4-92ec-07a3c5292fa9" providerId="ADAL" clId="{D21D1392-A465-4792-993E-32CB645AABC9}" dt="2023-11-27T19:42:27.240" v="50709" actId="21"/>
          <ac:grpSpMkLst>
            <pc:docMk/>
            <pc:sldMk cId="3011989295" sldId="546"/>
            <ac:grpSpMk id="85" creationId="{0C4BF910-965C-75B1-C536-0BA83D376EC0}"/>
          </ac:grpSpMkLst>
        </pc:grpChg>
        <pc:picChg chg="topLvl">
          <ac:chgData name="Ορέστης Αντωνίου" userId="aa65568b-29c0-48f4-92ec-07a3c5292fa9" providerId="ADAL" clId="{D21D1392-A465-4792-993E-32CB645AABC9}" dt="2023-11-27T19:42:27.240" v="50709" actId="21"/>
          <ac:picMkLst>
            <pc:docMk/>
            <pc:sldMk cId="3011989295" sldId="546"/>
            <ac:picMk id="84" creationId="{2CCD9F2B-C143-D203-4022-A0C3C2420DE5}"/>
          </ac:picMkLst>
        </pc:picChg>
      </pc:sldChg>
      <pc:sldChg chg="addSp delSp modSp add mod">
        <pc:chgData name="Ορέστης Αντωνίου" userId="aa65568b-29c0-48f4-92ec-07a3c5292fa9" providerId="ADAL" clId="{D21D1392-A465-4792-993E-32CB645AABC9}" dt="2023-12-02T14:10:51.428" v="59742" actId="20577"/>
        <pc:sldMkLst>
          <pc:docMk/>
          <pc:sldMk cId="486278115" sldId="547"/>
        </pc:sldMkLst>
        <pc:spChg chg="add mod">
          <ac:chgData name="Ορέστης Αντωνίου" userId="aa65568b-29c0-48f4-92ec-07a3c5292fa9" providerId="ADAL" clId="{D21D1392-A465-4792-993E-32CB645AABC9}" dt="2023-11-27T19:45:04.986" v="50738"/>
          <ac:spMkLst>
            <pc:docMk/>
            <pc:sldMk cId="486278115" sldId="547"/>
            <ac:spMk id="2" creationId="{C97FD557-A9BB-16DE-99BD-5E62B731A718}"/>
          </ac:spMkLst>
        </pc:spChg>
        <pc:spChg chg="add mod">
          <ac:chgData name="Ορέστης Αντωνίου" userId="aa65568b-29c0-48f4-92ec-07a3c5292fa9" providerId="ADAL" clId="{D21D1392-A465-4792-993E-32CB645AABC9}" dt="2023-11-27T19:45:31.429" v="50748" actId="20577"/>
          <ac:spMkLst>
            <pc:docMk/>
            <pc:sldMk cId="486278115" sldId="547"/>
            <ac:spMk id="3" creationId="{5340A4BB-6E18-C050-A208-8C4C9E95760F}"/>
          </ac:spMkLst>
        </pc:spChg>
        <pc:spChg chg="mod">
          <ac:chgData name="Ορέστης Αντωνίου" userId="aa65568b-29c0-48f4-92ec-07a3c5292fa9" providerId="ADAL" clId="{D21D1392-A465-4792-993E-32CB645AABC9}" dt="2023-11-27T19:46:32.917" v="50750" actId="2711"/>
          <ac:spMkLst>
            <pc:docMk/>
            <pc:sldMk cId="486278115" sldId="547"/>
            <ac:spMk id="9" creationId="{7800B122-E8CE-DD50-7311-D5624DFBC154}"/>
          </ac:spMkLst>
        </pc:spChg>
        <pc:spChg chg="del topLvl">
          <ac:chgData name="Ορέστης Αντωνίου" userId="aa65568b-29c0-48f4-92ec-07a3c5292fa9" providerId="ADAL" clId="{D21D1392-A465-4792-993E-32CB645AABC9}" dt="2023-11-27T19:44:56.387" v="50737" actId="21"/>
          <ac:spMkLst>
            <pc:docMk/>
            <pc:sldMk cId="486278115" sldId="547"/>
            <ac:spMk id="17" creationId="{59B66833-5565-8D31-7B6F-B58801F33BDA}"/>
          </ac:spMkLst>
        </pc:spChg>
        <pc:spChg chg="mod">
          <ac:chgData name="Ορέστης Αντωνίου" userId="aa65568b-29c0-48f4-92ec-07a3c5292fa9" providerId="ADAL" clId="{D21D1392-A465-4792-993E-32CB645AABC9}" dt="2023-12-02T14:10:51.428" v="59742" actId="20577"/>
          <ac:spMkLst>
            <pc:docMk/>
            <pc:sldMk cId="486278115" sldId="547"/>
            <ac:spMk id="20" creationId="{B9DBD230-E93B-4728-EDB0-1E999C84DA29}"/>
          </ac:spMkLst>
        </pc:spChg>
        <pc:grpChg chg="del">
          <ac:chgData name="Ορέστης Αντωνίου" userId="aa65568b-29c0-48f4-92ec-07a3c5292fa9" providerId="ADAL" clId="{D21D1392-A465-4792-993E-32CB645AABC9}" dt="2023-11-27T19:44:56.387" v="50737" actId="21"/>
          <ac:grpSpMkLst>
            <pc:docMk/>
            <pc:sldMk cId="486278115" sldId="547"/>
            <ac:grpSpMk id="85" creationId="{0C4BF910-965C-75B1-C536-0BA83D376EC0}"/>
          </ac:grpSpMkLst>
        </pc:grpChg>
        <pc:picChg chg="topLvl">
          <ac:chgData name="Ορέστης Αντωνίου" userId="aa65568b-29c0-48f4-92ec-07a3c5292fa9" providerId="ADAL" clId="{D21D1392-A465-4792-993E-32CB645AABC9}" dt="2023-11-27T19:44:56.387" v="50737" actId="21"/>
          <ac:picMkLst>
            <pc:docMk/>
            <pc:sldMk cId="486278115" sldId="547"/>
            <ac:picMk id="84" creationId="{2CCD9F2B-C143-D203-4022-A0C3C2420DE5}"/>
          </ac:picMkLst>
        </pc:picChg>
      </pc:sldChg>
      <pc:sldChg chg="modSp add mod modNotesTx">
        <pc:chgData name="Ορέστης Αντωνίου" userId="aa65568b-29c0-48f4-92ec-07a3c5292fa9" providerId="ADAL" clId="{D21D1392-A465-4792-993E-32CB645AABC9}" dt="2023-12-02T08:25:26.933" v="53537" actId="2711"/>
        <pc:sldMkLst>
          <pc:docMk/>
          <pc:sldMk cId="3769357460" sldId="548"/>
        </pc:sldMkLst>
        <pc:spChg chg="mod">
          <ac:chgData name="Ορέστης Αντωνίου" userId="aa65568b-29c0-48f4-92ec-07a3c5292fa9" providerId="ADAL" clId="{D21D1392-A465-4792-993E-32CB645AABC9}" dt="2023-12-02T08:25:26.933" v="53537" actId="2711"/>
          <ac:spMkLst>
            <pc:docMk/>
            <pc:sldMk cId="3769357460" sldId="548"/>
            <ac:spMk id="6" creationId="{53C80863-DDEB-9082-082E-B3AC780760A9}"/>
          </ac:spMkLst>
        </pc:spChg>
      </pc:sldChg>
      <pc:sldChg chg="addSp modSp add mod">
        <pc:chgData name="Ορέστης Αντωνίου" userId="aa65568b-29c0-48f4-92ec-07a3c5292fa9" providerId="ADAL" clId="{D21D1392-A465-4792-993E-32CB645AABC9}" dt="2023-11-27T20:26:07.658" v="51232" actId="20577"/>
        <pc:sldMkLst>
          <pc:docMk/>
          <pc:sldMk cId="1164053711" sldId="549"/>
        </pc:sldMkLst>
        <pc:spChg chg="mod">
          <ac:chgData name="Ορέστης Αντωνίου" userId="aa65568b-29c0-48f4-92ec-07a3c5292fa9" providerId="ADAL" clId="{D21D1392-A465-4792-993E-32CB645AABC9}" dt="2023-11-27T20:26:07.658" v="51232" actId="20577"/>
          <ac:spMkLst>
            <pc:docMk/>
            <pc:sldMk cId="1164053711" sldId="549"/>
            <ac:spMk id="6" creationId="{354A6E16-1E4C-EE03-5C91-809618C78CC5}"/>
          </ac:spMkLst>
        </pc:spChg>
        <pc:spChg chg="add mod">
          <ac:chgData name="Ορέστης Αντωνίου" userId="aa65568b-29c0-48f4-92ec-07a3c5292fa9" providerId="ADAL" clId="{D21D1392-A465-4792-993E-32CB645AABC9}" dt="2023-11-27T20:26:00.818" v="51222" actId="20577"/>
          <ac:spMkLst>
            <pc:docMk/>
            <pc:sldMk cId="1164053711" sldId="549"/>
            <ac:spMk id="8" creationId="{5A300A3F-0EBE-71D2-777B-D83BEE2D7EA5}"/>
          </ac:spMkLst>
        </pc:spChg>
        <pc:spChg chg="mod">
          <ac:chgData name="Ορέστης Αντωνίου" userId="aa65568b-29c0-48f4-92ec-07a3c5292fa9" providerId="ADAL" clId="{D21D1392-A465-4792-993E-32CB645AABC9}" dt="2023-11-27T20:25:31.869" v="51208" actId="20577"/>
          <ac:spMkLst>
            <pc:docMk/>
            <pc:sldMk cId="1164053711" sldId="549"/>
            <ac:spMk id="17" creationId="{59B66833-5565-8D31-7B6F-B58801F33BDA}"/>
          </ac:spMkLst>
        </pc:spChg>
      </pc:sldChg>
      <pc:sldChg chg="modSp add mod">
        <pc:chgData name="Ορέστης Αντωνίου" userId="aa65568b-29c0-48f4-92ec-07a3c5292fa9" providerId="ADAL" clId="{D21D1392-A465-4792-993E-32CB645AABC9}" dt="2023-11-27T20:35:51.797" v="51392" actId="20577"/>
        <pc:sldMkLst>
          <pc:docMk/>
          <pc:sldMk cId="2376179122" sldId="550"/>
        </pc:sldMkLst>
        <pc:spChg chg="mod">
          <ac:chgData name="Ορέστης Αντωνίου" userId="aa65568b-29c0-48f4-92ec-07a3c5292fa9" providerId="ADAL" clId="{D21D1392-A465-4792-993E-32CB645AABC9}" dt="2023-11-27T20:35:51.797" v="51392" actId="20577"/>
          <ac:spMkLst>
            <pc:docMk/>
            <pc:sldMk cId="2376179122" sldId="550"/>
            <ac:spMk id="17" creationId="{59B66833-5565-8D31-7B6F-B58801F33BDA}"/>
          </ac:spMkLst>
        </pc:spChg>
      </pc:sldChg>
      <pc:sldChg chg="addSp delSp modSp add mod addAnim delAnim modAnim">
        <pc:chgData name="Ορέστης Αντωνίου" userId="aa65568b-29c0-48f4-92ec-07a3c5292fa9" providerId="ADAL" clId="{D21D1392-A465-4792-993E-32CB645AABC9}" dt="2023-11-27T20:47:10.867" v="51648"/>
        <pc:sldMkLst>
          <pc:docMk/>
          <pc:sldMk cId="3382089877" sldId="551"/>
        </pc:sldMkLst>
        <pc:spChg chg="add del mod topLvl">
          <ac:chgData name="Ορέστης Αντωνίου" userId="aa65568b-29c0-48f4-92ec-07a3c5292fa9" providerId="ADAL" clId="{D21D1392-A465-4792-993E-32CB645AABC9}" dt="2023-11-27T20:33:48.825" v="51386" actId="20577"/>
          <ac:spMkLst>
            <pc:docMk/>
            <pc:sldMk cId="3382089877" sldId="551"/>
            <ac:spMk id="3" creationId="{367A3758-52DD-9D69-AA31-C176B22354CD}"/>
          </ac:spMkLst>
        </pc:spChg>
        <pc:spChg chg="del">
          <ac:chgData name="Ορέστης Αντωνίου" userId="aa65568b-29c0-48f4-92ec-07a3c5292fa9" providerId="ADAL" clId="{D21D1392-A465-4792-993E-32CB645AABC9}" dt="2023-11-27T20:30:25.770" v="51312" actId="21"/>
          <ac:spMkLst>
            <pc:docMk/>
            <pc:sldMk cId="3382089877" sldId="551"/>
            <ac:spMk id="8" creationId="{238BEA7D-0438-0D85-29F9-A17F959EACFF}"/>
          </ac:spMkLst>
        </pc:spChg>
        <pc:spChg chg="del">
          <ac:chgData name="Ορέστης Αντωνίου" userId="aa65568b-29c0-48f4-92ec-07a3c5292fa9" providerId="ADAL" clId="{D21D1392-A465-4792-993E-32CB645AABC9}" dt="2023-11-27T20:30:21.828" v="51311" actId="21"/>
          <ac:spMkLst>
            <pc:docMk/>
            <pc:sldMk cId="3382089877" sldId="551"/>
            <ac:spMk id="9" creationId="{24780921-5A6F-EF7B-B584-7F96D1F3CB76}"/>
          </ac:spMkLst>
        </pc:spChg>
        <pc:spChg chg="del topLvl">
          <ac:chgData name="Ορέστης Αντωνίου" userId="aa65568b-29c0-48f4-92ec-07a3c5292fa9" providerId="ADAL" clId="{D21D1392-A465-4792-993E-32CB645AABC9}" dt="2023-11-27T20:30:39.069" v="51316" actId="21"/>
          <ac:spMkLst>
            <pc:docMk/>
            <pc:sldMk cId="3382089877" sldId="551"/>
            <ac:spMk id="14" creationId="{A6C99F29-63FD-974A-66E7-D715C82EB9A3}"/>
          </ac:spMkLst>
        </pc:spChg>
        <pc:spChg chg="del">
          <ac:chgData name="Ορέστης Αντωνίου" userId="aa65568b-29c0-48f4-92ec-07a3c5292fa9" providerId="ADAL" clId="{D21D1392-A465-4792-993E-32CB645AABC9}" dt="2023-11-27T20:30:36.802" v="51315" actId="21"/>
          <ac:spMkLst>
            <pc:docMk/>
            <pc:sldMk cId="3382089877" sldId="551"/>
            <ac:spMk id="15" creationId="{267E6CA5-5E16-01C7-C696-D50C4CF2C42C}"/>
          </ac:spMkLst>
        </pc:spChg>
        <pc:spChg chg="del">
          <ac:chgData name="Ορέστης Αντωνίου" userId="aa65568b-29c0-48f4-92ec-07a3c5292fa9" providerId="ADAL" clId="{D21D1392-A465-4792-993E-32CB645AABC9}" dt="2023-11-27T20:27:25.722" v="51241" actId="21"/>
          <ac:spMkLst>
            <pc:docMk/>
            <pc:sldMk cId="3382089877" sldId="551"/>
            <ac:spMk id="17" creationId="{59B66833-5565-8D31-7B6F-B58801F33BDA}"/>
          </ac:spMkLst>
        </pc:spChg>
        <pc:spChg chg="del">
          <ac:chgData name="Ορέστης Αντωνίου" userId="aa65568b-29c0-48f4-92ec-07a3c5292fa9" providerId="ADAL" clId="{D21D1392-A465-4792-993E-32CB645AABC9}" dt="2023-11-27T20:30:14.892" v="51309" actId="21"/>
          <ac:spMkLst>
            <pc:docMk/>
            <pc:sldMk cId="3382089877" sldId="551"/>
            <ac:spMk id="18" creationId="{A27CB850-DF8A-0195-6457-79B55695923E}"/>
          </ac:spMkLst>
        </pc:spChg>
        <pc:spChg chg="del">
          <ac:chgData name="Ορέστης Αντωνίου" userId="aa65568b-29c0-48f4-92ec-07a3c5292fa9" providerId="ADAL" clId="{D21D1392-A465-4792-993E-32CB645AABC9}" dt="2023-11-27T20:30:32.078" v="51313" actId="21"/>
          <ac:spMkLst>
            <pc:docMk/>
            <pc:sldMk cId="3382089877" sldId="551"/>
            <ac:spMk id="23" creationId="{C2508CFA-FF6F-242F-B53F-565B708ECB69}"/>
          </ac:spMkLst>
        </pc:spChg>
        <pc:spChg chg="del">
          <ac:chgData name="Ορέστης Αντωνίου" userId="aa65568b-29c0-48f4-92ec-07a3c5292fa9" providerId="ADAL" clId="{D21D1392-A465-4792-993E-32CB645AABC9}" dt="2023-11-27T20:30:19.515" v="51310" actId="21"/>
          <ac:spMkLst>
            <pc:docMk/>
            <pc:sldMk cId="3382089877" sldId="551"/>
            <ac:spMk id="29" creationId="{A5935A79-4DE7-855E-7358-93422B9B9DAD}"/>
          </ac:spMkLst>
        </pc:spChg>
        <pc:spChg chg="del">
          <ac:chgData name="Ορέστης Αντωνίου" userId="aa65568b-29c0-48f4-92ec-07a3c5292fa9" providerId="ADAL" clId="{D21D1392-A465-4792-993E-32CB645AABC9}" dt="2023-11-27T20:30:34.513" v="51314" actId="21"/>
          <ac:spMkLst>
            <pc:docMk/>
            <pc:sldMk cId="3382089877" sldId="551"/>
            <ac:spMk id="30" creationId="{8F87D9DC-C43B-B1DA-5EE2-BF04EC3E930F}"/>
          </ac:spMkLst>
        </pc:spChg>
        <pc:spChg chg="add mod">
          <ac:chgData name="Ορέστης Αντωνίου" userId="aa65568b-29c0-48f4-92ec-07a3c5292fa9" providerId="ADAL" clId="{D21D1392-A465-4792-993E-32CB645AABC9}" dt="2023-11-27T20:36:10.786" v="51398" actId="20577"/>
          <ac:spMkLst>
            <pc:docMk/>
            <pc:sldMk cId="3382089877" sldId="551"/>
            <ac:spMk id="31" creationId="{9EB4732F-7699-2110-9A01-1AF00EBBBC46}"/>
          </ac:spMkLst>
        </pc:spChg>
        <pc:spChg chg="add mod">
          <ac:chgData name="Ορέστης Αντωνίου" userId="aa65568b-29c0-48f4-92ec-07a3c5292fa9" providerId="ADAL" clId="{D21D1392-A465-4792-993E-32CB645AABC9}" dt="2023-11-27T20:32:42.764" v="51357" actId="164"/>
          <ac:spMkLst>
            <pc:docMk/>
            <pc:sldMk cId="3382089877" sldId="551"/>
            <ac:spMk id="32" creationId="{339E551E-F0B4-FCE3-1463-828DE9FEBA0F}"/>
          </ac:spMkLst>
        </pc:spChg>
        <pc:spChg chg="add del mod">
          <ac:chgData name="Ορέστης Αντωνίου" userId="aa65568b-29c0-48f4-92ec-07a3c5292fa9" providerId="ADAL" clId="{D21D1392-A465-4792-993E-32CB645AABC9}" dt="2023-11-27T20:47:10.867" v="51648"/>
          <ac:spMkLst>
            <pc:docMk/>
            <pc:sldMk cId="3382089877" sldId="551"/>
            <ac:spMk id="35" creationId="{86F7DF5E-A4AA-40E2-DA22-44A22D03FAD6}"/>
          </ac:spMkLst>
        </pc:spChg>
        <pc:grpChg chg="add del mod">
          <ac:chgData name="Ορέστης Αντωνίου" userId="aa65568b-29c0-48f4-92ec-07a3c5292fa9" providerId="ADAL" clId="{D21D1392-A465-4792-993E-32CB645AABC9}" dt="2023-11-27T20:30:39.069" v="51316" actId="21"/>
          <ac:grpSpMkLst>
            <pc:docMk/>
            <pc:sldMk cId="3382089877" sldId="551"/>
            <ac:grpSpMk id="2" creationId="{591FDD48-E740-20E4-84FB-215FC859FB22}"/>
          </ac:grpSpMkLst>
        </pc:grpChg>
        <pc:grpChg chg="del mod topLvl">
          <ac:chgData name="Ορέστης Αντωνίου" userId="aa65568b-29c0-48f4-92ec-07a3c5292fa9" providerId="ADAL" clId="{D21D1392-A465-4792-993E-32CB645AABC9}" dt="2023-11-27T20:30:36.802" v="51315" actId="21"/>
          <ac:grpSpMkLst>
            <pc:docMk/>
            <pc:sldMk cId="3382089877" sldId="551"/>
            <ac:grpSpMk id="4" creationId="{F151147D-CF08-1ADB-0345-A74299AAA387}"/>
          </ac:grpSpMkLst>
        </pc:grpChg>
        <pc:grpChg chg="mod">
          <ac:chgData name="Ορέστης Αντωνίου" userId="aa65568b-29c0-48f4-92ec-07a3c5292fa9" providerId="ADAL" clId="{D21D1392-A465-4792-993E-32CB645AABC9}" dt="2023-11-27T20:31:52.173" v="51331" actId="12788"/>
          <ac:grpSpMkLst>
            <pc:docMk/>
            <pc:sldMk cId="3382089877" sldId="551"/>
            <ac:grpSpMk id="28" creationId="{1886D42D-476E-C9F9-4036-8C9FF2AE30CC}"/>
          </ac:grpSpMkLst>
        </pc:grpChg>
        <pc:grpChg chg="add mod">
          <ac:chgData name="Ορέστης Αντωνίου" userId="aa65568b-29c0-48f4-92ec-07a3c5292fa9" providerId="ADAL" clId="{D21D1392-A465-4792-993E-32CB645AABC9}" dt="2023-11-27T20:32:42.764" v="51357" actId="164"/>
          <ac:grpSpMkLst>
            <pc:docMk/>
            <pc:sldMk cId="3382089877" sldId="551"/>
            <ac:grpSpMk id="34" creationId="{FD62D16C-7679-0852-D0D3-996F6BBDA6FF}"/>
          </ac:grpSpMkLst>
        </pc:grpChg>
      </pc:sldChg>
      <pc:sldChg chg="addSp delSp modSp add mod delAnim modAnim">
        <pc:chgData name="Ορέστης Αντωνίου" userId="aa65568b-29c0-48f4-92ec-07a3c5292fa9" providerId="ADAL" clId="{D21D1392-A465-4792-993E-32CB645AABC9}" dt="2023-11-27T21:13:29.706" v="52353" actId="20577"/>
        <pc:sldMkLst>
          <pc:docMk/>
          <pc:sldMk cId="4112724945" sldId="552"/>
        </pc:sldMkLst>
        <pc:spChg chg="add mod">
          <ac:chgData name="Ορέστης Αντωνίου" userId="aa65568b-29c0-48f4-92ec-07a3c5292fa9" providerId="ADAL" clId="{D21D1392-A465-4792-993E-32CB645AABC9}" dt="2023-11-27T20:48:52.310" v="51761" actId="20577"/>
          <ac:spMkLst>
            <pc:docMk/>
            <pc:sldMk cId="4112724945" sldId="552"/>
            <ac:spMk id="2" creationId="{FA16659C-8BC8-3A41-92AC-6200D5522BF6}"/>
          </ac:spMkLst>
        </pc:spChg>
        <pc:spChg chg="del mod">
          <ac:chgData name="Ορέστης Αντωνίου" userId="aa65568b-29c0-48f4-92ec-07a3c5292fa9" providerId="ADAL" clId="{D21D1392-A465-4792-993E-32CB645AABC9}" dt="2023-11-27T20:49:12.029" v="51762" actId="21"/>
          <ac:spMkLst>
            <pc:docMk/>
            <pc:sldMk cId="4112724945" sldId="552"/>
            <ac:spMk id="3" creationId="{A744E00A-DA49-F13F-4AD8-C2C9DFEC51EF}"/>
          </ac:spMkLst>
        </pc:spChg>
        <pc:spChg chg="add mod">
          <ac:chgData name="Ορέστης Αντωνίου" userId="aa65568b-29c0-48f4-92ec-07a3c5292fa9" providerId="ADAL" clId="{D21D1392-A465-4792-993E-32CB645AABC9}" dt="2023-11-27T21:13:29.706" v="52353" actId="20577"/>
          <ac:spMkLst>
            <pc:docMk/>
            <pc:sldMk cId="4112724945" sldId="552"/>
            <ac:spMk id="4" creationId="{D13B419A-55BB-2B4C-F72A-0DB2C7C5C0C6}"/>
          </ac:spMkLst>
        </pc:spChg>
        <pc:spChg chg="add mod">
          <ac:chgData name="Ορέστης Αντωνίου" userId="aa65568b-29c0-48f4-92ec-07a3c5292fa9" providerId="ADAL" clId="{D21D1392-A465-4792-993E-32CB645AABC9}" dt="2023-11-27T21:12:07.128" v="52340" actId="20577"/>
          <ac:spMkLst>
            <pc:docMk/>
            <pc:sldMk cId="4112724945" sldId="552"/>
            <ac:spMk id="5" creationId="{D5C83F94-4331-D28D-5170-FAC69685A56E}"/>
          </ac:spMkLst>
        </pc:spChg>
        <pc:spChg chg="del">
          <ac:chgData name="Ορέστης Αντωνίου" userId="aa65568b-29c0-48f4-92ec-07a3c5292fa9" providerId="ADAL" clId="{D21D1392-A465-4792-993E-32CB645AABC9}" dt="2023-11-27T20:49:15.784" v="51763" actId="21"/>
          <ac:spMkLst>
            <pc:docMk/>
            <pc:sldMk cId="4112724945" sldId="552"/>
            <ac:spMk id="6" creationId="{4234CF99-2F47-ED81-8ED2-40454C6F1C8E}"/>
          </ac:spMkLst>
        </pc:spChg>
        <pc:spChg chg="del">
          <ac:chgData name="Ορέστης Αντωνίου" userId="aa65568b-29c0-48f4-92ec-07a3c5292fa9" providerId="ADAL" clId="{D21D1392-A465-4792-993E-32CB645AABC9}" dt="2023-11-27T20:49:17.939" v="51764" actId="21"/>
          <ac:spMkLst>
            <pc:docMk/>
            <pc:sldMk cId="4112724945" sldId="552"/>
            <ac:spMk id="7" creationId="{1CA808D3-D41F-9D6F-2A00-31A51D9FF5AD}"/>
          </ac:spMkLst>
        </pc:spChg>
        <pc:spChg chg="del">
          <ac:chgData name="Ορέστης Αντωνίου" userId="aa65568b-29c0-48f4-92ec-07a3c5292fa9" providerId="ADAL" clId="{D21D1392-A465-4792-993E-32CB645AABC9}" dt="2023-11-27T20:49:19.088" v="51765" actId="21"/>
          <ac:spMkLst>
            <pc:docMk/>
            <pc:sldMk cId="4112724945" sldId="552"/>
            <ac:spMk id="8" creationId="{20CAF8D5-AE08-98F9-9200-81152522EF64}"/>
          </ac:spMkLst>
        </pc:spChg>
        <pc:spChg chg="mod">
          <ac:chgData name="Ορέστης Αντωνίου" userId="aa65568b-29c0-48f4-92ec-07a3c5292fa9" providerId="ADAL" clId="{D21D1392-A465-4792-993E-32CB645AABC9}" dt="2023-11-27T20:43:52.368" v="51631" actId="404"/>
          <ac:spMkLst>
            <pc:docMk/>
            <pc:sldMk cId="4112724945" sldId="552"/>
            <ac:spMk id="31" creationId="{F98110E1-F282-BC49-4C10-E2E984B65699}"/>
          </ac:spMkLst>
        </pc:spChg>
        <pc:grpChg chg="mod">
          <ac:chgData name="Ορέστης Αντωνίου" userId="aa65568b-29c0-48f4-92ec-07a3c5292fa9" providerId="ADAL" clId="{D21D1392-A465-4792-993E-32CB645AABC9}" dt="2023-11-27T20:57:59.962" v="52042" actId="1076"/>
          <ac:grpSpMkLst>
            <pc:docMk/>
            <pc:sldMk cId="4112724945" sldId="552"/>
            <ac:grpSpMk id="9" creationId="{1A219FB1-3C09-0530-5B4C-132CD96D2058}"/>
          </ac:grpSpMkLst>
        </pc:grpChg>
      </pc:sldChg>
      <pc:sldChg chg="addSp delSp modSp add mod">
        <pc:chgData name="Ορέστης Αντωνίου" userId="aa65568b-29c0-48f4-92ec-07a3c5292fa9" providerId="ADAL" clId="{D21D1392-A465-4792-993E-32CB645AABC9}" dt="2023-11-27T21:40:01.179" v="52868" actId="20577"/>
        <pc:sldMkLst>
          <pc:docMk/>
          <pc:sldMk cId="509573864" sldId="553"/>
        </pc:sldMkLst>
        <pc:spChg chg="mod">
          <ac:chgData name="Ορέστης Αντωνίου" userId="aa65568b-29c0-48f4-92ec-07a3c5292fa9" providerId="ADAL" clId="{D21D1392-A465-4792-993E-32CB645AABC9}" dt="2023-11-27T21:40:01.179" v="52868" actId="20577"/>
          <ac:spMkLst>
            <pc:docMk/>
            <pc:sldMk cId="509573864" sldId="553"/>
            <ac:spMk id="2" creationId="{5BDFE229-8D86-1C80-3293-2B2875032AE7}"/>
          </ac:spMkLst>
        </pc:spChg>
        <pc:spChg chg="add mod">
          <ac:chgData name="Ορέστης Αντωνίου" userId="aa65568b-29c0-48f4-92ec-07a3c5292fa9" providerId="ADAL" clId="{D21D1392-A465-4792-993E-32CB645AABC9}" dt="2023-11-27T21:16:26.477" v="52406" actId="20577"/>
          <ac:spMkLst>
            <pc:docMk/>
            <pc:sldMk cId="509573864" sldId="553"/>
            <ac:spMk id="5" creationId="{158920C1-0652-9F60-D195-E2CC1520AE06}"/>
          </ac:spMkLst>
        </pc:spChg>
        <pc:spChg chg="add mod">
          <ac:chgData name="Ορέστης Αντωνίου" userId="aa65568b-29c0-48f4-92ec-07a3c5292fa9" providerId="ADAL" clId="{D21D1392-A465-4792-993E-32CB645AABC9}" dt="2023-11-27T21:16:17.744" v="52400" actId="20577"/>
          <ac:spMkLst>
            <pc:docMk/>
            <pc:sldMk cId="509573864" sldId="553"/>
            <ac:spMk id="6" creationId="{080A9E09-61A1-A075-0ECF-7898B254FCEB}"/>
          </ac:spMkLst>
        </pc:spChg>
        <pc:spChg chg="del">
          <ac:chgData name="Ορέστης Αντωνίου" userId="aa65568b-29c0-48f4-92ec-07a3c5292fa9" providerId="ADAL" clId="{D21D1392-A465-4792-993E-32CB645AABC9}" dt="2023-11-27T21:15:47.172" v="52393" actId="21"/>
          <ac:spMkLst>
            <pc:docMk/>
            <pc:sldMk cId="509573864" sldId="553"/>
            <ac:spMk id="31" creationId="{F98110E1-F282-BC49-4C10-E2E984B65699}"/>
          </ac:spMkLst>
        </pc:spChg>
      </pc:sldChg>
      <pc:sldChg chg="addSp delSp modSp add mod">
        <pc:chgData name="Ορέστης Αντωνίου" userId="aa65568b-29c0-48f4-92ec-07a3c5292fa9" providerId="ADAL" clId="{D21D1392-A465-4792-993E-32CB645AABC9}" dt="2023-11-27T21:22:37.294" v="52508" actId="20577"/>
        <pc:sldMkLst>
          <pc:docMk/>
          <pc:sldMk cId="548004459" sldId="554"/>
        </pc:sldMkLst>
        <pc:spChg chg="add mod">
          <ac:chgData name="Ορέστης Αντωνίου" userId="aa65568b-29c0-48f4-92ec-07a3c5292fa9" providerId="ADAL" clId="{D21D1392-A465-4792-993E-32CB645AABC9}" dt="2023-11-27T21:20:29.801" v="52469" actId="20577"/>
          <ac:spMkLst>
            <pc:docMk/>
            <pc:sldMk cId="548004459" sldId="554"/>
            <ac:spMk id="5" creationId="{A0A49167-ACB3-BEAB-2898-C4A11E58A827}"/>
          </ac:spMkLst>
        </pc:spChg>
        <pc:spChg chg="add mod">
          <ac:chgData name="Ορέστης Αντωνίου" userId="aa65568b-29c0-48f4-92ec-07a3c5292fa9" providerId="ADAL" clId="{D21D1392-A465-4792-993E-32CB645AABC9}" dt="2023-11-27T21:19:30.153" v="52460"/>
          <ac:spMkLst>
            <pc:docMk/>
            <pc:sldMk cId="548004459" sldId="554"/>
            <ac:spMk id="11" creationId="{4C1A944A-FE21-3CE5-D25A-DA4567F429AF}"/>
          </ac:spMkLst>
        </pc:spChg>
        <pc:spChg chg="mod">
          <ac:chgData name="Ορέστης Αντωνίου" userId="aa65568b-29c0-48f4-92ec-07a3c5292fa9" providerId="ADAL" clId="{D21D1392-A465-4792-993E-32CB645AABC9}" dt="2023-11-27T21:22:37.294" v="52508" actId="20577"/>
          <ac:spMkLst>
            <pc:docMk/>
            <pc:sldMk cId="548004459" sldId="554"/>
            <ac:spMk id="20" creationId="{7BB543AE-FBEF-6233-207D-5F6BA57245B9}"/>
          </ac:spMkLst>
        </pc:spChg>
        <pc:spChg chg="del">
          <ac:chgData name="Ορέστης Αντωνίου" userId="aa65568b-29c0-48f4-92ec-07a3c5292fa9" providerId="ADAL" clId="{D21D1392-A465-4792-993E-32CB645AABC9}" dt="2023-11-27T21:19:21.860" v="52459" actId="21"/>
          <ac:spMkLst>
            <pc:docMk/>
            <pc:sldMk cId="548004459" sldId="554"/>
            <ac:spMk id="31" creationId="{F98110E1-F282-BC49-4C10-E2E984B65699}"/>
          </ac:spMkLst>
        </pc:spChg>
      </pc:sldChg>
      <pc:sldChg chg="addSp delSp modSp add mod delCm">
        <pc:chgData name="Ορέστης Αντωνίου" userId="aa65568b-29c0-48f4-92ec-07a3c5292fa9" providerId="ADAL" clId="{D21D1392-A465-4792-993E-32CB645AABC9}" dt="2023-11-27T21:29:11.592" v="52640"/>
        <pc:sldMkLst>
          <pc:docMk/>
          <pc:sldMk cId="2204970261" sldId="555"/>
        </pc:sldMkLst>
        <pc:spChg chg="add mod">
          <ac:chgData name="Ορέστης Αντωνίου" userId="aa65568b-29c0-48f4-92ec-07a3c5292fa9" providerId="ADAL" clId="{D21D1392-A465-4792-993E-32CB645AABC9}" dt="2023-11-27T21:20:58.290" v="52488" actId="20577"/>
          <ac:spMkLst>
            <pc:docMk/>
            <pc:sldMk cId="2204970261" sldId="555"/>
            <ac:spMk id="2" creationId="{5DC0A258-B0AD-E53D-D6D3-8281D3EBADD5}"/>
          </ac:spMkLst>
        </pc:spChg>
        <pc:spChg chg="add mod">
          <ac:chgData name="Ορέστης Αντωνίου" userId="aa65568b-29c0-48f4-92ec-07a3c5292fa9" providerId="ADAL" clId="{D21D1392-A465-4792-993E-32CB645AABC9}" dt="2023-11-27T21:20:49.320" v="52471"/>
          <ac:spMkLst>
            <pc:docMk/>
            <pc:sldMk cId="2204970261" sldId="555"/>
            <ac:spMk id="3" creationId="{1547DDBC-E624-2952-E978-FA07F7459984}"/>
          </ac:spMkLst>
        </pc:spChg>
        <pc:spChg chg="mod">
          <ac:chgData name="Ορέστης Αντωνίου" userId="aa65568b-29c0-48f4-92ec-07a3c5292fa9" providerId="ADAL" clId="{D21D1392-A465-4792-993E-32CB645AABC9}" dt="2023-11-27T21:25:01.355" v="52510" actId="947"/>
          <ac:spMkLst>
            <pc:docMk/>
            <pc:sldMk cId="2204970261" sldId="555"/>
            <ac:spMk id="5" creationId="{986F9D17-3DBD-D87B-1570-43FAF841A2C5}"/>
          </ac:spMkLst>
        </pc:spChg>
        <pc:spChg chg="mod">
          <ac:chgData name="Ορέστης Αντωνίου" userId="aa65568b-29c0-48f4-92ec-07a3c5292fa9" providerId="ADAL" clId="{D21D1392-A465-4792-993E-32CB645AABC9}" dt="2023-11-27T21:25:34.173" v="52548" actId="207"/>
          <ac:spMkLst>
            <pc:docMk/>
            <pc:sldMk cId="2204970261" sldId="555"/>
            <ac:spMk id="8" creationId="{39294447-B3D3-82EF-D503-5D68CC9A0B03}"/>
          </ac:spMkLst>
        </pc:spChg>
        <pc:spChg chg="del">
          <ac:chgData name="Ορέστης Αντωνίου" userId="aa65568b-29c0-48f4-92ec-07a3c5292fa9" providerId="ADAL" clId="{D21D1392-A465-4792-993E-32CB645AABC9}" dt="2023-11-27T21:20:41.300" v="52470" actId="21"/>
          <ac:spMkLst>
            <pc:docMk/>
            <pc:sldMk cId="2204970261" sldId="555"/>
            <ac:spMk id="31" creationId="{F98110E1-F282-BC49-4C10-E2E984B65699}"/>
          </ac:spMkLst>
        </pc:spChg>
        <pc:extLst>
          <p:ext xmlns:p="http://schemas.openxmlformats.org/presentationml/2006/main" uri="{D6D511B9-2390-475A-947B-AFAB55BFBCF1}">
            <pc226:cmChg xmlns:pc226="http://schemas.microsoft.com/office/powerpoint/2022/06/main/command" chg="del">
              <pc226:chgData name="Ορέστης Αντωνίου" userId="aa65568b-29c0-48f4-92ec-07a3c5292fa9" providerId="ADAL" clId="{D21D1392-A465-4792-993E-32CB645AABC9}" dt="2023-11-27T21:29:11.592" v="52640"/>
              <pc2:cmMkLst xmlns:pc2="http://schemas.microsoft.com/office/powerpoint/2019/9/main/command">
                <pc:docMk/>
                <pc:sldMk cId="2204970261" sldId="555"/>
                <pc2:cmMk id="{5767A6B0-7888-41D8-A7DF-1B002C6702AA}"/>
              </pc2:cmMkLst>
            </pc226:cmChg>
          </p:ext>
        </pc:extLst>
      </pc:sldChg>
      <pc:sldChg chg="addSp delSp modSp add mod">
        <pc:chgData name="Ορέστης Αντωνίου" userId="aa65568b-29c0-48f4-92ec-07a3c5292fa9" providerId="ADAL" clId="{D21D1392-A465-4792-993E-32CB645AABC9}" dt="2023-11-27T21:28:50.641" v="52639" actId="20577"/>
        <pc:sldMkLst>
          <pc:docMk/>
          <pc:sldMk cId="80520646" sldId="556"/>
        </pc:sldMkLst>
        <pc:spChg chg="add del mod">
          <ac:chgData name="Ορέστης Αντωνίου" userId="aa65568b-29c0-48f4-92ec-07a3c5292fa9" providerId="ADAL" clId="{D21D1392-A465-4792-993E-32CB645AABC9}" dt="2023-11-27T21:28:37.420" v="52634" actId="21"/>
          <ac:spMkLst>
            <pc:docMk/>
            <pc:sldMk cId="80520646" sldId="556"/>
            <ac:spMk id="2" creationId="{C739E953-76AA-F1DC-AF7B-81CC06BEB208}"/>
          </ac:spMkLst>
        </pc:spChg>
        <pc:spChg chg="mod">
          <ac:chgData name="Ορέστης Αντωνίου" userId="aa65568b-29c0-48f4-92ec-07a3c5292fa9" providerId="ADAL" clId="{D21D1392-A465-4792-993E-32CB645AABC9}" dt="2023-11-27T21:27:45.168" v="52629" actId="1035"/>
          <ac:spMkLst>
            <pc:docMk/>
            <pc:sldMk cId="80520646" sldId="556"/>
            <ac:spMk id="4" creationId="{C61339FD-4A38-E93D-8CD8-9037B610F976}"/>
          </ac:spMkLst>
        </pc:spChg>
        <pc:spChg chg="add mod">
          <ac:chgData name="Ορέστης Αντωνίου" userId="aa65568b-29c0-48f4-92ec-07a3c5292fa9" providerId="ADAL" clId="{D21D1392-A465-4792-993E-32CB645AABC9}" dt="2023-11-27T21:26:33.539" v="52550"/>
          <ac:spMkLst>
            <pc:docMk/>
            <pc:sldMk cId="80520646" sldId="556"/>
            <ac:spMk id="18" creationId="{74363EBF-F2AF-D1E6-40E9-B2ABC769A7BC}"/>
          </ac:spMkLst>
        </pc:spChg>
        <pc:spChg chg="add mod">
          <ac:chgData name="Ορέστης Αντωνίου" userId="aa65568b-29c0-48f4-92ec-07a3c5292fa9" providerId="ADAL" clId="{D21D1392-A465-4792-993E-32CB645AABC9}" dt="2023-11-27T21:28:50.641" v="52639" actId="20577"/>
          <ac:spMkLst>
            <pc:docMk/>
            <pc:sldMk cId="80520646" sldId="556"/>
            <ac:spMk id="19" creationId="{18E80666-3F39-A71C-16CE-944E168C08C9}"/>
          </ac:spMkLst>
        </pc:spChg>
        <pc:spChg chg="del">
          <ac:chgData name="Ορέστης Αντωνίου" userId="aa65568b-29c0-48f4-92ec-07a3c5292fa9" providerId="ADAL" clId="{D21D1392-A465-4792-993E-32CB645AABC9}" dt="2023-11-27T21:26:26.640" v="52549" actId="21"/>
          <ac:spMkLst>
            <pc:docMk/>
            <pc:sldMk cId="80520646" sldId="556"/>
            <ac:spMk id="31" creationId="{F98110E1-F282-BC49-4C10-E2E984B65699}"/>
          </ac:spMkLst>
        </pc:spChg>
      </pc:sldChg>
      <pc:sldChg chg="addSp delSp modSp add mod modAnim">
        <pc:chgData name="Ορέστης Αντωνίου" userId="aa65568b-29c0-48f4-92ec-07a3c5292fa9" providerId="ADAL" clId="{D21D1392-A465-4792-993E-32CB645AABC9}" dt="2023-11-27T21:36:02.488" v="52801" actId="207"/>
        <pc:sldMkLst>
          <pc:docMk/>
          <pc:sldMk cId="215803777" sldId="557"/>
        </pc:sldMkLst>
        <pc:spChg chg="add mod">
          <ac:chgData name="Ορέστης Αντωνίου" userId="aa65568b-29c0-48f4-92ec-07a3c5292fa9" providerId="ADAL" clId="{D21D1392-A465-4792-993E-32CB645AABC9}" dt="2023-11-27T21:28:43.459" v="52636" actId="1076"/>
          <ac:spMkLst>
            <pc:docMk/>
            <pc:sldMk cId="215803777" sldId="557"/>
            <ac:spMk id="2" creationId="{BA2094B0-B658-B16D-9980-E640A1F2FE6C}"/>
          </ac:spMkLst>
        </pc:spChg>
        <pc:spChg chg="add mod">
          <ac:chgData name="Ορέστης Αντωνίου" userId="aa65568b-29c0-48f4-92ec-07a3c5292fa9" providerId="ADAL" clId="{D21D1392-A465-4792-993E-32CB645AABC9}" dt="2023-11-27T21:28:23.228" v="52631"/>
          <ac:spMkLst>
            <pc:docMk/>
            <pc:sldMk cId="215803777" sldId="557"/>
            <ac:spMk id="3" creationId="{835CD151-B67B-DF94-5CCA-166188B4E69C}"/>
          </ac:spMkLst>
        </pc:spChg>
        <pc:spChg chg="add mod">
          <ac:chgData name="Ορέστης Αντωνίου" userId="aa65568b-29c0-48f4-92ec-07a3c5292fa9" providerId="ADAL" clId="{D21D1392-A465-4792-993E-32CB645AABC9}" dt="2023-11-27T21:36:02.488" v="52801" actId="207"/>
          <ac:spMkLst>
            <pc:docMk/>
            <pc:sldMk cId="215803777" sldId="557"/>
            <ac:spMk id="7" creationId="{07CD74E8-DF0F-1722-B261-9D21C3685298}"/>
          </ac:spMkLst>
        </pc:spChg>
        <pc:spChg chg="mod">
          <ac:chgData name="Ορέστης Αντωνίου" userId="aa65568b-29c0-48f4-92ec-07a3c5292fa9" providerId="ADAL" clId="{D21D1392-A465-4792-993E-32CB645AABC9}" dt="2023-11-27T21:33:11.045" v="52749" actId="20577"/>
          <ac:spMkLst>
            <pc:docMk/>
            <pc:sldMk cId="215803777" sldId="557"/>
            <ac:spMk id="11" creationId="{EC62EFAC-6AF4-8C3C-9BF7-A3CB8BFCAEC8}"/>
          </ac:spMkLst>
        </pc:spChg>
        <pc:spChg chg="del">
          <ac:chgData name="Ορέστης Αντωνίου" userId="aa65568b-29c0-48f4-92ec-07a3c5292fa9" providerId="ADAL" clId="{D21D1392-A465-4792-993E-32CB645AABC9}" dt="2023-11-27T21:28:09.860" v="52630" actId="21"/>
          <ac:spMkLst>
            <pc:docMk/>
            <pc:sldMk cId="215803777" sldId="557"/>
            <ac:spMk id="31" creationId="{F98110E1-F282-BC49-4C10-E2E984B65699}"/>
          </ac:spMkLst>
        </pc:spChg>
      </pc:sldChg>
      <pc:sldChg chg="addSp delSp modSp add mod modAnim">
        <pc:chgData name="Ορέστης Αντωνίου" userId="aa65568b-29c0-48f4-92ec-07a3c5292fa9" providerId="ADAL" clId="{D21D1392-A465-4792-993E-32CB645AABC9}" dt="2023-11-27T21:41:46.346" v="52883"/>
        <pc:sldMkLst>
          <pc:docMk/>
          <pc:sldMk cId="2282567949" sldId="558"/>
        </pc:sldMkLst>
        <pc:spChg chg="add mod">
          <ac:chgData name="Ορέστης Αντωνίου" userId="aa65568b-29c0-48f4-92ec-07a3c5292fa9" providerId="ADAL" clId="{D21D1392-A465-4792-993E-32CB645AABC9}" dt="2023-11-27T21:37:53.492" v="52830" actId="20577"/>
          <ac:spMkLst>
            <pc:docMk/>
            <pc:sldMk cId="2282567949" sldId="558"/>
            <ac:spMk id="2" creationId="{91BCCD95-381A-8C83-7F77-847431E6C3D7}"/>
          </ac:spMkLst>
        </pc:spChg>
        <pc:spChg chg="add mod">
          <ac:chgData name="Ορέστης Αντωνίου" userId="aa65568b-29c0-48f4-92ec-07a3c5292fa9" providerId="ADAL" clId="{D21D1392-A465-4792-993E-32CB645AABC9}" dt="2023-11-27T21:37:28.996" v="52803"/>
          <ac:spMkLst>
            <pc:docMk/>
            <pc:sldMk cId="2282567949" sldId="558"/>
            <ac:spMk id="4" creationId="{B4AD58AE-B826-CFC7-EA8E-A34994CAF885}"/>
          </ac:spMkLst>
        </pc:spChg>
        <pc:spChg chg="del">
          <ac:chgData name="Ορέστης Αντωνίου" userId="aa65568b-29c0-48f4-92ec-07a3c5292fa9" providerId="ADAL" clId="{D21D1392-A465-4792-993E-32CB645AABC9}" dt="2023-11-27T21:37:18.933" v="52802" actId="21"/>
          <ac:spMkLst>
            <pc:docMk/>
            <pc:sldMk cId="2282567949" sldId="558"/>
            <ac:spMk id="31" creationId="{F98110E1-F282-BC49-4C10-E2E984B65699}"/>
          </ac:spMkLst>
        </pc:spChg>
      </pc:sldChg>
      <pc:sldChg chg="addSp delSp modSp add mod">
        <pc:chgData name="Ορέστης Αντωνίου" userId="aa65568b-29c0-48f4-92ec-07a3c5292fa9" providerId="ADAL" clId="{D21D1392-A465-4792-993E-32CB645AABC9}" dt="2023-11-27T21:42:12.371" v="52884" actId="207"/>
        <pc:sldMkLst>
          <pc:docMk/>
          <pc:sldMk cId="1455220816" sldId="559"/>
        </pc:sldMkLst>
        <pc:spChg chg="mod">
          <ac:chgData name="Ορέστης Αντωνίου" userId="aa65568b-29c0-48f4-92ec-07a3c5292fa9" providerId="ADAL" clId="{D21D1392-A465-4792-993E-32CB645AABC9}" dt="2023-11-27T21:42:12.371" v="52884" actId="207"/>
          <ac:spMkLst>
            <pc:docMk/>
            <pc:sldMk cId="1455220816" sldId="559"/>
            <ac:spMk id="3" creationId="{7139772B-C3D3-869C-005E-5348FD73B01B}"/>
          </ac:spMkLst>
        </pc:spChg>
        <pc:spChg chg="add mod">
          <ac:chgData name="Ορέστης Αντωνίου" userId="aa65568b-29c0-48f4-92ec-07a3c5292fa9" providerId="ADAL" clId="{D21D1392-A465-4792-993E-32CB645AABC9}" dt="2023-11-27T21:40:31.604" v="52872" actId="20577"/>
          <ac:spMkLst>
            <pc:docMk/>
            <pc:sldMk cId="1455220816" sldId="559"/>
            <ac:spMk id="15" creationId="{5E6C1CC2-F154-DD96-3531-BA1ED455A99D}"/>
          </ac:spMkLst>
        </pc:spChg>
        <pc:spChg chg="add mod">
          <ac:chgData name="Ορέστης Αντωνίου" userId="aa65568b-29c0-48f4-92ec-07a3c5292fa9" providerId="ADAL" clId="{D21D1392-A465-4792-993E-32CB645AABC9}" dt="2023-11-27T21:40:28.005" v="52870"/>
          <ac:spMkLst>
            <pc:docMk/>
            <pc:sldMk cId="1455220816" sldId="559"/>
            <ac:spMk id="17" creationId="{8EA59728-810A-0805-E3AE-21E6938BE374}"/>
          </ac:spMkLst>
        </pc:spChg>
        <pc:spChg chg="del">
          <ac:chgData name="Ορέστης Αντωνίου" userId="aa65568b-29c0-48f4-92ec-07a3c5292fa9" providerId="ADAL" clId="{D21D1392-A465-4792-993E-32CB645AABC9}" dt="2023-11-27T21:40:14.434" v="52869" actId="21"/>
          <ac:spMkLst>
            <pc:docMk/>
            <pc:sldMk cId="1455220816" sldId="559"/>
            <ac:spMk id="31" creationId="{F98110E1-F282-BC49-4C10-E2E984B65699}"/>
          </ac:spMkLst>
        </pc:spChg>
      </pc:sldChg>
      <pc:sldChg chg="addSp delSp modSp add mod modAnim">
        <pc:chgData name="Ορέστης Αντωνίου" userId="aa65568b-29c0-48f4-92ec-07a3c5292fa9" providerId="ADAL" clId="{D21D1392-A465-4792-993E-32CB645AABC9}" dt="2023-11-27T21:47:51.500" v="52921" actId="14100"/>
        <pc:sldMkLst>
          <pc:docMk/>
          <pc:sldMk cId="3820520179" sldId="560"/>
        </pc:sldMkLst>
        <pc:spChg chg="add mod">
          <ac:chgData name="Ορέστης Αντωνίου" userId="aa65568b-29c0-48f4-92ec-07a3c5292fa9" providerId="ADAL" clId="{D21D1392-A465-4792-993E-32CB645AABC9}" dt="2023-11-27T21:40:49.491" v="52876" actId="20577"/>
          <ac:spMkLst>
            <pc:docMk/>
            <pc:sldMk cId="3820520179" sldId="560"/>
            <ac:spMk id="2" creationId="{8BCBC722-96EB-94F6-9049-6F652AB5B8BF}"/>
          </ac:spMkLst>
        </pc:spChg>
        <pc:spChg chg="mod">
          <ac:chgData name="Ορέστης Αντωνίου" userId="aa65568b-29c0-48f4-92ec-07a3c5292fa9" providerId="ADAL" clId="{D21D1392-A465-4792-993E-32CB645AABC9}" dt="2023-11-27T21:47:46.051" v="52920" actId="14100"/>
          <ac:spMkLst>
            <pc:docMk/>
            <pc:sldMk cId="3820520179" sldId="560"/>
            <ac:spMk id="3" creationId="{1BF02D35-D8F9-584B-5F3F-FB05956EE3BE}"/>
          </ac:spMkLst>
        </pc:spChg>
        <pc:spChg chg="mod">
          <ac:chgData name="Ορέστης Αντωνίου" userId="aa65568b-29c0-48f4-92ec-07a3c5292fa9" providerId="ADAL" clId="{D21D1392-A465-4792-993E-32CB645AABC9}" dt="2023-11-27T21:44:23.214" v="52894" actId="208"/>
          <ac:spMkLst>
            <pc:docMk/>
            <pc:sldMk cId="3820520179" sldId="560"/>
            <ac:spMk id="5" creationId="{985F6D04-EED7-379A-61B8-0F5A5132646C}"/>
          </ac:spMkLst>
        </pc:spChg>
        <pc:spChg chg="add mod">
          <ac:chgData name="Ορέστης Αντωνίου" userId="aa65568b-29c0-48f4-92ec-07a3c5292fa9" providerId="ADAL" clId="{D21D1392-A465-4792-993E-32CB645AABC9}" dt="2023-11-27T21:40:45.735" v="52874"/>
          <ac:spMkLst>
            <pc:docMk/>
            <pc:sldMk cId="3820520179" sldId="560"/>
            <ac:spMk id="6" creationId="{B3DDE33E-4AA4-33B8-55FE-9D10CB4C3B09}"/>
          </ac:spMkLst>
        </pc:spChg>
        <pc:spChg chg="add mod">
          <ac:chgData name="Ορέστης Αντωνίου" userId="aa65568b-29c0-48f4-92ec-07a3c5292fa9" providerId="ADAL" clId="{D21D1392-A465-4792-993E-32CB645AABC9}" dt="2023-11-27T21:45:26.065" v="52913" actId="207"/>
          <ac:spMkLst>
            <pc:docMk/>
            <pc:sldMk cId="3820520179" sldId="560"/>
            <ac:spMk id="7" creationId="{A850BD36-72F6-DDA9-4449-FD5995252B3B}"/>
          </ac:spMkLst>
        </pc:spChg>
        <pc:spChg chg="mod">
          <ac:chgData name="Ορέστης Αντωνίου" userId="aa65568b-29c0-48f4-92ec-07a3c5292fa9" providerId="ADAL" clId="{D21D1392-A465-4792-993E-32CB645AABC9}" dt="2023-11-27T21:47:51.500" v="52921" actId="14100"/>
          <ac:spMkLst>
            <pc:docMk/>
            <pc:sldMk cId="3820520179" sldId="560"/>
            <ac:spMk id="15" creationId="{82367D9B-4888-1C18-D2B9-A2A669C78B89}"/>
          </ac:spMkLst>
        </pc:spChg>
        <pc:spChg chg="mod">
          <ac:chgData name="Ορέστης Αντωνίου" userId="aa65568b-29c0-48f4-92ec-07a3c5292fa9" providerId="ADAL" clId="{D21D1392-A465-4792-993E-32CB645AABC9}" dt="2023-11-27T21:43:36.151" v="52886" actId="208"/>
          <ac:spMkLst>
            <pc:docMk/>
            <pc:sldMk cId="3820520179" sldId="560"/>
            <ac:spMk id="22" creationId="{3D863A0C-BEB1-ED7C-4E8F-AB00D5FFFE6E}"/>
          </ac:spMkLst>
        </pc:spChg>
        <pc:spChg chg="del">
          <ac:chgData name="Ορέστης Αντωνίου" userId="aa65568b-29c0-48f4-92ec-07a3c5292fa9" providerId="ADAL" clId="{D21D1392-A465-4792-993E-32CB645AABC9}" dt="2023-11-27T21:40:37.780" v="52873" actId="21"/>
          <ac:spMkLst>
            <pc:docMk/>
            <pc:sldMk cId="3820520179" sldId="560"/>
            <ac:spMk id="31" creationId="{F98110E1-F282-BC49-4C10-E2E984B65699}"/>
          </ac:spMkLst>
        </pc:spChg>
        <pc:cxnChg chg="mod">
          <ac:chgData name="Ορέστης Αντωνίου" userId="aa65568b-29c0-48f4-92ec-07a3c5292fa9" providerId="ADAL" clId="{D21D1392-A465-4792-993E-32CB645AABC9}" dt="2023-11-27T21:44:18.337" v="52893" actId="208"/>
          <ac:cxnSpMkLst>
            <pc:docMk/>
            <pc:sldMk cId="3820520179" sldId="560"/>
            <ac:cxnSpMk id="23" creationId="{7410FF9F-7106-AFDA-E482-14953053B57C}"/>
          </ac:cxnSpMkLst>
        </pc:cxnChg>
        <pc:cxnChg chg="mod">
          <ac:chgData name="Ορέστης Αντωνίου" userId="aa65568b-29c0-48f4-92ec-07a3c5292fa9" providerId="ADAL" clId="{D21D1392-A465-4792-993E-32CB645AABC9}" dt="2023-11-27T21:43:31.787" v="52885" actId="208"/>
          <ac:cxnSpMkLst>
            <pc:docMk/>
            <pc:sldMk cId="3820520179" sldId="560"/>
            <ac:cxnSpMk id="26" creationId="{E1F8EABF-FC49-CDFF-D311-5EE4514DABCD}"/>
          </ac:cxnSpMkLst>
        </pc:cxnChg>
      </pc:sldChg>
      <pc:sldChg chg="addSp delSp modSp add mod addAnim delAnim">
        <pc:chgData name="Ορέστης Αντωνίου" userId="aa65568b-29c0-48f4-92ec-07a3c5292fa9" providerId="ADAL" clId="{D21D1392-A465-4792-993E-32CB645AABC9}" dt="2023-11-27T21:56:50.406" v="53058" actId="6549"/>
        <pc:sldMkLst>
          <pc:docMk/>
          <pc:sldMk cId="1558908067" sldId="561"/>
        </pc:sldMkLst>
        <pc:spChg chg="mod">
          <ac:chgData name="Ορέστης Αντωνίου" userId="aa65568b-29c0-48f4-92ec-07a3c5292fa9" providerId="ADAL" clId="{D21D1392-A465-4792-993E-32CB645AABC9}" dt="2023-11-27T21:53:25.051" v="52962" actId="108"/>
          <ac:spMkLst>
            <pc:docMk/>
            <pc:sldMk cId="1558908067" sldId="561"/>
            <ac:spMk id="3" creationId="{1BF02D35-D8F9-584B-5F3F-FB05956EE3BE}"/>
          </ac:spMkLst>
        </pc:spChg>
        <pc:spChg chg="add del topLvl">
          <ac:chgData name="Ορέστης Αντωνίου" userId="aa65568b-29c0-48f4-92ec-07a3c5292fa9" providerId="ADAL" clId="{D21D1392-A465-4792-993E-32CB645AABC9}" dt="2023-11-27T21:51:20.887" v="52933" actId="478"/>
          <ac:spMkLst>
            <pc:docMk/>
            <pc:sldMk cId="1558908067" sldId="561"/>
            <ac:spMk id="10" creationId="{17E31FA0-D948-5394-0F23-5B0D2FC7E4BC}"/>
          </ac:spMkLst>
        </pc:spChg>
        <pc:spChg chg="mod">
          <ac:chgData name="Ορέστης Αντωνίου" userId="aa65568b-29c0-48f4-92ec-07a3c5292fa9" providerId="ADAL" clId="{D21D1392-A465-4792-993E-32CB645AABC9}" dt="2023-11-27T21:56:50.406" v="53058" actId="6549"/>
          <ac:spMkLst>
            <pc:docMk/>
            <pc:sldMk cId="1558908067" sldId="561"/>
            <ac:spMk id="17" creationId="{8E03F639-7B9C-1B2F-3BED-1234E5E082A4}"/>
          </ac:spMkLst>
        </pc:spChg>
        <pc:spChg chg="add mod">
          <ac:chgData name="Ορέστης Αντωνίου" userId="aa65568b-29c0-48f4-92ec-07a3c5292fa9" providerId="ADAL" clId="{D21D1392-A465-4792-993E-32CB645AABC9}" dt="2023-11-27T21:49:04.365" v="52925" actId="20577"/>
          <ac:spMkLst>
            <pc:docMk/>
            <pc:sldMk cId="1558908067" sldId="561"/>
            <ac:spMk id="18" creationId="{3E65A397-C2CE-4B8D-46D7-1E4E2E10A98A}"/>
          </ac:spMkLst>
        </pc:spChg>
        <pc:spChg chg="add mod">
          <ac:chgData name="Ορέστης Αντωνίου" userId="aa65568b-29c0-48f4-92ec-07a3c5292fa9" providerId="ADAL" clId="{D21D1392-A465-4792-993E-32CB645AABC9}" dt="2023-11-27T21:48:52.881" v="52923"/>
          <ac:spMkLst>
            <pc:docMk/>
            <pc:sldMk cId="1558908067" sldId="561"/>
            <ac:spMk id="20" creationId="{F5F075E5-3116-5BE3-C4C2-ED1D2A311BF5}"/>
          </ac:spMkLst>
        </pc:spChg>
        <pc:spChg chg="del">
          <ac:chgData name="Ορέστης Αντωνίου" userId="aa65568b-29c0-48f4-92ec-07a3c5292fa9" providerId="ADAL" clId="{D21D1392-A465-4792-993E-32CB645AABC9}" dt="2023-11-27T21:48:45.132" v="52922" actId="21"/>
          <ac:spMkLst>
            <pc:docMk/>
            <pc:sldMk cId="1558908067" sldId="561"/>
            <ac:spMk id="31" creationId="{F98110E1-F282-BC49-4C10-E2E984B65699}"/>
          </ac:spMkLst>
        </pc:spChg>
        <pc:grpChg chg="add del">
          <ac:chgData name="Ορέστης Αντωνίου" userId="aa65568b-29c0-48f4-92ec-07a3c5292fa9" providerId="ADAL" clId="{D21D1392-A465-4792-993E-32CB645AABC9}" dt="2023-11-27T21:51:20.887" v="52933" actId="478"/>
          <ac:grpSpMkLst>
            <pc:docMk/>
            <pc:sldMk cId="1558908067" sldId="561"/>
            <ac:grpSpMk id="11" creationId="{AAFB4C51-4497-07AD-DFAA-8B74B61EAE06}"/>
          </ac:grpSpMkLst>
        </pc:grpChg>
        <pc:picChg chg="ord topLvl">
          <ac:chgData name="Ορέστης Αντωνίου" userId="aa65568b-29c0-48f4-92ec-07a3c5292fa9" providerId="ADAL" clId="{D21D1392-A465-4792-993E-32CB645AABC9}" dt="2023-11-27T21:51:20.887" v="52933" actId="478"/>
          <ac:picMkLst>
            <pc:docMk/>
            <pc:sldMk cId="1558908067" sldId="561"/>
            <ac:picMk id="6" creationId="{FC4BB33E-23BD-021F-14E8-575D6D48E579}"/>
          </ac:picMkLst>
        </pc:picChg>
        <pc:picChg chg="mod ord">
          <ac:chgData name="Ορέστης Αντωνίου" userId="aa65568b-29c0-48f4-92ec-07a3c5292fa9" providerId="ADAL" clId="{D21D1392-A465-4792-993E-32CB645AABC9}" dt="2023-11-27T21:51:29.104" v="52934" actId="1076"/>
          <ac:picMkLst>
            <pc:docMk/>
            <pc:sldMk cId="1558908067" sldId="561"/>
            <ac:picMk id="19" creationId="{D4C47F68-BD95-8EB1-7078-AA3B50DD0B61}"/>
          </ac:picMkLst>
        </pc:picChg>
      </pc:sldChg>
      <pc:sldChg chg="addSp delSp modSp add mod modAnim">
        <pc:chgData name="Ορέστης Αντωνίου" userId="aa65568b-29c0-48f4-92ec-07a3c5292fa9" providerId="ADAL" clId="{D21D1392-A465-4792-993E-32CB645AABC9}" dt="2023-11-27T22:06:45.281" v="53155"/>
        <pc:sldMkLst>
          <pc:docMk/>
          <pc:sldMk cId="3240830528" sldId="562"/>
        </pc:sldMkLst>
        <pc:spChg chg="add mod">
          <ac:chgData name="Ορέστης Αντωνίου" userId="aa65568b-29c0-48f4-92ec-07a3c5292fa9" providerId="ADAL" clId="{D21D1392-A465-4792-993E-32CB645AABC9}" dt="2023-11-27T22:02:43.891" v="53141" actId="20577"/>
          <ac:spMkLst>
            <pc:docMk/>
            <pc:sldMk cId="3240830528" sldId="562"/>
            <ac:spMk id="2" creationId="{579E9D2F-9B78-3B9B-2A7B-34F2DE9B1B3E}"/>
          </ac:spMkLst>
        </pc:spChg>
        <pc:spChg chg="add mod">
          <ac:chgData name="Ορέστης Αντωνίου" userId="aa65568b-29c0-48f4-92ec-07a3c5292fa9" providerId="ADAL" clId="{D21D1392-A465-4792-993E-32CB645AABC9}" dt="2023-11-27T21:59:08.014" v="53060"/>
          <ac:spMkLst>
            <pc:docMk/>
            <pc:sldMk cId="3240830528" sldId="562"/>
            <ac:spMk id="3" creationId="{5B7D7EA3-E58E-8705-8B75-804C62BA13EA}"/>
          </ac:spMkLst>
        </pc:spChg>
        <pc:spChg chg="del">
          <ac:chgData name="Ορέστης Αντωνίου" userId="aa65568b-29c0-48f4-92ec-07a3c5292fa9" providerId="ADAL" clId="{D21D1392-A465-4792-993E-32CB645AABC9}" dt="2023-11-27T21:59:00.827" v="53059" actId="21"/>
          <ac:spMkLst>
            <pc:docMk/>
            <pc:sldMk cId="3240830528" sldId="562"/>
            <ac:spMk id="31" creationId="{F98110E1-F282-BC49-4C10-E2E984B65699}"/>
          </ac:spMkLst>
        </pc:spChg>
      </pc:sldChg>
      <pc:sldChg chg="addSp modSp add mod">
        <pc:chgData name="Ορέστης Αντωνίου" userId="aa65568b-29c0-48f4-92ec-07a3c5292fa9" providerId="ADAL" clId="{D21D1392-A465-4792-993E-32CB645AABC9}" dt="2023-11-27T21:07:08.413" v="52301" actId="20577"/>
        <pc:sldMkLst>
          <pc:docMk/>
          <pc:sldMk cId="2915639988" sldId="563"/>
        </pc:sldMkLst>
        <pc:spChg chg="add mod">
          <ac:chgData name="Ορέστης Αντωνίου" userId="aa65568b-29c0-48f4-92ec-07a3c5292fa9" providerId="ADAL" clId="{D21D1392-A465-4792-993E-32CB645AABC9}" dt="2023-11-27T21:07:08.413" v="52301" actId="20577"/>
          <ac:spMkLst>
            <pc:docMk/>
            <pc:sldMk cId="2915639988" sldId="563"/>
            <ac:spMk id="2" creationId="{4D9BABD1-4C44-F3EC-05EE-6C9B900BC300}"/>
          </ac:spMkLst>
        </pc:spChg>
      </pc:sldChg>
      <pc:sldChg chg="addSp delSp modSp add mod ord modNotesTx">
        <pc:chgData name="Ορέστης Αντωνίου" userId="aa65568b-29c0-48f4-92ec-07a3c5292fa9" providerId="ADAL" clId="{D21D1392-A465-4792-993E-32CB645AABC9}" dt="2023-12-02T10:30:09.408" v="55448" actId="20577"/>
        <pc:sldMkLst>
          <pc:docMk/>
          <pc:sldMk cId="1437274038" sldId="564"/>
        </pc:sldMkLst>
        <pc:spChg chg="add mod">
          <ac:chgData name="Ορέστης Αντωνίου" userId="aa65568b-29c0-48f4-92ec-07a3c5292fa9" providerId="ADAL" clId="{D21D1392-A465-4792-993E-32CB645AABC9}" dt="2023-12-02T08:29:37.267" v="53588" actId="207"/>
          <ac:spMkLst>
            <pc:docMk/>
            <pc:sldMk cId="1437274038" sldId="564"/>
            <ac:spMk id="3" creationId="{9FD5676F-1DD3-9A6C-4B60-405B47C91938}"/>
          </ac:spMkLst>
        </pc:spChg>
        <pc:spChg chg="del mod">
          <ac:chgData name="Ορέστης Αντωνίου" userId="aa65568b-29c0-48f4-92ec-07a3c5292fa9" providerId="ADAL" clId="{D21D1392-A465-4792-993E-32CB645AABC9}" dt="2023-12-02T08:27:05.708" v="53567" actId="21"/>
          <ac:spMkLst>
            <pc:docMk/>
            <pc:sldMk cId="1437274038" sldId="564"/>
            <ac:spMk id="6" creationId="{53C80863-DDEB-9082-082E-B3AC780760A9}"/>
          </ac:spMkLst>
        </pc:spChg>
        <pc:spChg chg="add del mod">
          <ac:chgData name="Ορέστης Αντωνίου" userId="aa65568b-29c0-48f4-92ec-07a3c5292fa9" providerId="ADAL" clId="{D21D1392-A465-4792-993E-32CB645AABC9}" dt="2023-12-02T08:27:07.653" v="53568" actId="21"/>
          <ac:spMkLst>
            <pc:docMk/>
            <pc:sldMk cId="1437274038" sldId="564"/>
            <ac:spMk id="14" creationId="{FEE66B14-8820-6D98-23BC-B74B458888CF}"/>
          </ac:spMkLst>
        </pc:spChg>
      </pc:sldChg>
      <pc:sldChg chg="modSp add mod modAnim">
        <pc:chgData name="Ορέστης Αντωνίου" userId="aa65568b-29c0-48f4-92ec-07a3c5292fa9" providerId="ADAL" clId="{D21D1392-A465-4792-993E-32CB645AABC9}" dt="2023-12-02T10:15:40.128" v="54408"/>
        <pc:sldMkLst>
          <pc:docMk/>
          <pc:sldMk cId="1835508570" sldId="565"/>
        </pc:sldMkLst>
        <pc:spChg chg="mod">
          <ac:chgData name="Ορέστης Αντωνίου" userId="aa65568b-29c0-48f4-92ec-07a3c5292fa9" providerId="ADAL" clId="{D21D1392-A465-4792-993E-32CB645AABC9}" dt="2023-12-02T10:12:34.859" v="54336" actId="207"/>
          <ac:spMkLst>
            <pc:docMk/>
            <pc:sldMk cId="1835508570" sldId="565"/>
            <ac:spMk id="4" creationId="{8D372511-A055-E5A9-EBBC-8E1272D6A6CE}"/>
          </ac:spMkLst>
        </pc:spChg>
        <pc:spChg chg="mod">
          <ac:chgData name="Ορέστης Αντωνίου" userId="aa65568b-29c0-48f4-92ec-07a3c5292fa9" providerId="ADAL" clId="{D21D1392-A465-4792-993E-32CB645AABC9}" dt="2023-12-02T10:13:35.103" v="54398" actId="207"/>
          <ac:spMkLst>
            <pc:docMk/>
            <pc:sldMk cId="1835508570" sldId="565"/>
            <ac:spMk id="5" creationId="{E43F8898-3246-B62E-0597-C741F235EF93}"/>
          </ac:spMkLst>
        </pc:spChg>
        <pc:spChg chg="mod">
          <ac:chgData name="Ορέστης Αντωνίου" userId="aa65568b-29c0-48f4-92ec-07a3c5292fa9" providerId="ADAL" clId="{D21D1392-A465-4792-993E-32CB645AABC9}" dt="2023-12-02T10:14:25.311" v="54402" actId="120"/>
          <ac:spMkLst>
            <pc:docMk/>
            <pc:sldMk cId="1835508570" sldId="565"/>
            <ac:spMk id="6" creationId="{2698305C-3719-2CCA-73A5-04EC544E4341}"/>
          </ac:spMkLst>
        </pc:spChg>
        <pc:spChg chg="mod">
          <ac:chgData name="Ορέστης Αντωνίου" userId="aa65568b-29c0-48f4-92ec-07a3c5292fa9" providerId="ADAL" clId="{D21D1392-A465-4792-993E-32CB645AABC9}" dt="2023-12-02T09:07:56.596" v="54029" actId="6549"/>
          <ac:spMkLst>
            <pc:docMk/>
            <pc:sldMk cId="1835508570" sldId="565"/>
            <ac:spMk id="44" creationId="{8745771C-71CF-B8D9-B047-2FFC661826C5}"/>
          </ac:spMkLst>
        </pc:spChg>
      </pc:sldChg>
      <pc:sldChg chg="delSp modSp add mod delAnim">
        <pc:chgData name="Ορέστης Αντωνίου" userId="aa65568b-29c0-48f4-92ec-07a3c5292fa9" providerId="ADAL" clId="{D21D1392-A465-4792-993E-32CB645AABC9}" dt="2023-12-02T12:16:35.329" v="59276" actId="21"/>
        <pc:sldMkLst>
          <pc:docMk/>
          <pc:sldMk cId="220908533" sldId="566"/>
        </pc:sldMkLst>
        <pc:spChg chg="mod">
          <ac:chgData name="Ορέστης Αντωνίου" userId="aa65568b-29c0-48f4-92ec-07a3c5292fa9" providerId="ADAL" clId="{D21D1392-A465-4792-993E-32CB645AABC9}" dt="2023-12-02T12:16:16.357" v="59275" actId="6549"/>
          <ac:spMkLst>
            <pc:docMk/>
            <pc:sldMk cId="220908533" sldId="566"/>
            <ac:spMk id="42" creationId="{0016741C-742C-0E8C-5B28-81D689B17D71}"/>
          </ac:spMkLst>
        </pc:spChg>
        <pc:grpChg chg="del">
          <ac:chgData name="Ορέστης Αντωνίου" userId="aa65568b-29c0-48f4-92ec-07a3c5292fa9" providerId="ADAL" clId="{D21D1392-A465-4792-993E-32CB645AABC9}" dt="2023-12-02T12:16:35.329" v="59276" actId="21"/>
          <ac:grpSpMkLst>
            <pc:docMk/>
            <pc:sldMk cId="220908533" sldId="566"/>
            <ac:grpSpMk id="4" creationId="{47803EAE-AF3C-510E-DEF1-975176EF4582}"/>
          </ac:grpSpMkLst>
        </pc:grpChg>
      </pc:sldChg>
    </pc:docChg>
  </pc:docChgLst>
  <pc:docChgLst>
    <pc:chgData name="Αλεξάνδρα Βλαχοκώστα" userId="ebe5381d-644d-4268-94b5-aa261835907c" providerId="ADAL" clId="{62B11497-7265-4ED1-9256-659AAB0EC809}"/>
    <pc:docChg chg="undo custSel delSld modSld">
      <pc:chgData name="Αλεξάνδρα Βλαχοκώστα" userId="ebe5381d-644d-4268-94b5-aa261835907c" providerId="ADAL" clId="{62B11497-7265-4ED1-9256-659AAB0EC809}" dt="2023-11-17T16:51:04.699" v="18473" actId="20577"/>
      <pc:docMkLst>
        <pc:docMk/>
      </pc:docMkLst>
      <pc:sldChg chg="modNotesTx">
        <pc:chgData name="Αλεξάνδρα Βλαχοκώστα" userId="ebe5381d-644d-4268-94b5-aa261835907c" providerId="ADAL" clId="{62B11497-7265-4ED1-9256-659AAB0EC809}" dt="2023-11-16T12:24:39.894" v="714" actId="20577"/>
        <pc:sldMkLst>
          <pc:docMk/>
          <pc:sldMk cId="785921556" sldId="351"/>
        </pc:sldMkLst>
      </pc:sldChg>
      <pc:sldChg chg="modNotesTx">
        <pc:chgData name="Αλεξάνδρα Βλαχοκώστα" userId="ebe5381d-644d-4268-94b5-aa261835907c" providerId="ADAL" clId="{62B11497-7265-4ED1-9256-659AAB0EC809}" dt="2023-11-16T11:55:13.041" v="2" actId="20577"/>
        <pc:sldMkLst>
          <pc:docMk/>
          <pc:sldMk cId="1789855053" sldId="352"/>
        </pc:sldMkLst>
      </pc:sldChg>
      <pc:sldChg chg="modNotesTx">
        <pc:chgData name="Αλεξάνδρα Βλαχοκώστα" userId="ebe5381d-644d-4268-94b5-aa261835907c" providerId="ADAL" clId="{62B11497-7265-4ED1-9256-659AAB0EC809}" dt="2023-11-16T12:29:59.399" v="1268" actId="6549"/>
        <pc:sldMkLst>
          <pc:docMk/>
          <pc:sldMk cId="2586156046" sldId="353"/>
        </pc:sldMkLst>
      </pc:sldChg>
      <pc:sldChg chg="modNotesTx">
        <pc:chgData name="Αλεξάνδρα Βλαχοκώστα" userId="ebe5381d-644d-4268-94b5-aa261835907c" providerId="ADAL" clId="{62B11497-7265-4ED1-9256-659AAB0EC809}" dt="2023-11-16T12:51:20.293" v="1717" actId="6549"/>
        <pc:sldMkLst>
          <pc:docMk/>
          <pc:sldMk cId="316015897" sldId="354"/>
        </pc:sldMkLst>
      </pc:sldChg>
      <pc:sldChg chg="modNotesTx">
        <pc:chgData name="Αλεξάνδρα Βλαχοκώστα" userId="ebe5381d-644d-4268-94b5-aa261835907c" providerId="ADAL" clId="{62B11497-7265-4ED1-9256-659AAB0EC809}" dt="2023-11-17T09:21:59.288" v="5824" actId="6549"/>
        <pc:sldMkLst>
          <pc:docMk/>
          <pc:sldMk cId="2765719457" sldId="358"/>
        </pc:sldMkLst>
      </pc:sldChg>
      <pc:sldChg chg="modNotesTx">
        <pc:chgData name="Αλεξάνδρα Βλαχοκώστα" userId="ebe5381d-644d-4268-94b5-aa261835907c" providerId="ADAL" clId="{62B11497-7265-4ED1-9256-659AAB0EC809}" dt="2023-11-17T08:10:34.760" v="4895" actId="20577"/>
        <pc:sldMkLst>
          <pc:docMk/>
          <pc:sldMk cId="1559568892" sldId="359"/>
        </pc:sldMkLst>
      </pc:sldChg>
      <pc:sldChg chg="modNotesTx">
        <pc:chgData name="Αλεξάνδρα Βλαχοκώστα" userId="ebe5381d-644d-4268-94b5-aa261835907c" providerId="ADAL" clId="{62B11497-7265-4ED1-9256-659AAB0EC809}" dt="2023-11-17T11:53:28.180" v="10780" actId="20577"/>
        <pc:sldMkLst>
          <pc:docMk/>
          <pc:sldMk cId="3276168679" sldId="360"/>
        </pc:sldMkLst>
      </pc:sldChg>
      <pc:sldChg chg="modNotesTx">
        <pc:chgData name="Αλεξάνδρα Βλαχοκώστα" userId="ebe5381d-644d-4268-94b5-aa261835907c" providerId="ADAL" clId="{62B11497-7265-4ED1-9256-659AAB0EC809}" dt="2023-11-16T12:24:20.441" v="673" actId="6549"/>
        <pc:sldMkLst>
          <pc:docMk/>
          <pc:sldMk cId="2298682221" sldId="361"/>
        </pc:sldMkLst>
      </pc:sldChg>
      <pc:sldChg chg="modNotesTx">
        <pc:chgData name="Αλεξάνδρα Βλαχοκώστα" userId="ebe5381d-644d-4268-94b5-aa261835907c" providerId="ADAL" clId="{62B11497-7265-4ED1-9256-659AAB0EC809}" dt="2023-11-17T09:27:16.149" v="6271" actId="6549"/>
        <pc:sldMkLst>
          <pc:docMk/>
          <pc:sldMk cId="1340601564" sldId="362"/>
        </pc:sldMkLst>
      </pc:sldChg>
      <pc:sldChg chg="modNotesTx">
        <pc:chgData name="Αλεξάνδρα Βλαχοκώστα" userId="ebe5381d-644d-4268-94b5-aa261835907c" providerId="ADAL" clId="{62B11497-7265-4ED1-9256-659AAB0EC809}" dt="2023-11-17T10:38:57.209" v="6648" actId="6549"/>
        <pc:sldMkLst>
          <pc:docMk/>
          <pc:sldMk cId="245864236" sldId="364"/>
        </pc:sldMkLst>
      </pc:sldChg>
      <pc:sldChg chg="modNotesTx">
        <pc:chgData name="Αλεξάνδρα Βλαχοκώστα" userId="ebe5381d-644d-4268-94b5-aa261835907c" providerId="ADAL" clId="{62B11497-7265-4ED1-9256-659AAB0EC809}" dt="2023-11-17T10:51:59.136" v="6957" actId="20577"/>
        <pc:sldMkLst>
          <pc:docMk/>
          <pc:sldMk cId="611737568" sldId="366"/>
        </pc:sldMkLst>
      </pc:sldChg>
      <pc:sldChg chg="modNotesTx">
        <pc:chgData name="Αλεξάνδρα Βλαχοκώστα" userId="ebe5381d-644d-4268-94b5-aa261835907c" providerId="ADAL" clId="{62B11497-7265-4ED1-9256-659AAB0EC809}" dt="2023-11-17T10:53:49.867" v="7092" actId="6549"/>
        <pc:sldMkLst>
          <pc:docMk/>
          <pc:sldMk cId="3754282303" sldId="367"/>
        </pc:sldMkLst>
      </pc:sldChg>
      <pc:sldChg chg="modNotesTx">
        <pc:chgData name="Αλεξάνδρα Βλαχοκώστα" userId="ebe5381d-644d-4268-94b5-aa261835907c" providerId="ADAL" clId="{62B11497-7265-4ED1-9256-659AAB0EC809}" dt="2023-11-17T11:08:59.395" v="7668" actId="20577"/>
        <pc:sldMkLst>
          <pc:docMk/>
          <pc:sldMk cId="101871621" sldId="368"/>
        </pc:sldMkLst>
      </pc:sldChg>
      <pc:sldChg chg="modNotesTx">
        <pc:chgData name="Αλεξάνδρα Βλαχοκώστα" userId="ebe5381d-644d-4268-94b5-aa261835907c" providerId="ADAL" clId="{62B11497-7265-4ED1-9256-659AAB0EC809}" dt="2023-11-17T11:29:51.684" v="8969" actId="20577"/>
        <pc:sldMkLst>
          <pc:docMk/>
          <pc:sldMk cId="4174570918" sldId="370"/>
        </pc:sldMkLst>
      </pc:sldChg>
      <pc:sldChg chg="modNotesTx">
        <pc:chgData name="Αλεξάνδρα Βλαχοκώστα" userId="ebe5381d-644d-4268-94b5-aa261835907c" providerId="ADAL" clId="{62B11497-7265-4ED1-9256-659AAB0EC809}" dt="2023-11-17T11:24:45.547" v="8543" actId="20577"/>
        <pc:sldMkLst>
          <pc:docMk/>
          <pc:sldMk cId="146450203" sldId="371"/>
        </pc:sldMkLst>
      </pc:sldChg>
      <pc:sldChg chg="modNotesTx">
        <pc:chgData name="Αλεξάνδρα Βλαχοκώστα" userId="ebe5381d-644d-4268-94b5-aa261835907c" providerId="ADAL" clId="{62B11497-7265-4ED1-9256-659AAB0EC809}" dt="2023-11-17T11:33:32.188" v="9243" actId="115"/>
        <pc:sldMkLst>
          <pc:docMk/>
          <pc:sldMk cId="653121796" sldId="372"/>
        </pc:sldMkLst>
      </pc:sldChg>
      <pc:sldChg chg="modNotesTx">
        <pc:chgData name="Αλεξάνδρα Βλαχοκώστα" userId="ebe5381d-644d-4268-94b5-aa261835907c" providerId="ADAL" clId="{62B11497-7265-4ED1-9256-659AAB0EC809}" dt="2023-11-17T11:45:46.933" v="10009" actId="20577"/>
        <pc:sldMkLst>
          <pc:docMk/>
          <pc:sldMk cId="1749076414" sldId="373"/>
        </pc:sldMkLst>
      </pc:sldChg>
      <pc:sldChg chg="modNotesTx">
        <pc:chgData name="Αλεξάνδρα Βλαχοκώστα" userId="ebe5381d-644d-4268-94b5-aa261835907c" providerId="ADAL" clId="{62B11497-7265-4ED1-9256-659AAB0EC809}" dt="2023-11-17T11:50:37.533" v="10459" actId="20577"/>
        <pc:sldMkLst>
          <pc:docMk/>
          <pc:sldMk cId="1358221138" sldId="374"/>
        </pc:sldMkLst>
      </pc:sldChg>
      <pc:sldChg chg="modNotesTx">
        <pc:chgData name="Αλεξάνδρα Βλαχοκώστα" userId="ebe5381d-644d-4268-94b5-aa261835907c" providerId="ADAL" clId="{62B11497-7265-4ED1-9256-659AAB0EC809}" dt="2023-11-16T13:31:46.433" v="3643" actId="20577"/>
        <pc:sldMkLst>
          <pc:docMk/>
          <pc:sldMk cId="3544838558" sldId="375"/>
        </pc:sldMkLst>
      </pc:sldChg>
      <pc:sldChg chg="modNotesTx">
        <pc:chgData name="Αλεξάνδρα Βλαχοκώστα" userId="ebe5381d-644d-4268-94b5-aa261835907c" providerId="ADAL" clId="{62B11497-7265-4ED1-9256-659AAB0EC809}" dt="2023-11-16T12:51:46.848" v="1734" actId="20577"/>
        <pc:sldMkLst>
          <pc:docMk/>
          <pc:sldMk cId="4281149587" sldId="379"/>
        </pc:sldMkLst>
      </pc:sldChg>
      <pc:sldChg chg="modNotesTx">
        <pc:chgData name="Αλεξάνδρα Βλαχοκώστα" userId="ebe5381d-644d-4268-94b5-aa261835907c" providerId="ADAL" clId="{62B11497-7265-4ED1-9256-659AAB0EC809}" dt="2023-11-16T13:06:21.823" v="2602" actId="20577"/>
        <pc:sldMkLst>
          <pc:docMk/>
          <pc:sldMk cId="2777872408" sldId="380"/>
        </pc:sldMkLst>
      </pc:sldChg>
      <pc:sldChg chg="modNotesTx">
        <pc:chgData name="Αλεξάνδρα Βλαχοκώστα" userId="ebe5381d-644d-4268-94b5-aa261835907c" providerId="ADAL" clId="{62B11497-7265-4ED1-9256-659AAB0EC809}" dt="2023-11-17T11:57:44.336" v="11056" actId="20577"/>
        <pc:sldMkLst>
          <pc:docMk/>
          <pc:sldMk cId="657676662" sldId="399"/>
        </pc:sldMkLst>
      </pc:sldChg>
      <pc:sldChg chg="modNotesTx">
        <pc:chgData name="Αλεξάνδρα Βλαχοκώστα" userId="ebe5381d-644d-4268-94b5-aa261835907c" providerId="ADAL" clId="{62B11497-7265-4ED1-9256-659AAB0EC809}" dt="2023-11-17T15:18:22.700" v="11240" actId="20577"/>
        <pc:sldMkLst>
          <pc:docMk/>
          <pc:sldMk cId="292997513" sldId="400"/>
        </pc:sldMkLst>
      </pc:sldChg>
      <pc:sldChg chg="modNotesTx">
        <pc:chgData name="Αλεξάνδρα Βλαχοκώστα" userId="ebe5381d-644d-4268-94b5-aa261835907c" providerId="ADAL" clId="{62B11497-7265-4ED1-9256-659AAB0EC809}" dt="2023-11-17T15:22:36.026" v="11611" actId="20577"/>
        <pc:sldMkLst>
          <pc:docMk/>
          <pc:sldMk cId="1438934043" sldId="401"/>
        </pc:sldMkLst>
      </pc:sldChg>
      <pc:sldChg chg="modNotesTx">
        <pc:chgData name="Αλεξάνδρα Βλαχοκώστα" userId="ebe5381d-644d-4268-94b5-aa261835907c" providerId="ADAL" clId="{62B11497-7265-4ED1-9256-659AAB0EC809}" dt="2023-11-17T15:24:28.369" v="11870" actId="6549"/>
        <pc:sldMkLst>
          <pc:docMk/>
          <pc:sldMk cId="3911015991" sldId="402"/>
        </pc:sldMkLst>
      </pc:sldChg>
      <pc:sldChg chg="modNotesTx">
        <pc:chgData name="Αλεξάνδρα Βλαχοκώστα" userId="ebe5381d-644d-4268-94b5-aa261835907c" providerId="ADAL" clId="{62B11497-7265-4ED1-9256-659AAB0EC809}" dt="2023-11-17T15:30:06.384" v="12846" actId="20577"/>
        <pc:sldMkLst>
          <pc:docMk/>
          <pc:sldMk cId="1907789764" sldId="403"/>
        </pc:sldMkLst>
      </pc:sldChg>
      <pc:sldChg chg="modNotesTx">
        <pc:chgData name="Αλεξάνδρα Βλαχοκώστα" userId="ebe5381d-644d-4268-94b5-aa261835907c" providerId="ADAL" clId="{62B11497-7265-4ED1-9256-659AAB0EC809}" dt="2023-11-17T15:43:16.944" v="13344" actId="20577"/>
        <pc:sldMkLst>
          <pc:docMk/>
          <pc:sldMk cId="3624496798" sldId="404"/>
        </pc:sldMkLst>
      </pc:sldChg>
      <pc:sldChg chg="modNotesTx">
        <pc:chgData name="Αλεξάνδρα Βλαχοκώστα" userId="ebe5381d-644d-4268-94b5-aa261835907c" providerId="ADAL" clId="{62B11497-7265-4ED1-9256-659AAB0EC809}" dt="2023-11-17T15:53:30.816" v="13798" actId="20577"/>
        <pc:sldMkLst>
          <pc:docMk/>
          <pc:sldMk cId="2338888800" sldId="405"/>
        </pc:sldMkLst>
      </pc:sldChg>
      <pc:sldChg chg="modNotesTx">
        <pc:chgData name="Αλεξάνδρα Βλαχοκώστα" userId="ebe5381d-644d-4268-94b5-aa261835907c" providerId="ADAL" clId="{62B11497-7265-4ED1-9256-659AAB0EC809}" dt="2023-11-17T16:03:35.052" v="14039" actId="20577"/>
        <pc:sldMkLst>
          <pc:docMk/>
          <pc:sldMk cId="3879438816" sldId="406"/>
        </pc:sldMkLst>
      </pc:sldChg>
      <pc:sldChg chg="modNotesTx">
        <pc:chgData name="Αλεξάνδρα Βλαχοκώστα" userId="ebe5381d-644d-4268-94b5-aa261835907c" providerId="ADAL" clId="{62B11497-7265-4ED1-9256-659AAB0EC809}" dt="2023-11-17T16:05:03.249" v="14096" actId="6549"/>
        <pc:sldMkLst>
          <pc:docMk/>
          <pc:sldMk cId="1745814534" sldId="407"/>
        </pc:sldMkLst>
      </pc:sldChg>
      <pc:sldChg chg="modNotesTx">
        <pc:chgData name="Αλεξάνδρα Βλαχοκώστα" userId="ebe5381d-644d-4268-94b5-aa261835907c" providerId="ADAL" clId="{62B11497-7265-4ED1-9256-659AAB0EC809}" dt="2023-11-17T16:12:45.954" v="14564" actId="20577"/>
        <pc:sldMkLst>
          <pc:docMk/>
          <pc:sldMk cId="670843913" sldId="408"/>
        </pc:sldMkLst>
      </pc:sldChg>
      <pc:sldChg chg="modNotesTx">
        <pc:chgData name="Αλεξάνδρα Βλαχοκώστα" userId="ebe5381d-644d-4268-94b5-aa261835907c" providerId="ADAL" clId="{62B11497-7265-4ED1-9256-659AAB0EC809}" dt="2023-11-17T16:17:34.902" v="15342" actId="6549"/>
        <pc:sldMkLst>
          <pc:docMk/>
          <pc:sldMk cId="197642662" sldId="409"/>
        </pc:sldMkLst>
      </pc:sldChg>
      <pc:sldChg chg="modNotesTx">
        <pc:chgData name="Αλεξάνδρα Βλαχοκώστα" userId="ebe5381d-644d-4268-94b5-aa261835907c" providerId="ADAL" clId="{62B11497-7265-4ED1-9256-659AAB0EC809}" dt="2023-11-17T16:30:36.159" v="16161" actId="20577"/>
        <pc:sldMkLst>
          <pc:docMk/>
          <pc:sldMk cId="3138323006" sldId="410"/>
        </pc:sldMkLst>
      </pc:sldChg>
      <pc:sldChg chg="modNotesTx">
        <pc:chgData name="Αλεξάνδρα Βλαχοκώστα" userId="ebe5381d-644d-4268-94b5-aa261835907c" providerId="ADAL" clId="{62B11497-7265-4ED1-9256-659AAB0EC809}" dt="2023-11-17T16:26:14.558" v="15708" actId="20577"/>
        <pc:sldMkLst>
          <pc:docMk/>
          <pc:sldMk cId="1225756332" sldId="411"/>
        </pc:sldMkLst>
      </pc:sldChg>
      <pc:sldChg chg="modNotesTx">
        <pc:chgData name="Αλεξάνδρα Βλαχοκώστα" userId="ebe5381d-644d-4268-94b5-aa261835907c" providerId="ADAL" clId="{62B11497-7265-4ED1-9256-659AAB0EC809}" dt="2023-11-17T16:35:34.194" v="16851" actId="20577"/>
        <pc:sldMkLst>
          <pc:docMk/>
          <pc:sldMk cId="271298165" sldId="412"/>
        </pc:sldMkLst>
      </pc:sldChg>
      <pc:sldChg chg="modNotesTx">
        <pc:chgData name="Αλεξάνδρα Βλαχοκώστα" userId="ebe5381d-644d-4268-94b5-aa261835907c" providerId="ADAL" clId="{62B11497-7265-4ED1-9256-659AAB0EC809}" dt="2023-11-17T16:40:37.359" v="17402" actId="20577"/>
        <pc:sldMkLst>
          <pc:docMk/>
          <pc:sldMk cId="2601501796" sldId="413"/>
        </pc:sldMkLst>
      </pc:sldChg>
      <pc:sldChg chg="modNotesTx">
        <pc:chgData name="Αλεξάνδρα Βλαχοκώστα" userId="ebe5381d-644d-4268-94b5-aa261835907c" providerId="ADAL" clId="{62B11497-7265-4ED1-9256-659AAB0EC809}" dt="2023-11-17T16:44:14.512" v="17600" actId="6549"/>
        <pc:sldMkLst>
          <pc:docMk/>
          <pc:sldMk cId="871314202" sldId="414"/>
        </pc:sldMkLst>
      </pc:sldChg>
      <pc:sldChg chg="modNotesTx">
        <pc:chgData name="Αλεξάνδρα Βλαχοκώστα" userId="ebe5381d-644d-4268-94b5-aa261835907c" providerId="ADAL" clId="{62B11497-7265-4ED1-9256-659AAB0EC809}" dt="2023-11-17T16:47:31.975" v="17926" actId="20577"/>
        <pc:sldMkLst>
          <pc:docMk/>
          <pc:sldMk cId="1096827304" sldId="415"/>
        </pc:sldMkLst>
      </pc:sldChg>
      <pc:sldChg chg="modNotesTx">
        <pc:chgData name="Αλεξάνδρα Βλαχοκώστα" userId="ebe5381d-644d-4268-94b5-aa261835907c" providerId="ADAL" clId="{62B11497-7265-4ED1-9256-659AAB0EC809}" dt="2023-11-17T16:51:04.699" v="18473" actId="20577"/>
        <pc:sldMkLst>
          <pc:docMk/>
          <pc:sldMk cId="1510418428" sldId="416"/>
        </pc:sldMkLst>
      </pc:sldChg>
      <pc:sldChg chg="del">
        <pc:chgData name="Αλεξάνδρα Βλαχοκώστα" userId="ebe5381d-644d-4268-94b5-aa261835907c" providerId="ADAL" clId="{62B11497-7265-4ED1-9256-659AAB0EC809}" dt="2023-11-16T12:04:26.985" v="572" actId="47"/>
        <pc:sldMkLst>
          <pc:docMk/>
          <pc:sldMk cId="3034821546" sldId="451"/>
        </pc:sldMkLst>
      </pc:sldChg>
      <pc:sldChg chg="modNotesTx">
        <pc:chgData name="Αλεξάνδρα Βλαχοκώστα" userId="ebe5381d-644d-4268-94b5-aa261835907c" providerId="ADAL" clId="{62B11497-7265-4ED1-9256-659AAB0EC809}" dt="2023-11-17T11:12:07.732" v="8196" actId="20577"/>
        <pc:sldMkLst>
          <pc:docMk/>
          <pc:sldMk cId="600324864" sldId="454"/>
        </pc:sldMkLst>
      </pc:sldChg>
      <pc:sldChg chg="modNotesTx">
        <pc:chgData name="Αλεξάνδρα Βλαχοκώστα" userId="ebe5381d-644d-4268-94b5-aa261835907c" providerId="ADAL" clId="{62B11497-7265-4ED1-9256-659AAB0EC809}" dt="2023-11-16T13:07:48.446" v="2646" actId="20577"/>
        <pc:sldMkLst>
          <pc:docMk/>
          <pc:sldMk cId="4061709643" sldId="455"/>
        </pc:sldMkLst>
      </pc:sldChg>
      <pc:sldChg chg="modNotesTx">
        <pc:chgData name="Αλεξάνδρα Βλαχοκώστα" userId="ebe5381d-644d-4268-94b5-aa261835907c" providerId="ADAL" clId="{62B11497-7265-4ED1-9256-659AAB0EC809}" dt="2023-11-16T13:08:50.656" v="2759" actId="6549"/>
        <pc:sldMkLst>
          <pc:docMk/>
          <pc:sldMk cId="3197084282" sldId="457"/>
        </pc:sldMkLst>
      </pc:sldChg>
      <pc:sldChg chg="modNotesTx">
        <pc:chgData name="Αλεξάνδρα Βλαχοκώστα" userId="ebe5381d-644d-4268-94b5-aa261835907c" providerId="ADAL" clId="{62B11497-7265-4ED1-9256-659AAB0EC809}" dt="2023-11-16T13:12:33.316" v="3002" actId="20577"/>
        <pc:sldMkLst>
          <pc:docMk/>
          <pc:sldMk cId="1538696999" sldId="458"/>
        </pc:sldMkLst>
      </pc:sldChg>
      <pc:sldChg chg="modNotesTx">
        <pc:chgData name="Αλεξάνδρα Βλαχοκώστα" userId="ebe5381d-644d-4268-94b5-aa261835907c" providerId="ADAL" clId="{62B11497-7265-4ED1-9256-659AAB0EC809}" dt="2023-11-16T13:15:57.210" v="3318" actId="5793"/>
        <pc:sldMkLst>
          <pc:docMk/>
          <pc:sldMk cId="988888323" sldId="459"/>
        </pc:sldMkLst>
      </pc:sldChg>
      <pc:sldChg chg="modNotesTx">
        <pc:chgData name="Αλεξάνδρα Βλαχοκώστα" userId="ebe5381d-644d-4268-94b5-aa261835907c" providerId="ADAL" clId="{62B11497-7265-4ED1-9256-659AAB0EC809}" dt="2023-11-17T07:55:00.320" v="4549" actId="20577"/>
        <pc:sldMkLst>
          <pc:docMk/>
          <pc:sldMk cId="2472875977" sldId="460"/>
        </pc:sldMkLst>
      </pc:sldChg>
      <pc:sldChg chg="modNotesTx">
        <pc:chgData name="Αλεξάνδρα Βλαχοκώστα" userId="ebe5381d-644d-4268-94b5-aa261835907c" providerId="ADAL" clId="{62B11497-7265-4ED1-9256-659AAB0EC809}" dt="2023-11-16T12:04:04.789" v="571" actId="5793"/>
        <pc:sldMkLst>
          <pc:docMk/>
          <pc:sldMk cId="2938624737" sldId="466"/>
        </pc:sldMkLst>
      </pc:sldChg>
    </pc:docChg>
  </pc:docChgLst>
</pc:chgInfo>
</file>

<file path=ppt/comments/modernComment_15F_2ED83614.xml><?xml version="1.0" encoding="utf-8"?>
<p188:cmLst xmlns:a="http://schemas.openxmlformats.org/drawingml/2006/main" xmlns:r="http://schemas.openxmlformats.org/officeDocument/2006/relationships" xmlns:p188="http://schemas.microsoft.com/office/powerpoint/2018/8/main">
  <p188:cm id="{C60BF490-525F-42B5-BEC5-20CC9DEDA159}" authorId="{E4F3FA84-5ED0-672A-F000-465E9C82C1B6}" status="resolved" created="2023-10-19T11:33:19.554" complete="100000">
    <pc:sldMkLst xmlns:pc="http://schemas.microsoft.com/office/powerpoint/2013/main/command">
      <pc:docMk/>
      <pc:sldMk cId="785921556" sldId="351"/>
    </pc:sldMkLst>
    <p188:txBody>
      <a:bodyPr/>
      <a:lstStyle/>
      <a:p>
        <a:r>
          <a:rPr lang="el-GR"/>
          <a:t>Το κρατάμε</a:t>
        </a:r>
      </a:p>
    </p188:txBody>
  </p188:cm>
</p188:cmLst>
</file>

<file path=ppt/comments/modernComment_169_89031B6D.xml><?xml version="1.0" encoding="utf-8"?>
<p188:cmLst xmlns:a="http://schemas.openxmlformats.org/drawingml/2006/main" xmlns:r="http://schemas.openxmlformats.org/officeDocument/2006/relationships" xmlns:p188="http://schemas.microsoft.com/office/powerpoint/2018/8/main">
  <p188:cm id="{A4D8FC5B-298D-429E-B2F2-F97F7987D303}" authorId="{E4F3FA84-5ED0-672A-F000-465E9C82C1B6}" status="resolved" created="2023-10-19T11:32:52.642" complete="100000">
    <pc:sldMkLst xmlns:pc="http://schemas.microsoft.com/office/powerpoint/2013/main/command">
      <pc:docMk/>
      <pc:sldMk cId="2298682221" sldId="361"/>
    </pc:sldMkLst>
    <p188:txBody>
      <a:bodyPr/>
      <a:lstStyle/>
      <a:p>
        <a:r>
          <a:rPr lang="el-GR"/>
          <a:t>Κατά την άποψή μου, Το Α δεν χρειάζεται να το δείχνουμε πλέον</a:t>
        </a:r>
      </a:p>
    </p188:txBody>
  </p188:cm>
</p188:cmLst>
</file>

<file path=ppt/comments/modernComment_1D1_CC9F40D9.xml><?xml version="1.0" encoding="utf-8"?>
<p188:cmLst xmlns:a="http://schemas.openxmlformats.org/drawingml/2006/main" xmlns:r="http://schemas.openxmlformats.org/officeDocument/2006/relationships" xmlns:p188="http://schemas.microsoft.com/office/powerpoint/2018/8/main">
  <p188:cm id="{9E3A8108-39BA-4182-B6DE-0F15C0FA7905}" authorId="{52882B06-5C3E-3CF3-1794-9FFF3BB1A784}" status="resolved" created="2023-10-27T09:59:33.826">
    <pc:sldMkLst xmlns:pc="http://schemas.microsoft.com/office/powerpoint/2013/main/command">
      <pc:docMk/>
      <pc:sldMk cId="3034821546" sldId="451"/>
    </pc:sldMkLst>
    <p188:txBody>
      <a:bodyPr/>
      <a:lstStyle/>
      <a:p>
        <a:r>
          <a:rPr lang="el-GR"/>
          <a:t>ΔΙΝΕΤΑΙ ΕΜΦΑΣΗ --- ΠΙΟ ΣΟΦΙΣΤΙΚΕ</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35B20-0DA0-4597-BB49-F3353DF80B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92D6360A-DF6D-4371-85AA-AE61C9C10A29}">
      <dgm:prSet phldrT="[Κείμενο]" custT="1"/>
      <dgm:spPr>
        <a:solidFill>
          <a:schemeClr val="accent1">
            <a:lumMod val="75000"/>
          </a:schemeClr>
        </a:solidFill>
      </dgm:spPr>
      <dgm:t>
        <a:bodyPr/>
        <a:lstStyle/>
        <a:p>
          <a:r>
            <a:rPr lang="el-GR" sz="3200" b="1" dirty="0">
              <a:latin typeface="Arial" panose="020B0604020202020204" pitchFamily="34" charset="0"/>
              <a:cs typeface="Arial" panose="020B0604020202020204" pitchFamily="34" charset="0"/>
            </a:rPr>
            <a:t>Ελλάδα </a:t>
          </a:r>
          <a:r>
            <a:rPr lang="el-GR" sz="3200" b="1" dirty="0">
              <a:solidFill>
                <a:srgbClr val="00B0F0"/>
              </a:solidFill>
              <a:latin typeface="Arial" panose="020B0604020202020204" pitchFamily="34" charset="0"/>
              <a:cs typeface="Arial" panose="020B0604020202020204" pitchFamily="34" charset="0"/>
            </a:rPr>
            <a:t>2</a:t>
          </a:r>
          <a:r>
            <a:rPr lang="el-GR" sz="3200" b="1" dirty="0">
              <a:solidFill>
                <a:srgbClr val="FFFF00"/>
              </a:solidFill>
              <a:latin typeface="Arial" panose="020B0604020202020204" pitchFamily="34" charset="0"/>
              <a:cs typeface="Arial" panose="020B0604020202020204" pitchFamily="34" charset="0"/>
            </a:rPr>
            <a:t>.</a:t>
          </a:r>
          <a:r>
            <a:rPr lang="el-GR" sz="3200" b="1" dirty="0">
              <a:solidFill>
                <a:srgbClr val="92D050"/>
              </a:solidFill>
              <a:latin typeface="Arial" panose="020B0604020202020204" pitchFamily="34" charset="0"/>
              <a:cs typeface="Arial" panose="020B0604020202020204" pitchFamily="34" charset="0"/>
            </a:rPr>
            <a:t>0</a:t>
          </a:r>
        </a:p>
      </dgm:t>
    </dgm:pt>
    <dgm:pt modelId="{FB378599-A49B-414C-8740-8730B53B981B}" type="parTrans" cxnId="{6A110F91-C169-4DEB-9653-5BD95B633F00}">
      <dgm:prSet/>
      <dgm:spPr/>
      <dgm:t>
        <a:bodyPr/>
        <a:lstStyle/>
        <a:p>
          <a:endParaRPr lang="el-GR" sz="2000">
            <a:latin typeface="Arial" panose="020B0604020202020204" pitchFamily="34" charset="0"/>
            <a:cs typeface="Arial" panose="020B0604020202020204" pitchFamily="34" charset="0"/>
          </a:endParaRPr>
        </a:p>
      </dgm:t>
    </dgm:pt>
    <dgm:pt modelId="{714BDE6E-A4A8-44CB-9DEA-FB22D0F0F6C6}" type="sibTrans" cxnId="{6A110F91-C169-4DEB-9653-5BD95B633F00}">
      <dgm:prSet/>
      <dgm:spPr/>
      <dgm:t>
        <a:bodyPr/>
        <a:lstStyle/>
        <a:p>
          <a:endParaRPr lang="el-GR" sz="2000">
            <a:latin typeface="Arial" panose="020B0604020202020204" pitchFamily="34" charset="0"/>
            <a:cs typeface="Arial" panose="020B0604020202020204" pitchFamily="34" charset="0"/>
          </a:endParaRPr>
        </a:p>
      </dgm:t>
    </dgm:pt>
    <dgm:pt modelId="{A57C5531-5DC9-453E-ABBD-E7A68886DAA5}">
      <dgm:prSet phldrT="[Κείμενο]" custT="1"/>
      <dgm:spPr/>
      <dgm:t>
        <a:bodyPr/>
        <a:lstStyle/>
        <a:p>
          <a:pPr>
            <a:lnSpc>
              <a:spcPct val="200000"/>
            </a:lnSpc>
            <a:spcBef>
              <a:spcPts val="600"/>
            </a:spcBef>
            <a:spcAft>
              <a:spcPts val="600"/>
            </a:spcAft>
          </a:pPr>
          <a:r>
            <a:rPr lang="el-GR" sz="2000" b="1" dirty="0">
              <a:latin typeface="Arial" panose="020B0604020202020204" pitchFamily="34" charset="0"/>
              <a:cs typeface="Arial" panose="020B0604020202020204" pitchFamily="34" charset="0"/>
            </a:rPr>
            <a:t>Η κυρίως εφαρμογή του ΟΠΣ</a:t>
          </a:r>
          <a:r>
            <a:rPr lang="en-US" sz="2000" b="1"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για την διαχείριση &amp; παρακολούθηση των Δελτίων των έργων</a:t>
          </a:r>
        </a:p>
      </dgm:t>
    </dgm:pt>
    <dgm:pt modelId="{5B1A9FED-4298-4A03-ACA4-4F58E7638CD4}" type="parTrans" cxnId="{405BCE17-D253-432F-8CC3-D72BEBEEA6BF}">
      <dgm:prSet/>
      <dgm:spPr/>
      <dgm:t>
        <a:bodyPr/>
        <a:lstStyle/>
        <a:p>
          <a:endParaRPr lang="el-GR" sz="2000">
            <a:latin typeface="Arial" panose="020B0604020202020204" pitchFamily="34" charset="0"/>
            <a:cs typeface="Arial" panose="020B0604020202020204" pitchFamily="34" charset="0"/>
          </a:endParaRPr>
        </a:p>
      </dgm:t>
    </dgm:pt>
    <dgm:pt modelId="{B07F7EFE-9E76-4B66-9287-5BB7E83378B8}" type="sibTrans" cxnId="{405BCE17-D253-432F-8CC3-D72BEBEEA6BF}">
      <dgm:prSet/>
      <dgm:spPr/>
      <dgm:t>
        <a:bodyPr/>
        <a:lstStyle/>
        <a:p>
          <a:endParaRPr lang="el-GR" sz="2000">
            <a:latin typeface="Arial" panose="020B0604020202020204" pitchFamily="34" charset="0"/>
            <a:cs typeface="Arial" panose="020B0604020202020204" pitchFamily="34" charset="0"/>
          </a:endParaRPr>
        </a:p>
      </dgm:t>
    </dgm:pt>
    <dgm:pt modelId="{B2306EBF-AB8F-49C6-95D4-CE23A98B1F28}">
      <dgm:prSet phldrT="[Κείμενο]" custT="1"/>
      <dgm:spPr>
        <a:solidFill>
          <a:srgbClr val="33CCFF"/>
        </a:solidFill>
      </dgm:spPr>
      <dgm:t>
        <a:bodyPr/>
        <a:lstStyle/>
        <a:p>
          <a:r>
            <a:rPr lang="el-GR" sz="3200" b="1" dirty="0">
              <a:latin typeface="Arial" panose="020B0604020202020204" pitchFamily="34" charset="0"/>
              <a:cs typeface="Arial" panose="020B0604020202020204" pitchFamily="34" charset="0"/>
            </a:rPr>
            <a:t>Αναφορές</a:t>
          </a:r>
        </a:p>
      </dgm:t>
    </dgm:pt>
    <dgm:pt modelId="{680907CD-7B47-4F8A-985D-D7E0E92133F0}" type="parTrans" cxnId="{B3F75F25-9153-4674-A947-D078233F2936}">
      <dgm:prSet/>
      <dgm:spPr/>
      <dgm:t>
        <a:bodyPr/>
        <a:lstStyle/>
        <a:p>
          <a:endParaRPr lang="el-GR" sz="2000">
            <a:latin typeface="Arial" panose="020B0604020202020204" pitchFamily="34" charset="0"/>
            <a:cs typeface="Arial" panose="020B0604020202020204" pitchFamily="34" charset="0"/>
          </a:endParaRPr>
        </a:p>
      </dgm:t>
    </dgm:pt>
    <dgm:pt modelId="{8301640B-605A-48D7-8751-5CABC495ECBE}" type="sibTrans" cxnId="{B3F75F25-9153-4674-A947-D078233F2936}">
      <dgm:prSet/>
      <dgm:spPr/>
      <dgm:t>
        <a:bodyPr/>
        <a:lstStyle/>
        <a:p>
          <a:endParaRPr lang="el-GR" sz="2000">
            <a:latin typeface="Arial" panose="020B0604020202020204" pitchFamily="34" charset="0"/>
            <a:cs typeface="Arial" panose="020B0604020202020204" pitchFamily="34" charset="0"/>
          </a:endParaRPr>
        </a:p>
      </dgm:t>
    </dgm:pt>
    <dgm:pt modelId="{98E287E0-1FE8-4E1E-A7CF-4169F0FF0841}">
      <dgm:prSet phldrT="[Κείμενο]" custT="1"/>
      <dgm:spPr/>
      <dgm:t>
        <a:bodyPr/>
        <a:lstStyle/>
        <a:p>
          <a:pPr>
            <a:lnSpc>
              <a:spcPct val="200000"/>
            </a:lnSpc>
          </a:pPr>
          <a:r>
            <a:rPr lang="el-GR" sz="2000" b="1" dirty="0">
              <a:latin typeface="Arial" panose="020B0604020202020204" pitchFamily="34" charset="0"/>
              <a:cs typeface="Arial" panose="020B0604020202020204" pitchFamily="34" charset="0"/>
            </a:rPr>
            <a:t>Εξαγωγή αναφορών</a:t>
          </a:r>
          <a:r>
            <a:rPr lang="en-US" sz="2000" b="1"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με επιλεγμένα κριτήρια για τα δεδομένα που αφορούν τα έργα</a:t>
          </a:r>
        </a:p>
      </dgm:t>
    </dgm:pt>
    <dgm:pt modelId="{07EB34F6-3303-4268-808E-44860A5146BB}" type="parTrans" cxnId="{B4710C8A-8105-4ABC-BA67-8361B07AAC62}">
      <dgm:prSet/>
      <dgm:spPr/>
      <dgm:t>
        <a:bodyPr/>
        <a:lstStyle/>
        <a:p>
          <a:endParaRPr lang="el-GR" sz="2000">
            <a:latin typeface="Arial" panose="020B0604020202020204" pitchFamily="34" charset="0"/>
            <a:cs typeface="Arial" panose="020B0604020202020204" pitchFamily="34" charset="0"/>
          </a:endParaRPr>
        </a:p>
      </dgm:t>
    </dgm:pt>
    <dgm:pt modelId="{D34578D2-9A83-412E-8F8E-37F719B85C2D}" type="sibTrans" cxnId="{B4710C8A-8105-4ABC-BA67-8361B07AAC62}">
      <dgm:prSet/>
      <dgm:spPr/>
      <dgm:t>
        <a:bodyPr/>
        <a:lstStyle/>
        <a:p>
          <a:endParaRPr lang="el-GR" sz="2000">
            <a:latin typeface="Arial" panose="020B0604020202020204" pitchFamily="34" charset="0"/>
            <a:cs typeface="Arial" panose="020B0604020202020204" pitchFamily="34" charset="0"/>
          </a:endParaRPr>
        </a:p>
      </dgm:t>
    </dgm:pt>
    <dgm:pt modelId="{E7A1E7C1-3B60-4ECE-9CA4-83F9BFE436FB}">
      <dgm:prSet phldrT="[Κείμενο]" custT="1"/>
      <dgm:spPr>
        <a:solidFill>
          <a:srgbClr val="FF9933"/>
        </a:solidFill>
      </dgm:spPr>
      <dgm:t>
        <a:bodyPr/>
        <a:lstStyle/>
        <a:p>
          <a:r>
            <a:rPr lang="en-US" sz="3200" b="1" dirty="0">
              <a:latin typeface="Arial" panose="020B0604020202020204" pitchFamily="34" charset="0"/>
              <a:cs typeface="Arial" panose="020B0604020202020204" pitchFamily="34" charset="0"/>
            </a:rPr>
            <a:t>Helpdesk</a:t>
          </a:r>
          <a:endParaRPr lang="el-GR" sz="3200" b="1" dirty="0">
            <a:latin typeface="Arial" panose="020B0604020202020204" pitchFamily="34" charset="0"/>
            <a:cs typeface="Arial" panose="020B0604020202020204" pitchFamily="34" charset="0"/>
          </a:endParaRPr>
        </a:p>
      </dgm:t>
    </dgm:pt>
    <dgm:pt modelId="{753A04A8-70C6-4721-B312-AB02D68DB056}" type="parTrans" cxnId="{889EBA1C-0429-4423-AC2E-D637073BC21B}">
      <dgm:prSet/>
      <dgm:spPr/>
      <dgm:t>
        <a:bodyPr/>
        <a:lstStyle/>
        <a:p>
          <a:endParaRPr lang="el-GR" sz="2000">
            <a:latin typeface="Arial" panose="020B0604020202020204" pitchFamily="34" charset="0"/>
            <a:cs typeface="Arial" panose="020B0604020202020204" pitchFamily="34" charset="0"/>
          </a:endParaRPr>
        </a:p>
      </dgm:t>
    </dgm:pt>
    <dgm:pt modelId="{E6077313-EF4C-4972-9EC7-1D2067DB83B1}" type="sibTrans" cxnId="{889EBA1C-0429-4423-AC2E-D637073BC21B}">
      <dgm:prSet/>
      <dgm:spPr/>
      <dgm:t>
        <a:bodyPr/>
        <a:lstStyle/>
        <a:p>
          <a:endParaRPr lang="el-GR" sz="2000">
            <a:latin typeface="Arial" panose="020B0604020202020204" pitchFamily="34" charset="0"/>
            <a:cs typeface="Arial" panose="020B0604020202020204" pitchFamily="34" charset="0"/>
          </a:endParaRPr>
        </a:p>
      </dgm:t>
    </dgm:pt>
    <dgm:pt modelId="{E212C104-757B-4E64-8810-976F7CBC7D27}">
      <dgm:prSet phldrT="[Κείμενο]" custT="1"/>
      <dgm:spPr/>
      <dgm:t>
        <a:bodyPr/>
        <a:lstStyle/>
        <a:p>
          <a:pPr>
            <a:lnSpc>
              <a:spcPct val="200000"/>
            </a:lnSpc>
          </a:pPr>
          <a:r>
            <a:rPr lang="el-GR" sz="2000" b="1" dirty="0">
              <a:latin typeface="Arial" panose="020B0604020202020204" pitchFamily="34" charset="0"/>
              <a:cs typeface="Arial" panose="020B0604020202020204" pitchFamily="34" charset="0"/>
            </a:rPr>
            <a:t>Επικοινωνία με την ΕΙΔΙΚΗ ΥΠΗΡΕΣΙΑ ΣΥΝΤΟΝΙΣΜΟΥ ΤΑΜΕΙΟΥ ΑΝΑΚΑΜΨΗΣ (ΕΥΣΤΑ)</a:t>
          </a:r>
        </a:p>
      </dgm:t>
    </dgm:pt>
    <dgm:pt modelId="{F065E031-0A4D-4629-878C-EA790AF4E8B7}" type="parTrans" cxnId="{184D92C7-9A02-4006-B498-B9BCF437CB10}">
      <dgm:prSet/>
      <dgm:spPr/>
      <dgm:t>
        <a:bodyPr/>
        <a:lstStyle/>
        <a:p>
          <a:endParaRPr lang="el-GR" sz="2000">
            <a:latin typeface="Arial" panose="020B0604020202020204" pitchFamily="34" charset="0"/>
            <a:cs typeface="Arial" panose="020B0604020202020204" pitchFamily="34" charset="0"/>
          </a:endParaRPr>
        </a:p>
      </dgm:t>
    </dgm:pt>
    <dgm:pt modelId="{BAAB42A8-3E8D-4578-8D72-2581A333E93F}" type="sibTrans" cxnId="{184D92C7-9A02-4006-B498-B9BCF437CB10}">
      <dgm:prSet/>
      <dgm:spPr/>
      <dgm:t>
        <a:bodyPr/>
        <a:lstStyle/>
        <a:p>
          <a:endParaRPr lang="el-GR" sz="2000">
            <a:latin typeface="Arial" panose="020B0604020202020204" pitchFamily="34" charset="0"/>
            <a:cs typeface="Arial" panose="020B0604020202020204" pitchFamily="34" charset="0"/>
          </a:endParaRPr>
        </a:p>
      </dgm:t>
    </dgm:pt>
    <dgm:pt modelId="{61F2A476-C4C0-4BD6-A64C-12BFD26F6D06}" type="pres">
      <dgm:prSet presAssocID="{0E835B20-0DA0-4597-BB49-F3353DF80B6A}" presName="linear" presStyleCnt="0">
        <dgm:presLayoutVars>
          <dgm:animLvl val="lvl"/>
          <dgm:resizeHandles val="exact"/>
        </dgm:presLayoutVars>
      </dgm:prSet>
      <dgm:spPr/>
    </dgm:pt>
    <dgm:pt modelId="{557C2015-3590-4B5D-9B63-DA15DCB4513C}" type="pres">
      <dgm:prSet presAssocID="{92D6360A-DF6D-4371-85AA-AE61C9C10A29}" presName="parentText" presStyleLbl="node1" presStyleIdx="0" presStyleCnt="3">
        <dgm:presLayoutVars>
          <dgm:chMax val="0"/>
          <dgm:bulletEnabled val="1"/>
        </dgm:presLayoutVars>
      </dgm:prSet>
      <dgm:spPr/>
    </dgm:pt>
    <dgm:pt modelId="{A2305172-72E2-4486-92FF-DEEDDA502378}" type="pres">
      <dgm:prSet presAssocID="{92D6360A-DF6D-4371-85AA-AE61C9C10A29}" presName="childText" presStyleLbl="revTx" presStyleIdx="0" presStyleCnt="3">
        <dgm:presLayoutVars>
          <dgm:bulletEnabled val="1"/>
        </dgm:presLayoutVars>
      </dgm:prSet>
      <dgm:spPr/>
    </dgm:pt>
    <dgm:pt modelId="{CB2568D1-2528-4C54-AE7E-D00438A42DEF}" type="pres">
      <dgm:prSet presAssocID="{B2306EBF-AB8F-49C6-95D4-CE23A98B1F28}" presName="parentText" presStyleLbl="node1" presStyleIdx="1" presStyleCnt="3">
        <dgm:presLayoutVars>
          <dgm:chMax val="0"/>
          <dgm:bulletEnabled val="1"/>
        </dgm:presLayoutVars>
      </dgm:prSet>
      <dgm:spPr/>
    </dgm:pt>
    <dgm:pt modelId="{7EDBDA2E-5F62-4962-8B64-ECE1FE409861}" type="pres">
      <dgm:prSet presAssocID="{B2306EBF-AB8F-49C6-95D4-CE23A98B1F28}" presName="childText" presStyleLbl="revTx" presStyleIdx="1" presStyleCnt="3">
        <dgm:presLayoutVars>
          <dgm:bulletEnabled val="1"/>
        </dgm:presLayoutVars>
      </dgm:prSet>
      <dgm:spPr/>
    </dgm:pt>
    <dgm:pt modelId="{34313A87-1E4F-4C73-96B3-B15F05E9290B}" type="pres">
      <dgm:prSet presAssocID="{E7A1E7C1-3B60-4ECE-9CA4-83F9BFE436FB}" presName="parentText" presStyleLbl="node1" presStyleIdx="2" presStyleCnt="3">
        <dgm:presLayoutVars>
          <dgm:chMax val="0"/>
          <dgm:bulletEnabled val="1"/>
        </dgm:presLayoutVars>
      </dgm:prSet>
      <dgm:spPr/>
    </dgm:pt>
    <dgm:pt modelId="{0B3C66C0-48C4-4EEE-8BAA-D9D9169E523A}" type="pres">
      <dgm:prSet presAssocID="{E7A1E7C1-3B60-4ECE-9CA4-83F9BFE436FB}" presName="childText" presStyleLbl="revTx" presStyleIdx="2" presStyleCnt="3">
        <dgm:presLayoutVars>
          <dgm:bulletEnabled val="1"/>
        </dgm:presLayoutVars>
      </dgm:prSet>
      <dgm:spPr/>
    </dgm:pt>
  </dgm:ptLst>
  <dgm:cxnLst>
    <dgm:cxn modelId="{075E8902-78C5-4794-A545-2EAFFF1CA863}" type="presOf" srcId="{E212C104-757B-4E64-8810-976F7CBC7D27}" destId="{0B3C66C0-48C4-4EEE-8BAA-D9D9169E523A}" srcOrd="0" destOrd="0" presId="urn:microsoft.com/office/officeart/2005/8/layout/vList2"/>
    <dgm:cxn modelId="{405BCE17-D253-432F-8CC3-D72BEBEEA6BF}" srcId="{92D6360A-DF6D-4371-85AA-AE61C9C10A29}" destId="{A57C5531-5DC9-453E-ABBD-E7A68886DAA5}" srcOrd="0" destOrd="0" parTransId="{5B1A9FED-4298-4A03-ACA4-4F58E7638CD4}" sibTransId="{B07F7EFE-9E76-4B66-9287-5BB7E83378B8}"/>
    <dgm:cxn modelId="{889EBA1C-0429-4423-AC2E-D637073BC21B}" srcId="{0E835B20-0DA0-4597-BB49-F3353DF80B6A}" destId="{E7A1E7C1-3B60-4ECE-9CA4-83F9BFE436FB}" srcOrd="2" destOrd="0" parTransId="{753A04A8-70C6-4721-B312-AB02D68DB056}" sibTransId="{E6077313-EF4C-4972-9EC7-1D2067DB83B1}"/>
    <dgm:cxn modelId="{B3F75F25-9153-4674-A947-D078233F2936}" srcId="{0E835B20-0DA0-4597-BB49-F3353DF80B6A}" destId="{B2306EBF-AB8F-49C6-95D4-CE23A98B1F28}" srcOrd="1" destOrd="0" parTransId="{680907CD-7B47-4F8A-985D-D7E0E92133F0}" sibTransId="{8301640B-605A-48D7-8751-5CABC495ECBE}"/>
    <dgm:cxn modelId="{0D6FC93B-1A44-4EE8-AD26-B640A19E2470}" type="presOf" srcId="{92D6360A-DF6D-4371-85AA-AE61C9C10A29}" destId="{557C2015-3590-4B5D-9B63-DA15DCB4513C}" srcOrd="0" destOrd="0" presId="urn:microsoft.com/office/officeart/2005/8/layout/vList2"/>
    <dgm:cxn modelId="{DD5BDF5D-20D2-4B6B-8987-07E1EB7D69CB}" type="presOf" srcId="{0E835B20-0DA0-4597-BB49-F3353DF80B6A}" destId="{61F2A476-C4C0-4BD6-A64C-12BFD26F6D06}" srcOrd="0" destOrd="0" presId="urn:microsoft.com/office/officeart/2005/8/layout/vList2"/>
    <dgm:cxn modelId="{05CE0F7E-0F77-4762-B5F9-BA5FADA2FCCF}" type="presOf" srcId="{E7A1E7C1-3B60-4ECE-9CA4-83F9BFE436FB}" destId="{34313A87-1E4F-4C73-96B3-B15F05E9290B}" srcOrd="0" destOrd="0" presId="urn:microsoft.com/office/officeart/2005/8/layout/vList2"/>
    <dgm:cxn modelId="{B4710C8A-8105-4ABC-BA67-8361B07AAC62}" srcId="{B2306EBF-AB8F-49C6-95D4-CE23A98B1F28}" destId="{98E287E0-1FE8-4E1E-A7CF-4169F0FF0841}" srcOrd="0" destOrd="0" parTransId="{07EB34F6-3303-4268-808E-44860A5146BB}" sibTransId="{D34578D2-9A83-412E-8F8E-37F719B85C2D}"/>
    <dgm:cxn modelId="{6A110F91-C169-4DEB-9653-5BD95B633F00}" srcId="{0E835B20-0DA0-4597-BB49-F3353DF80B6A}" destId="{92D6360A-DF6D-4371-85AA-AE61C9C10A29}" srcOrd="0" destOrd="0" parTransId="{FB378599-A49B-414C-8740-8730B53B981B}" sibTransId="{714BDE6E-A4A8-44CB-9DEA-FB22D0F0F6C6}"/>
    <dgm:cxn modelId="{6E830393-2082-42BB-8435-5FA1B8909BD9}" type="presOf" srcId="{98E287E0-1FE8-4E1E-A7CF-4169F0FF0841}" destId="{7EDBDA2E-5F62-4962-8B64-ECE1FE409861}" srcOrd="0" destOrd="0" presId="urn:microsoft.com/office/officeart/2005/8/layout/vList2"/>
    <dgm:cxn modelId="{98621DA4-CD6F-4D17-A3DF-7AE0A6F7CCCE}" type="presOf" srcId="{A57C5531-5DC9-453E-ABBD-E7A68886DAA5}" destId="{A2305172-72E2-4486-92FF-DEEDDA502378}" srcOrd="0" destOrd="0" presId="urn:microsoft.com/office/officeart/2005/8/layout/vList2"/>
    <dgm:cxn modelId="{3838C1AF-D286-487B-A4C4-7B012CBC4AF5}" type="presOf" srcId="{B2306EBF-AB8F-49C6-95D4-CE23A98B1F28}" destId="{CB2568D1-2528-4C54-AE7E-D00438A42DEF}" srcOrd="0" destOrd="0" presId="urn:microsoft.com/office/officeart/2005/8/layout/vList2"/>
    <dgm:cxn modelId="{184D92C7-9A02-4006-B498-B9BCF437CB10}" srcId="{E7A1E7C1-3B60-4ECE-9CA4-83F9BFE436FB}" destId="{E212C104-757B-4E64-8810-976F7CBC7D27}" srcOrd="0" destOrd="0" parTransId="{F065E031-0A4D-4629-878C-EA790AF4E8B7}" sibTransId="{BAAB42A8-3E8D-4578-8D72-2581A333E93F}"/>
    <dgm:cxn modelId="{090D4486-04D2-4584-897E-F798726283C5}" type="presParOf" srcId="{61F2A476-C4C0-4BD6-A64C-12BFD26F6D06}" destId="{557C2015-3590-4B5D-9B63-DA15DCB4513C}" srcOrd="0" destOrd="0" presId="urn:microsoft.com/office/officeart/2005/8/layout/vList2"/>
    <dgm:cxn modelId="{1E1BFF71-44A4-4915-B005-97AE0C0F165D}" type="presParOf" srcId="{61F2A476-C4C0-4BD6-A64C-12BFD26F6D06}" destId="{A2305172-72E2-4486-92FF-DEEDDA502378}" srcOrd="1" destOrd="0" presId="urn:microsoft.com/office/officeart/2005/8/layout/vList2"/>
    <dgm:cxn modelId="{7A156252-E9AC-48BA-BB18-9019CF1E2EC0}" type="presParOf" srcId="{61F2A476-C4C0-4BD6-A64C-12BFD26F6D06}" destId="{CB2568D1-2528-4C54-AE7E-D00438A42DEF}" srcOrd="2" destOrd="0" presId="urn:microsoft.com/office/officeart/2005/8/layout/vList2"/>
    <dgm:cxn modelId="{9EF45F8D-87F2-49F8-8B7C-A906F8841020}" type="presParOf" srcId="{61F2A476-C4C0-4BD6-A64C-12BFD26F6D06}" destId="{7EDBDA2E-5F62-4962-8B64-ECE1FE409861}" srcOrd="3" destOrd="0" presId="urn:microsoft.com/office/officeart/2005/8/layout/vList2"/>
    <dgm:cxn modelId="{A3B7CFCE-9AE4-49C5-ACFA-07CD29060FFC}" type="presParOf" srcId="{61F2A476-C4C0-4BD6-A64C-12BFD26F6D06}" destId="{34313A87-1E4F-4C73-96B3-B15F05E9290B}" srcOrd="4" destOrd="0" presId="urn:microsoft.com/office/officeart/2005/8/layout/vList2"/>
    <dgm:cxn modelId="{B4825890-0CA2-43FF-BA96-5267965B657F}" type="presParOf" srcId="{61F2A476-C4C0-4BD6-A64C-12BFD26F6D06}" destId="{0B3C66C0-48C4-4EEE-8BAA-D9D9169E523A}" srcOrd="5" destOrd="0" presId="urn:microsoft.com/office/officeart/2005/8/layout/vList2"/>
  </dgm:cxnLst>
  <dgm:bg>
    <a:solidFill>
      <a:schemeClr val="bg1">
        <a:lumMod val="85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10C7B9-2487-4289-A90E-54755A0ECEC0}"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l-GR"/>
        </a:p>
      </dgm:t>
    </dgm:pt>
    <dgm:pt modelId="{952AACDD-8295-4716-B2B5-A767A00BB856}">
      <dgm:prSet phldrT="[Κείμενο]"/>
      <dgm:spPr/>
      <dgm:t>
        <a:bodyPr/>
        <a:lstStyle/>
        <a:p>
          <a:r>
            <a:rPr lang="en-US" dirty="0"/>
            <a:t>Browsers</a:t>
          </a:r>
          <a:endParaRPr lang="el-GR" dirty="0"/>
        </a:p>
      </dgm:t>
    </dgm:pt>
    <dgm:pt modelId="{51B98288-20A1-43D6-A13A-3630841EA74D}" type="parTrans" cxnId="{7D55088A-359F-45D0-8931-78B592E2503D}">
      <dgm:prSet/>
      <dgm:spPr/>
      <dgm:t>
        <a:bodyPr/>
        <a:lstStyle/>
        <a:p>
          <a:endParaRPr lang="el-GR"/>
        </a:p>
      </dgm:t>
    </dgm:pt>
    <dgm:pt modelId="{80E972AB-7573-450B-9810-7E2ECB37AFAB}" type="sibTrans" cxnId="{7D55088A-359F-45D0-8931-78B592E2503D}">
      <dgm:prSet/>
      <dgm:spPr/>
      <dgm:t>
        <a:bodyPr/>
        <a:lstStyle/>
        <a:p>
          <a:endParaRPr lang="el-GR"/>
        </a:p>
      </dgm:t>
    </dgm:pt>
    <dgm:pt modelId="{568977B8-F629-4794-BFD4-88228B8FA2B5}">
      <dgm:prSet phldrT="[Κείμενο]" custT="1"/>
      <dgm:spPr>
        <a:solidFill>
          <a:srgbClr val="4F81BD">
            <a:shade val="80000"/>
            <a:hueOff val="306246"/>
            <a:satOff val="-4392"/>
            <a:lumOff val="25615"/>
            <a:alphaOff val="0"/>
          </a:srgbClr>
        </a:solidFill>
        <a:ln w="25400" cap="flat" cmpd="sng" algn="ctr">
          <a:solidFill>
            <a:prstClr val="white">
              <a:hueOff val="0"/>
              <a:satOff val="0"/>
              <a:lumOff val="0"/>
              <a:alphaOff val="0"/>
            </a:prstClr>
          </a:solidFill>
          <a:prstDash val="solid"/>
        </a:ln>
        <a:effectLst/>
      </dgm:spPr>
      <dgm:t>
        <a:bodyPr spcFirstLastPara="0" vert="horz" wrap="square" lIns="179070" tIns="179070" rIns="179070" bIns="179070" numCol="1" spcCol="1270" anchor="ctr" anchorCtr="0"/>
        <a:lstStyle/>
        <a:p>
          <a:r>
            <a:rPr lang="el-GR" sz="4700" kern="1200" dirty="0">
              <a:solidFill>
                <a:prstClr val="white"/>
              </a:solidFill>
              <a:latin typeface="Calibri"/>
              <a:ea typeface="+mn-ea"/>
              <a:cs typeface="+mn-cs"/>
            </a:rPr>
            <a:t>Καρτέλες</a:t>
          </a:r>
        </a:p>
      </dgm:t>
    </dgm:pt>
    <dgm:pt modelId="{06521A3E-8B8E-4006-8692-C731DFA5F027}" type="parTrans" cxnId="{5AD16010-F718-48D6-94F3-E7FB03390235}">
      <dgm:prSet/>
      <dgm:spPr/>
      <dgm:t>
        <a:bodyPr/>
        <a:lstStyle/>
        <a:p>
          <a:endParaRPr lang="el-GR"/>
        </a:p>
      </dgm:t>
    </dgm:pt>
    <dgm:pt modelId="{43800874-DA56-41F5-A3A5-CEC5F071032F}" type="sibTrans" cxnId="{5AD16010-F718-48D6-94F3-E7FB03390235}">
      <dgm:prSet/>
      <dgm:spPr/>
      <dgm:t>
        <a:bodyPr/>
        <a:lstStyle/>
        <a:p>
          <a:endParaRPr lang="el-GR"/>
        </a:p>
      </dgm:t>
    </dgm:pt>
    <dgm:pt modelId="{5426BCF4-5CA9-44F0-9CE4-59962D5494AC}">
      <dgm:prSet phldrT="[Κείμενο]"/>
      <dgm:spPr/>
      <dgm:t>
        <a:bodyPr/>
        <a:lstStyle/>
        <a:p>
          <a:r>
            <a:rPr lang="el-GR" dirty="0"/>
            <a:t>Χρήστες</a:t>
          </a:r>
        </a:p>
      </dgm:t>
    </dgm:pt>
    <dgm:pt modelId="{D0201CA5-1C9A-441A-BCE9-23EAEBC1DBA9}" type="parTrans" cxnId="{B6D65551-5AEC-49EF-8159-D7D9C2954B82}">
      <dgm:prSet/>
      <dgm:spPr/>
      <dgm:t>
        <a:bodyPr/>
        <a:lstStyle/>
        <a:p>
          <a:endParaRPr lang="el-GR"/>
        </a:p>
      </dgm:t>
    </dgm:pt>
    <dgm:pt modelId="{7896CE90-19E0-498B-B2CD-48A4184C8BEC}" type="sibTrans" cxnId="{B6D65551-5AEC-49EF-8159-D7D9C2954B82}">
      <dgm:prSet/>
      <dgm:spPr/>
      <dgm:t>
        <a:bodyPr/>
        <a:lstStyle/>
        <a:p>
          <a:endParaRPr lang="el-GR"/>
        </a:p>
      </dgm:t>
    </dgm:pt>
    <dgm:pt modelId="{42BC30EE-12D1-48DF-A958-4F83621A7963}" type="pres">
      <dgm:prSet presAssocID="{E810C7B9-2487-4289-A90E-54755A0ECEC0}" presName="diagram" presStyleCnt="0">
        <dgm:presLayoutVars>
          <dgm:dir/>
          <dgm:resizeHandles val="exact"/>
        </dgm:presLayoutVars>
      </dgm:prSet>
      <dgm:spPr/>
    </dgm:pt>
    <dgm:pt modelId="{9277E1C9-1078-41A7-9C0C-E07ADBFA7731}" type="pres">
      <dgm:prSet presAssocID="{952AACDD-8295-4716-B2B5-A767A00BB856}" presName="node" presStyleLbl="node1" presStyleIdx="0" presStyleCnt="3">
        <dgm:presLayoutVars>
          <dgm:bulletEnabled val="1"/>
        </dgm:presLayoutVars>
      </dgm:prSet>
      <dgm:spPr/>
    </dgm:pt>
    <dgm:pt modelId="{C1B8288F-0A4A-4FF2-89D9-B35480893970}" type="pres">
      <dgm:prSet presAssocID="{80E972AB-7573-450B-9810-7E2ECB37AFAB}" presName="sibTrans" presStyleCnt="0"/>
      <dgm:spPr/>
    </dgm:pt>
    <dgm:pt modelId="{8E344A07-93A6-4838-9B99-2D14AEF8A650}" type="pres">
      <dgm:prSet presAssocID="{568977B8-F629-4794-BFD4-88228B8FA2B5}" presName="node" presStyleLbl="node1" presStyleIdx="1" presStyleCnt="3">
        <dgm:presLayoutVars>
          <dgm:bulletEnabled val="1"/>
        </dgm:presLayoutVars>
      </dgm:prSet>
      <dgm:spPr>
        <a:xfrm>
          <a:off x="2908242" y="343286"/>
          <a:ext cx="2643240" cy="1585944"/>
        </a:xfrm>
        <a:prstGeom prst="rect">
          <a:avLst/>
        </a:prstGeom>
      </dgm:spPr>
    </dgm:pt>
    <dgm:pt modelId="{AFD72661-856C-458C-B7FB-DB35B389C37D}" type="pres">
      <dgm:prSet presAssocID="{43800874-DA56-41F5-A3A5-CEC5F071032F}" presName="sibTrans" presStyleCnt="0"/>
      <dgm:spPr/>
    </dgm:pt>
    <dgm:pt modelId="{72C4E0CE-032D-420F-AB23-5EA59F83A312}" type="pres">
      <dgm:prSet presAssocID="{5426BCF4-5CA9-44F0-9CE4-59962D5494AC}" presName="node" presStyleLbl="node1" presStyleIdx="2" presStyleCnt="3" custLinFactNeighborX="4249" custLinFactNeighborY="16192">
        <dgm:presLayoutVars>
          <dgm:bulletEnabled val="1"/>
        </dgm:presLayoutVars>
      </dgm:prSet>
      <dgm:spPr/>
    </dgm:pt>
  </dgm:ptLst>
  <dgm:cxnLst>
    <dgm:cxn modelId="{5AD16010-F718-48D6-94F3-E7FB03390235}" srcId="{E810C7B9-2487-4289-A90E-54755A0ECEC0}" destId="{568977B8-F629-4794-BFD4-88228B8FA2B5}" srcOrd="1" destOrd="0" parTransId="{06521A3E-8B8E-4006-8692-C731DFA5F027}" sibTransId="{43800874-DA56-41F5-A3A5-CEC5F071032F}"/>
    <dgm:cxn modelId="{772D7214-E9C5-4094-A7F1-723722F5F45F}" type="presOf" srcId="{5426BCF4-5CA9-44F0-9CE4-59962D5494AC}" destId="{72C4E0CE-032D-420F-AB23-5EA59F83A312}" srcOrd="0" destOrd="0" presId="urn:microsoft.com/office/officeart/2005/8/layout/default"/>
    <dgm:cxn modelId="{B6D65551-5AEC-49EF-8159-D7D9C2954B82}" srcId="{E810C7B9-2487-4289-A90E-54755A0ECEC0}" destId="{5426BCF4-5CA9-44F0-9CE4-59962D5494AC}" srcOrd="2" destOrd="0" parTransId="{D0201CA5-1C9A-441A-BCE9-23EAEBC1DBA9}" sibTransId="{7896CE90-19E0-498B-B2CD-48A4184C8BEC}"/>
    <dgm:cxn modelId="{7D55088A-359F-45D0-8931-78B592E2503D}" srcId="{E810C7B9-2487-4289-A90E-54755A0ECEC0}" destId="{952AACDD-8295-4716-B2B5-A767A00BB856}" srcOrd="0" destOrd="0" parTransId="{51B98288-20A1-43D6-A13A-3630841EA74D}" sibTransId="{80E972AB-7573-450B-9810-7E2ECB37AFAB}"/>
    <dgm:cxn modelId="{9ABC5892-0614-4C02-8794-1E5AE6F0E56F}" type="presOf" srcId="{E810C7B9-2487-4289-A90E-54755A0ECEC0}" destId="{42BC30EE-12D1-48DF-A958-4F83621A7963}" srcOrd="0" destOrd="0" presId="urn:microsoft.com/office/officeart/2005/8/layout/default"/>
    <dgm:cxn modelId="{5D163DA6-085C-453D-8DE9-03C3F1C88B84}" type="presOf" srcId="{952AACDD-8295-4716-B2B5-A767A00BB856}" destId="{9277E1C9-1078-41A7-9C0C-E07ADBFA7731}" srcOrd="0" destOrd="0" presId="urn:microsoft.com/office/officeart/2005/8/layout/default"/>
    <dgm:cxn modelId="{375CAFB7-6A30-4A6B-86B2-2C3EE517527C}" type="presOf" srcId="{568977B8-F629-4794-BFD4-88228B8FA2B5}" destId="{8E344A07-93A6-4838-9B99-2D14AEF8A650}" srcOrd="0" destOrd="0" presId="urn:microsoft.com/office/officeart/2005/8/layout/default"/>
    <dgm:cxn modelId="{3642A07F-C347-4205-8830-8E5A7CCF3EB9}" type="presParOf" srcId="{42BC30EE-12D1-48DF-A958-4F83621A7963}" destId="{9277E1C9-1078-41A7-9C0C-E07ADBFA7731}" srcOrd="0" destOrd="0" presId="urn:microsoft.com/office/officeart/2005/8/layout/default"/>
    <dgm:cxn modelId="{251C5F05-991B-4925-8F11-7842C729AE77}" type="presParOf" srcId="{42BC30EE-12D1-48DF-A958-4F83621A7963}" destId="{C1B8288F-0A4A-4FF2-89D9-B35480893970}" srcOrd="1" destOrd="0" presId="urn:microsoft.com/office/officeart/2005/8/layout/default"/>
    <dgm:cxn modelId="{AFFD5FF9-3D76-4F9B-A9D1-7BE42075164E}" type="presParOf" srcId="{42BC30EE-12D1-48DF-A958-4F83621A7963}" destId="{8E344A07-93A6-4838-9B99-2D14AEF8A650}" srcOrd="2" destOrd="0" presId="urn:microsoft.com/office/officeart/2005/8/layout/default"/>
    <dgm:cxn modelId="{E8B3BB9F-0B98-4687-93BB-F2B169BEBD51}" type="presParOf" srcId="{42BC30EE-12D1-48DF-A958-4F83621A7963}" destId="{AFD72661-856C-458C-B7FB-DB35B389C37D}" srcOrd="3" destOrd="0" presId="urn:microsoft.com/office/officeart/2005/8/layout/default"/>
    <dgm:cxn modelId="{800ACD55-F7DE-424A-B34D-B3B3CE8833B0}" type="presParOf" srcId="{42BC30EE-12D1-48DF-A958-4F83621A7963}" destId="{72C4E0CE-032D-420F-AB23-5EA59F83A31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10C7B9-2487-4289-A90E-54755A0ECEC0}"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l-GR"/>
        </a:p>
      </dgm:t>
    </dgm:pt>
    <dgm:pt modelId="{952AACDD-8295-4716-B2B5-A767A00BB856}">
      <dgm:prSet phldrT="[Κείμενο]"/>
      <dgm:spPr/>
      <dgm:t>
        <a:bodyPr/>
        <a:lstStyle/>
        <a:p>
          <a:r>
            <a:rPr lang="el-GR" dirty="0"/>
            <a:t>Δελτία</a:t>
          </a:r>
        </a:p>
      </dgm:t>
    </dgm:pt>
    <dgm:pt modelId="{51B98288-20A1-43D6-A13A-3630841EA74D}" type="parTrans" cxnId="{7D55088A-359F-45D0-8931-78B592E2503D}">
      <dgm:prSet/>
      <dgm:spPr/>
      <dgm:t>
        <a:bodyPr/>
        <a:lstStyle/>
        <a:p>
          <a:endParaRPr lang="el-GR"/>
        </a:p>
      </dgm:t>
    </dgm:pt>
    <dgm:pt modelId="{80E972AB-7573-450B-9810-7E2ECB37AFAB}" type="sibTrans" cxnId="{7D55088A-359F-45D0-8931-78B592E2503D}">
      <dgm:prSet/>
      <dgm:spPr/>
      <dgm:t>
        <a:bodyPr/>
        <a:lstStyle/>
        <a:p>
          <a:endParaRPr lang="el-GR"/>
        </a:p>
      </dgm:t>
    </dgm:pt>
    <dgm:pt modelId="{568977B8-F629-4794-BFD4-88228B8FA2B5}">
      <dgm:prSet phldrT="[Κείμενο]"/>
      <dgm:spPr/>
      <dgm:t>
        <a:bodyPr/>
        <a:lstStyle/>
        <a:p>
          <a:r>
            <a:rPr lang="el-GR" dirty="0"/>
            <a:t>Συνημμένα</a:t>
          </a:r>
        </a:p>
      </dgm:t>
    </dgm:pt>
    <dgm:pt modelId="{06521A3E-8B8E-4006-8692-C731DFA5F027}" type="parTrans" cxnId="{5AD16010-F718-48D6-94F3-E7FB03390235}">
      <dgm:prSet/>
      <dgm:spPr/>
      <dgm:t>
        <a:bodyPr/>
        <a:lstStyle/>
        <a:p>
          <a:endParaRPr lang="el-GR"/>
        </a:p>
      </dgm:t>
    </dgm:pt>
    <dgm:pt modelId="{43800874-DA56-41F5-A3A5-CEC5F071032F}" type="sibTrans" cxnId="{5AD16010-F718-48D6-94F3-E7FB03390235}">
      <dgm:prSet/>
      <dgm:spPr/>
      <dgm:t>
        <a:bodyPr/>
        <a:lstStyle/>
        <a:p>
          <a:endParaRPr lang="el-GR"/>
        </a:p>
      </dgm:t>
    </dgm:pt>
    <dgm:pt modelId="{42BC30EE-12D1-48DF-A958-4F83621A7963}" type="pres">
      <dgm:prSet presAssocID="{E810C7B9-2487-4289-A90E-54755A0ECEC0}" presName="diagram" presStyleCnt="0">
        <dgm:presLayoutVars>
          <dgm:dir/>
          <dgm:resizeHandles val="exact"/>
        </dgm:presLayoutVars>
      </dgm:prSet>
      <dgm:spPr/>
    </dgm:pt>
    <dgm:pt modelId="{9277E1C9-1078-41A7-9C0C-E07ADBFA7731}" type="pres">
      <dgm:prSet presAssocID="{952AACDD-8295-4716-B2B5-A767A00BB856}" presName="node" presStyleLbl="node1" presStyleIdx="0" presStyleCnt="2">
        <dgm:presLayoutVars>
          <dgm:bulletEnabled val="1"/>
        </dgm:presLayoutVars>
      </dgm:prSet>
      <dgm:spPr/>
    </dgm:pt>
    <dgm:pt modelId="{C1B8288F-0A4A-4FF2-89D9-B35480893970}" type="pres">
      <dgm:prSet presAssocID="{80E972AB-7573-450B-9810-7E2ECB37AFAB}" presName="sibTrans" presStyleCnt="0"/>
      <dgm:spPr/>
    </dgm:pt>
    <dgm:pt modelId="{8E344A07-93A6-4838-9B99-2D14AEF8A650}" type="pres">
      <dgm:prSet presAssocID="{568977B8-F629-4794-BFD4-88228B8FA2B5}" presName="node" presStyleLbl="node1" presStyleIdx="1" presStyleCnt="2">
        <dgm:presLayoutVars>
          <dgm:bulletEnabled val="1"/>
        </dgm:presLayoutVars>
      </dgm:prSet>
      <dgm:spPr/>
    </dgm:pt>
  </dgm:ptLst>
  <dgm:cxnLst>
    <dgm:cxn modelId="{5AD16010-F718-48D6-94F3-E7FB03390235}" srcId="{E810C7B9-2487-4289-A90E-54755A0ECEC0}" destId="{568977B8-F629-4794-BFD4-88228B8FA2B5}" srcOrd="1" destOrd="0" parTransId="{06521A3E-8B8E-4006-8692-C731DFA5F027}" sibTransId="{43800874-DA56-41F5-A3A5-CEC5F071032F}"/>
    <dgm:cxn modelId="{BFFE9A22-E64C-424F-BD7E-CEC634389BDE}" type="presOf" srcId="{E810C7B9-2487-4289-A90E-54755A0ECEC0}" destId="{42BC30EE-12D1-48DF-A958-4F83621A7963}" srcOrd="0" destOrd="0" presId="urn:microsoft.com/office/officeart/2005/8/layout/default"/>
    <dgm:cxn modelId="{9290582F-4963-4567-8D5C-1FBF07F2CA13}" type="presOf" srcId="{952AACDD-8295-4716-B2B5-A767A00BB856}" destId="{9277E1C9-1078-41A7-9C0C-E07ADBFA7731}" srcOrd="0" destOrd="0" presId="urn:microsoft.com/office/officeart/2005/8/layout/default"/>
    <dgm:cxn modelId="{7D55088A-359F-45D0-8931-78B592E2503D}" srcId="{E810C7B9-2487-4289-A90E-54755A0ECEC0}" destId="{952AACDD-8295-4716-B2B5-A767A00BB856}" srcOrd="0" destOrd="0" parTransId="{51B98288-20A1-43D6-A13A-3630841EA74D}" sibTransId="{80E972AB-7573-450B-9810-7E2ECB37AFAB}"/>
    <dgm:cxn modelId="{E3A77BDF-856F-40FA-A691-0FBE5180CA3A}" type="presOf" srcId="{568977B8-F629-4794-BFD4-88228B8FA2B5}" destId="{8E344A07-93A6-4838-9B99-2D14AEF8A650}" srcOrd="0" destOrd="0" presId="urn:microsoft.com/office/officeart/2005/8/layout/default"/>
    <dgm:cxn modelId="{F95A89E8-D3EC-4F63-85BA-63886EF2CE38}" type="presParOf" srcId="{42BC30EE-12D1-48DF-A958-4F83621A7963}" destId="{9277E1C9-1078-41A7-9C0C-E07ADBFA7731}" srcOrd="0" destOrd="0" presId="urn:microsoft.com/office/officeart/2005/8/layout/default"/>
    <dgm:cxn modelId="{AB030F6E-0E1B-40A8-BE34-ECF4A443692C}" type="presParOf" srcId="{42BC30EE-12D1-48DF-A958-4F83621A7963}" destId="{C1B8288F-0A4A-4FF2-89D9-B35480893970}" srcOrd="1" destOrd="0" presId="urn:microsoft.com/office/officeart/2005/8/layout/default"/>
    <dgm:cxn modelId="{CC292E87-8E8D-4341-B91A-5AD24F945D11}" type="presParOf" srcId="{42BC30EE-12D1-48DF-A958-4F83621A7963}" destId="{8E344A07-93A6-4838-9B99-2D14AEF8A650}"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334B2-D8D1-4660-9424-AB0B65E230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l-GR"/>
        </a:p>
      </dgm:t>
    </dgm:pt>
    <dgm:pt modelId="{71108B22-7AB0-4C7B-8EC6-27FE71F5A62F}">
      <dgm:prSet phldrT="[Κείμενο]" custT="1"/>
      <dgm:spPr/>
      <dgm:t>
        <a:bodyPr/>
        <a:lstStyle/>
        <a:p>
          <a:pPr>
            <a:lnSpc>
              <a:spcPct val="120000"/>
            </a:lnSpc>
          </a:pPr>
          <a:r>
            <a:rPr lang="el-GR" sz="3200" b="1" dirty="0"/>
            <a:t>Χρήστης με αρμοδιότητα </a:t>
          </a:r>
          <a:r>
            <a:rPr lang="el-GR" sz="3600" b="1" dirty="0">
              <a:solidFill>
                <a:srgbClr val="FFC000"/>
              </a:solidFill>
            </a:rPr>
            <a:t>Συμπλήρωσης</a:t>
          </a:r>
        </a:p>
      </dgm:t>
    </dgm:pt>
    <dgm:pt modelId="{F00E27B9-33AF-4093-9566-69850A3F4CE5}" type="parTrans" cxnId="{83810735-16A1-4EDC-92AC-2FB84E46FDB1}">
      <dgm:prSet/>
      <dgm:spPr/>
      <dgm:t>
        <a:bodyPr/>
        <a:lstStyle/>
        <a:p>
          <a:endParaRPr lang="el-GR" sz="2800"/>
        </a:p>
      </dgm:t>
    </dgm:pt>
    <dgm:pt modelId="{E401422E-3AD9-43C7-8A20-F53824519C10}" type="sibTrans" cxnId="{83810735-16A1-4EDC-92AC-2FB84E46FDB1}">
      <dgm:prSet/>
      <dgm:spPr/>
      <dgm:t>
        <a:bodyPr/>
        <a:lstStyle/>
        <a:p>
          <a:endParaRPr lang="el-GR" sz="2800"/>
        </a:p>
      </dgm:t>
    </dgm:pt>
    <dgm:pt modelId="{AD787927-F94A-43CB-9198-56F8F95C96BE}">
      <dgm:prSet phldrT="[Κείμενο]" custT="1"/>
      <dgm:spPr>
        <a:solidFill>
          <a:srgbClr val="83C937">
            <a:alpha val="89804"/>
          </a:srgbClr>
        </a:solidFill>
      </dgm:spPr>
      <dgm:t>
        <a:bodyPr/>
        <a:lstStyle/>
        <a:p>
          <a:r>
            <a:rPr lang="el-GR" sz="2800" b="1" dirty="0">
              <a:solidFill>
                <a:schemeClr val="bg1"/>
              </a:solidFill>
            </a:rPr>
            <a:t>+ Δημιουργία</a:t>
          </a:r>
        </a:p>
      </dgm:t>
    </dgm:pt>
    <dgm:pt modelId="{4D4C2DCF-FEDF-4483-89D7-AC3C5B176D6B}" type="parTrans" cxnId="{DEA4DB28-4E69-4F81-ADBD-A10C918E16E1}">
      <dgm:prSet/>
      <dgm:spPr>
        <a:ln>
          <a:solidFill>
            <a:schemeClr val="bg1"/>
          </a:solidFill>
        </a:ln>
      </dgm:spPr>
      <dgm:t>
        <a:bodyPr/>
        <a:lstStyle/>
        <a:p>
          <a:endParaRPr lang="el-GR" sz="2800"/>
        </a:p>
      </dgm:t>
    </dgm:pt>
    <dgm:pt modelId="{6E857A9D-FF98-49C7-9BEB-61C09A011BC5}" type="sibTrans" cxnId="{DEA4DB28-4E69-4F81-ADBD-A10C918E16E1}">
      <dgm:prSet/>
      <dgm:spPr/>
      <dgm:t>
        <a:bodyPr/>
        <a:lstStyle/>
        <a:p>
          <a:endParaRPr lang="el-GR" sz="2800"/>
        </a:p>
      </dgm:t>
    </dgm:pt>
    <dgm:pt modelId="{AB9D6619-BB40-40D8-9E5C-1ED3C200A0B4}">
      <dgm:prSet phldrT="[Κείμενο]" custT="1"/>
      <dgm:spPr/>
      <dgm:t>
        <a:bodyPr/>
        <a:lstStyle/>
        <a:p>
          <a:pPr>
            <a:lnSpc>
              <a:spcPct val="120000"/>
            </a:lnSpc>
            <a:spcAft>
              <a:spcPts val="600"/>
            </a:spcAft>
          </a:pPr>
          <a:r>
            <a:rPr lang="el-GR" sz="3200" b="1" dirty="0"/>
            <a:t>Χρήστης με αρμοδιότητα</a:t>
          </a:r>
          <a:br>
            <a:rPr lang="en-US" sz="3200" b="1" dirty="0"/>
          </a:br>
          <a:r>
            <a:rPr lang="el-GR" sz="3600" b="1" dirty="0">
              <a:solidFill>
                <a:srgbClr val="FFC000"/>
              </a:solidFill>
            </a:rPr>
            <a:t>Υποβολής </a:t>
          </a:r>
        </a:p>
        <a:p>
          <a:pPr>
            <a:lnSpc>
              <a:spcPct val="100000"/>
            </a:lnSpc>
            <a:spcAft>
              <a:spcPts val="0"/>
            </a:spcAft>
          </a:pPr>
          <a:r>
            <a:rPr lang="el-GR" sz="3600" b="1" dirty="0">
              <a:solidFill>
                <a:srgbClr val="FF0000"/>
              </a:solidFill>
              <a:effectLst>
                <a:glow rad="228600">
                  <a:schemeClr val="accent1">
                    <a:satMod val="175000"/>
                    <a:alpha val="40000"/>
                  </a:schemeClr>
                </a:glow>
              </a:effectLst>
            </a:rPr>
            <a:t>(επιπλέον ενέργειες)</a:t>
          </a:r>
        </a:p>
      </dgm:t>
    </dgm:pt>
    <dgm:pt modelId="{D27939F6-FEB8-4314-94DE-D3D0749C3578}" type="parTrans" cxnId="{F200FAEE-3CCF-4640-80A4-D689162F7B57}">
      <dgm:prSet/>
      <dgm:spPr/>
      <dgm:t>
        <a:bodyPr/>
        <a:lstStyle/>
        <a:p>
          <a:endParaRPr lang="el-GR" sz="2800"/>
        </a:p>
      </dgm:t>
    </dgm:pt>
    <dgm:pt modelId="{2D1A69E6-4AF2-430E-9573-9C5AE3F8DB42}" type="sibTrans" cxnId="{F200FAEE-3CCF-4640-80A4-D689162F7B57}">
      <dgm:prSet/>
      <dgm:spPr/>
      <dgm:t>
        <a:bodyPr/>
        <a:lstStyle/>
        <a:p>
          <a:endParaRPr lang="el-GR" sz="2800"/>
        </a:p>
      </dgm:t>
    </dgm:pt>
    <dgm:pt modelId="{D729CB91-5870-4B3D-BA71-17AED139BB33}">
      <dgm:prSet phldrT="[Κείμενο]" custT="1"/>
      <dgm:spPr/>
      <dgm:t>
        <a:bodyPr/>
        <a:lstStyle/>
        <a:p>
          <a:r>
            <a:rPr lang="el-GR" sz="2800" dirty="0"/>
            <a:t>Υποβολή</a:t>
          </a:r>
        </a:p>
      </dgm:t>
    </dgm:pt>
    <dgm:pt modelId="{CCBFD589-170C-4EE2-9BEA-1C9BA711A911}" type="parTrans" cxnId="{C4A07327-B2B7-4927-80D4-152612BE1FE4}">
      <dgm:prSet/>
      <dgm:spPr>
        <a:ln>
          <a:solidFill>
            <a:schemeClr val="bg1"/>
          </a:solidFill>
        </a:ln>
      </dgm:spPr>
      <dgm:t>
        <a:bodyPr/>
        <a:lstStyle/>
        <a:p>
          <a:endParaRPr lang="el-GR" sz="2800"/>
        </a:p>
      </dgm:t>
    </dgm:pt>
    <dgm:pt modelId="{F069FD7B-E090-4CA2-919B-4E9D6546921F}" type="sibTrans" cxnId="{C4A07327-B2B7-4927-80D4-152612BE1FE4}">
      <dgm:prSet/>
      <dgm:spPr/>
      <dgm:t>
        <a:bodyPr/>
        <a:lstStyle/>
        <a:p>
          <a:endParaRPr lang="el-GR" sz="2800"/>
        </a:p>
      </dgm:t>
    </dgm:pt>
    <dgm:pt modelId="{0D589315-640C-486C-8DA7-A46146B15269}">
      <dgm:prSet phldrT="[Κείμενο]" custT="1"/>
      <dgm:spPr/>
      <dgm:t>
        <a:bodyPr/>
        <a:lstStyle/>
        <a:p>
          <a:r>
            <a:rPr lang="el-GR" sz="2800" dirty="0"/>
            <a:t>Επεξεργασία</a:t>
          </a:r>
        </a:p>
      </dgm:t>
    </dgm:pt>
    <dgm:pt modelId="{CABD14BF-83E1-4B4D-A6CD-5664E9A79DD0}" type="parTrans" cxnId="{15BC7709-8FEA-4B49-8DCB-315917750E38}">
      <dgm:prSet/>
      <dgm:spPr>
        <a:ln>
          <a:solidFill>
            <a:schemeClr val="bg1"/>
          </a:solidFill>
        </a:ln>
      </dgm:spPr>
      <dgm:t>
        <a:bodyPr/>
        <a:lstStyle/>
        <a:p>
          <a:endParaRPr lang="el-GR" sz="2800"/>
        </a:p>
      </dgm:t>
    </dgm:pt>
    <dgm:pt modelId="{1EE93ACD-0D6C-405C-900D-5C91598ABB3F}" type="sibTrans" cxnId="{15BC7709-8FEA-4B49-8DCB-315917750E38}">
      <dgm:prSet/>
      <dgm:spPr/>
      <dgm:t>
        <a:bodyPr/>
        <a:lstStyle/>
        <a:p>
          <a:endParaRPr lang="el-GR" sz="2800"/>
        </a:p>
      </dgm:t>
    </dgm:pt>
    <dgm:pt modelId="{47A5C08C-0026-42FB-89F0-79EDA3DED434}">
      <dgm:prSet phldrT="[Κείμενο]" custT="1"/>
      <dgm:spPr/>
      <dgm:t>
        <a:bodyPr/>
        <a:lstStyle/>
        <a:p>
          <a:r>
            <a:rPr lang="el-GR" sz="2800" dirty="0"/>
            <a:t>Επισκόπηση</a:t>
          </a:r>
        </a:p>
      </dgm:t>
    </dgm:pt>
    <dgm:pt modelId="{A04824EF-ECF2-45E5-977B-F218EB5BCF6C}" type="parTrans" cxnId="{81B5EE3B-3E0E-4219-A6DE-1947195E64B0}">
      <dgm:prSet/>
      <dgm:spPr>
        <a:ln>
          <a:solidFill>
            <a:schemeClr val="bg1"/>
          </a:solidFill>
        </a:ln>
      </dgm:spPr>
      <dgm:t>
        <a:bodyPr/>
        <a:lstStyle/>
        <a:p>
          <a:endParaRPr lang="el-GR" sz="2800"/>
        </a:p>
      </dgm:t>
    </dgm:pt>
    <dgm:pt modelId="{A0FD420E-F842-4157-B390-8E594BE930D9}" type="sibTrans" cxnId="{81B5EE3B-3E0E-4219-A6DE-1947195E64B0}">
      <dgm:prSet/>
      <dgm:spPr/>
      <dgm:t>
        <a:bodyPr/>
        <a:lstStyle/>
        <a:p>
          <a:endParaRPr lang="el-GR" sz="2800"/>
        </a:p>
      </dgm:t>
    </dgm:pt>
    <dgm:pt modelId="{EDE22A33-F422-4570-A6C7-AC49B71223F0}">
      <dgm:prSet phldrT="[Κείμενο]" custT="1"/>
      <dgm:spPr/>
      <dgm:t>
        <a:bodyPr/>
        <a:lstStyle/>
        <a:p>
          <a:r>
            <a:rPr lang="el-GR" sz="2800" dirty="0"/>
            <a:t>Εκτύπωση</a:t>
          </a:r>
        </a:p>
      </dgm:t>
    </dgm:pt>
    <dgm:pt modelId="{C8C51D2C-79B0-4D14-9DEC-897A64C7CA11}" type="parTrans" cxnId="{7F6CF803-A034-4463-ACE0-8CB86EB8AE4C}">
      <dgm:prSet/>
      <dgm:spPr>
        <a:ln>
          <a:solidFill>
            <a:schemeClr val="bg1"/>
          </a:solidFill>
        </a:ln>
      </dgm:spPr>
      <dgm:t>
        <a:bodyPr/>
        <a:lstStyle/>
        <a:p>
          <a:endParaRPr lang="el-GR" sz="2800"/>
        </a:p>
      </dgm:t>
    </dgm:pt>
    <dgm:pt modelId="{1A989383-A826-40BD-BBA4-6835133CBB19}" type="sibTrans" cxnId="{7F6CF803-A034-4463-ACE0-8CB86EB8AE4C}">
      <dgm:prSet/>
      <dgm:spPr/>
      <dgm:t>
        <a:bodyPr/>
        <a:lstStyle/>
        <a:p>
          <a:endParaRPr lang="el-GR" sz="2800"/>
        </a:p>
      </dgm:t>
    </dgm:pt>
    <dgm:pt modelId="{BF0C3613-C9AB-40C0-B0CD-C0D78D1A3147}">
      <dgm:prSet phldrT="[Κείμενο]" custT="1"/>
      <dgm:spPr/>
      <dgm:t>
        <a:bodyPr/>
        <a:lstStyle/>
        <a:p>
          <a:r>
            <a:rPr lang="el-GR" sz="2800" dirty="0"/>
            <a:t>Διαγραφή</a:t>
          </a:r>
        </a:p>
      </dgm:t>
    </dgm:pt>
    <dgm:pt modelId="{698D79E3-DBD1-4490-8F7E-0184E85E4633}" type="parTrans" cxnId="{E515E619-8059-415E-8EBE-70BA11742F42}">
      <dgm:prSet/>
      <dgm:spPr>
        <a:ln>
          <a:solidFill>
            <a:schemeClr val="bg1"/>
          </a:solidFill>
        </a:ln>
      </dgm:spPr>
      <dgm:t>
        <a:bodyPr/>
        <a:lstStyle/>
        <a:p>
          <a:endParaRPr lang="el-GR" sz="2800"/>
        </a:p>
      </dgm:t>
    </dgm:pt>
    <dgm:pt modelId="{CECD256F-65C3-42D3-98B5-CEEE7215281C}" type="sibTrans" cxnId="{E515E619-8059-415E-8EBE-70BA11742F42}">
      <dgm:prSet/>
      <dgm:spPr/>
      <dgm:t>
        <a:bodyPr/>
        <a:lstStyle/>
        <a:p>
          <a:endParaRPr lang="el-GR" sz="2800"/>
        </a:p>
      </dgm:t>
    </dgm:pt>
    <dgm:pt modelId="{8F3B1F7E-80D2-41AD-BAA9-B455FCFAC0E6}">
      <dgm:prSet phldrT="[Κείμενο]" custT="1"/>
      <dgm:spPr/>
      <dgm:t>
        <a:bodyPr/>
        <a:lstStyle/>
        <a:p>
          <a:r>
            <a:rPr lang="el-GR" sz="2800" dirty="0"/>
            <a:t>Ακύρωση</a:t>
          </a:r>
        </a:p>
      </dgm:t>
    </dgm:pt>
    <dgm:pt modelId="{4F457650-93EC-444A-ADAE-A822585DD0FB}" type="parTrans" cxnId="{2D5122D0-9A0D-4A0D-A545-7F072A037EC1}">
      <dgm:prSet/>
      <dgm:spPr>
        <a:ln>
          <a:solidFill>
            <a:schemeClr val="bg1"/>
          </a:solidFill>
        </a:ln>
      </dgm:spPr>
      <dgm:t>
        <a:bodyPr/>
        <a:lstStyle/>
        <a:p>
          <a:endParaRPr lang="el-GR" sz="2800"/>
        </a:p>
      </dgm:t>
    </dgm:pt>
    <dgm:pt modelId="{E0FC3A3C-CE29-406F-ABEF-1D67F2172644}" type="sibTrans" cxnId="{2D5122D0-9A0D-4A0D-A545-7F072A037EC1}">
      <dgm:prSet/>
      <dgm:spPr/>
      <dgm:t>
        <a:bodyPr/>
        <a:lstStyle/>
        <a:p>
          <a:endParaRPr lang="el-GR" sz="2800"/>
        </a:p>
      </dgm:t>
    </dgm:pt>
    <dgm:pt modelId="{ABA5C6C9-666F-4372-AE9E-1EFFC223E907}">
      <dgm:prSet phldrT="[Κείμενο]" custT="1"/>
      <dgm:spPr/>
      <dgm:t>
        <a:bodyPr/>
        <a:lstStyle/>
        <a:p>
          <a:r>
            <a:rPr lang="el-GR" sz="2800" dirty="0"/>
            <a:t>Επικοινωνία</a:t>
          </a:r>
        </a:p>
      </dgm:t>
    </dgm:pt>
    <dgm:pt modelId="{343B46DF-B634-4EB2-B3C3-9FC47042D5D5}" type="parTrans" cxnId="{80AF9EFE-457E-4E75-8C26-68DB8A7B71D8}">
      <dgm:prSet/>
      <dgm:spPr>
        <a:ln>
          <a:solidFill>
            <a:schemeClr val="bg1"/>
          </a:solidFill>
        </a:ln>
      </dgm:spPr>
      <dgm:t>
        <a:bodyPr/>
        <a:lstStyle/>
        <a:p>
          <a:endParaRPr lang="el-GR" sz="2800"/>
        </a:p>
      </dgm:t>
    </dgm:pt>
    <dgm:pt modelId="{4FF5527A-DF8A-4E89-BFAB-77BC05D5C2EB}" type="sibTrans" cxnId="{80AF9EFE-457E-4E75-8C26-68DB8A7B71D8}">
      <dgm:prSet/>
      <dgm:spPr/>
      <dgm:t>
        <a:bodyPr/>
        <a:lstStyle/>
        <a:p>
          <a:endParaRPr lang="el-GR" sz="2800"/>
        </a:p>
      </dgm:t>
    </dgm:pt>
    <dgm:pt modelId="{3617A800-4263-48ED-BFFF-3EBEC8454643}">
      <dgm:prSet phldrT="[Κείμενο]" custT="1"/>
      <dgm:spPr>
        <a:solidFill>
          <a:prstClr val="white">
            <a:alpha val="90000"/>
            <a:hueOff val="0"/>
            <a:satOff val="0"/>
            <a:lumOff val="0"/>
            <a:alphaOff val="0"/>
          </a:prstClr>
        </a:solidFill>
        <a:ln w="25400" cap="flat" cmpd="sng" algn="ctr">
          <a:solidFill>
            <a:srgbClr val="4F81BD">
              <a:hueOff val="0"/>
              <a:satOff val="0"/>
              <a:lumOff val="0"/>
              <a:alphaOff val="0"/>
            </a:srgbClr>
          </a:solidFill>
          <a:prstDash val="solid"/>
        </a:ln>
        <a:effectLst/>
      </dgm:spPr>
      <dgm:t>
        <a:bodyPr spcFirstLastPara="0" vert="horz" wrap="square" lIns="53340" tIns="35560" rIns="53340" bIns="35560" numCol="1" spcCol="1270" anchor="ctr" anchorCtr="0"/>
        <a:lstStyle/>
        <a:p>
          <a:r>
            <a:rPr lang="el-GR" sz="2800" kern="1200" dirty="0">
              <a:solidFill>
                <a:prstClr val="black">
                  <a:hueOff val="0"/>
                  <a:satOff val="0"/>
                  <a:lumOff val="0"/>
                  <a:alphaOff val="0"/>
                </a:prstClr>
              </a:solidFill>
              <a:latin typeface="Calibri"/>
              <a:ea typeface="+mn-ea"/>
              <a:cs typeface="+mn-cs"/>
            </a:rPr>
            <a:t>Προώθηση</a:t>
          </a:r>
        </a:p>
      </dgm:t>
    </dgm:pt>
    <dgm:pt modelId="{22104ACB-73BC-48A1-8585-2A5743B3E543}" type="parTrans" cxnId="{E9990215-25EA-4692-99A3-7421186020E7}">
      <dgm:prSet/>
      <dgm:spPr>
        <a:ln>
          <a:solidFill>
            <a:schemeClr val="bg1"/>
          </a:solidFill>
        </a:ln>
      </dgm:spPr>
      <dgm:t>
        <a:bodyPr/>
        <a:lstStyle/>
        <a:p>
          <a:endParaRPr lang="el-GR"/>
        </a:p>
      </dgm:t>
    </dgm:pt>
    <dgm:pt modelId="{096D0A54-F40A-492A-B435-AAF361C2638E}" type="sibTrans" cxnId="{E9990215-25EA-4692-99A3-7421186020E7}">
      <dgm:prSet/>
      <dgm:spPr/>
      <dgm:t>
        <a:bodyPr/>
        <a:lstStyle/>
        <a:p>
          <a:endParaRPr lang="el-GR"/>
        </a:p>
      </dgm:t>
    </dgm:pt>
    <dgm:pt modelId="{A7D35E84-4F1D-4744-9D06-EAD384E7F35C}">
      <dgm:prSet phldrT="[Κείμενο]" custT="1"/>
      <dgm:spPr>
        <a:solidFill>
          <a:prstClr val="white">
            <a:alpha val="90000"/>
            <a:hueOff val="0"/>
            <a:satOff val="0"/>
            <a:lumOff val="0"/>
            <a:alphaOff val="0"/>
          </a:prstClr>
        </a:solidFill>
        <a:ln w="25400" cap="flat" cmpd="sng" algn="ctr">
          <a:solidFill>
            <a:srgbClr val="4F81BD">
              <a:hueOff val="0"/>
              <a:satOff val="0"/>
              <a:lumOff val="0"/>
              <a:alphaOff val="0"/>
            </a:srgbClr>
          </a:solidFill>
          <a:prstDash val="solid"/>
        </a:ln>
        <a:effectLst/>
      </dgm:spPr>
      <dgm:t>
        <a:bodyPr spcFirstLastPara="0" vert="horz" wrap="square" lIns="53340" tIns="35560" rIns="53340" bIns="35560" numCol="1" spcCol="1270" anchor="ctr" anchorCtr="0"/>
        <a:lstStyle/>
        <a:p>
          <a:r>
            <a:rPr lang="el-GR" sz="2800" kern="1200" dirty="0">
              <a:solidFill>
                <a:prstClr val="black">
                  <a:hueOff val="0"/>
                  <a:satOff val="0"/>
                  <a:lumOff val="0"/>
                  <a:alphaOff val="0"/>
                </a:prstClr>
              </a:solidFill>
              <a:latin typeface="Calibri"/>
              <a:ea typeface="+mn-ea"/>
              <a:cs typeface="+mn-cs"/>
            </a:rPr>
            <a:t>Παρακολούθηση</a:t>
          </a:r>
        </a:p>
      </dgm:t>
    </dgm:pt>
    <dgm:pt modelId="{9628A058-3E81-444C-A205-17CF33BFF365}" type="parTrans" cxnId="{525C3978-3462-486D-9D38-0ECB9BEC2DD9}">
      <dgm:prSet/>
      <dgm:spPr>
        <a:solidFill>
          <a:schemeClr val="bg1"/>
        </a:solidFill>
      </dgm:spPr>
      <dgm:t>
        <a:bodyPr/>
        <a:lstStyle/>
        <a:p>
          <a:endParaRPr lang="el-GR"/>
        </a:p>
      </dgm:t>
    </dgm:pt>
    <dgm:pt modelId="{620642DC-3066-461B-9EBF-A86DF8C44059}" type="sibTrans" cxnId="{525C3978-3462-486D-9D38-0ECB9BEC2DD9}">
      <dgm:prSet/>
      <dgm:spPr/>
      <dgm:t>
        <a:bodyPr/>
        <a:lstStyle/>
        <a:p>
          <a:endParaRPr lang="el-GR"/>
        </a:p>
      </dgm:t>
    </dgm:pt>
    <dgm:pt modelId="{7ABB679A-A78F-4F7E-800A-4D4E5EF62031}" type="pres">
      <dgm:prSet presAssocID="{C5C334B2-D8D1-4660-9424-AB0B65E23030}" presName="diagram" presStyleCnt="0">
        <dgm:presLayoutVars>
          <dgm:chPref val="1"/>
          <dgm:dir/>
          <dgm:animOne val="branch"/>
          <dgm:animLvl val="lvl"/>
          <dgm:resizeHandles/>
        </dgm:presLayoutVars>
      </dgm:prSet>
      <dgm:spPr/>
    </dgm:pt>
    <dgm:pt modelId="{39D23BF8-AE03-47ED-A95A-7E6688EA5BEA}" type="pres">
      <dgm:prSet presAssocID="{71108B22-7AB0-4C7B-8EC6-27FE71F5A62F}" presName="root" presStyleCnt="0"/>
      <dgm:spPr/>
    </dgm:pt>
    <dgm:pt modelId="{7021C356-E4BE-4CE1-9709-121A4579F2FE}" type="pres">
      <dgm:prSet presAssocID="{71108B22-7AB0-4C7B-8EC6-27FE71F5A62F}" presName="rootComposite" presStyleCnt="0"/>
      <dgm:spPr/>
    </dgm:pt>
    <dgm:pt modelId="{C552D26F-E002-4D03-8471-D07A17B90A08}" type="pres">
      <dgm:prSet presAssocID="{71108B22-7AB0-4C7B-8EC6-27FE71F5A62F}" presName="rootText" presStyleLbl="node1" presStyleIdx="0" presStyleCnt="2" custScaleX="353425" custScaleY="231208" custLinFactY="-100000" custLinFactNeighborX="1299" custLinFactNeighborY="-177469"/>
      <dgm:spPr/>
    </dgm:pt>
    <dgm:pt modelId="{4609A808-0BF3-4570-B11A-2F6A7F5124A3}" type="pres">
      <dgm:prSet presAssocID="{71108B22-7AB0-4C7B-8EC6-27FE71F5A62F}" presName="rootConnector" presStyleLbl="node1" presStyleIdx="0" presStyleCnt="2"/>
      <dgm:spPr/>
    </dgm:pt>
    <dgm:pt modelId="{395002D4-4E00-4C44-99E3-E2FD02776C4A}" type="pres">
      <dgm:prSet presAssocID="{71108B22-7AB0-4C7B-8EC6-27FE71F5A62F}" presName="childShape" presStyleCnt="0"/>
      <dgm:spPr/>
    </dgm:pt>
    <dgm:pt modelId="{FC0183E2-7F5D-4709-B4E0-C01D1DD96BDE}" type="pres">
      <dgm:prSet presAssocID="{4D4C2DCF-FEDF-4483-89D7-AC3C5B176D6B}" presName="Name13" presStyleLbl="parChTrans1D2" presStyleIdx="0" presStyleCnt="10"/>
      <dgm:spPr/>
    </dgm:pt>
    <dgm:pt modelId="{63CDAF29-BEE9-4B10-8314-AA2AE15CF292}" type="pres">
      <dgm:prSet presAssocID="{AD787927-F94A-43CB-9198-56F8F95C96BE}" presName="childText" presStyleLbl="bgAcc1" presStyleIdx="0" presStyleCnt="10" custScaleX="223688">
        <dgm:presLayoutVars>
          <dgm:bulletEnabled val="1"/>
        </dgm:presLayoutVars>
      </dgm:prSet>
      <dgm:spPr/>
    </dgm:pt>
    <dgm:pt modelId="{460D6884-E519-4ED3-8276-23000D9D2C09}" type="pres">
      <dgm:prSet presAssocID="{CABD14BF-83E1-4B4D-A6CD-5664E9A79DD0}" presName="Name13" presStyleLbl="parChTrans1D2" presStyleIdx="1" presStyleCnt="10"/>
      <dgm:spPr/>
    </dgm:pt>
    <dgm:pt modelId="{29DAECA6-A01C-49B2-8EE1-A754830BAA5B}" type="pres">
      <dgm:prSet presAssocID="{0D589315-640C-486C-8DA7-A46146B15269}" presName="childText" presStyleLbl="bgAcc1" presStyleIdx="1" presStyleCnt="10" custScaleX="223688">
        <dgm:presLayoutVars>
          <dgm:bulletEnabled val="1"/>
        </dgm:presLayoutVars>
      </dgm:prSet>
      <dgm:spPr/>
    </dgm:pt>
    <dgm:pt modelId="{B79B8A20-C5A0-4BB9-84D2-69F6F172D412}" type="pres">
      <dgm:prSet presAssocID="{A04824EF-ECF2-45E5-977B-F218EB5BCF6C}" presName="Name13" presStyleLbl="parChTrans1D2" presStyleIdx="2" presStyleCnt="10"/>
      <dgm:spPr/>
    </dgm:pt>
    <dgm:pt modelId="{58A50177-CAEF-4DA5-A04A-1D87F30B8232}" type="pres">
      <dgm:prSet presAssocID="{47A5C08C-0026-42FB-89F0-79EDA3DED434}" presName="childText" presStyleLbl="bgAcc1" presStyleIdx="2" presStyleCnt="10" custScaleX="223688">
        <dgm:presLayoutVars>
          <dgm:bulletEnabled val="1"/>
        </dgm:presLayoutVars>
      </dgm:prSet>
      <dgm:spPr/>
    </dgm:pt>
    <dgm:pt modelId="{1CAD702C-753E-4AAE-B0B9-67AAC1FE1B38}" type="pres">
      <dgm:prSet presAssocID="{C8C51D2C-79B0-4D14-9DEC-897A64C7CA11}" presName="Name13" presStyleLbl="parChTrans1D2" presStyleIdx="3" presStyleCnt="10"/>
      <dgm:spPr/>
    </dgm:pt>
    <dgm:pt modelId="{89256601-4ED3-479D-B143-2BCA1CD2E6F5}" type="pres">
      <dgm:prSet presAssocID="{EDE22A33-F422-4570-A6C7-AC49B71223F0}" presName="childText" presStyleLbl="bgAcc1" presStyleIdx="3" presStyleCnt="10" custScaleX="223688">
        <dgm:presLayoutVars>
          <dgm:bulletEnabled val="1"/>
        </dgm:presLayoutVars>
      </dgm:prSet>
      <dgm:spPr/>
    </dgm:pt>
    <dgm:pt modelId="{47FF4E34-440A-48E5-99EF-4B6608923042}" type="pres">
      <dgm:prSet presAssocID="{698D79E3-DBD1-4490-8F7E-0184E85E4633}" presName="Name13" presStyleLbl="parChTrans1D2" presStyleIdx="4" presStyleCnt="10"/>
      <dgm:spPr/>
    </dgm:pt>
    <dgm:pt modelId="{8BE14EE7-039C-4EBE-92E4-0A5452768977}" type="pres">
      <dgm:prSet presAssocID="{BF0C3613-C9AB-40C0-B0CD-C0D78D1A3147}" presName="childText" presStyleLbl="bgAcc1" presStyleIdx="4" presStyleCnt="10" custScaleX="223688">
        <dgm:presLayoutVars>
          <dgm:bulletEnabled val="1"/>
        </dgm:presLayoutVars>
      </dgm:prSet>
      <dgm:spPr/>
    </dgm:pt>
    <dgm:pt modelId="{11C1657C-A492-494A-8B1A-E41AD3025549}" type="pres">
      <dgm:prSet presAssocID="{22104ACB-73BC-48A1-8585-2A5743B3E543}" presName="Name13" presStyleLbl="parChTrans1D2" presStyleIdx="5" presStyleCnt="10"/>
      <dgm:spPr/>
    </dgm:pt>
    <dgm:pt modelId="{E7F36834-0B48-4A09-BA5E-576E217221BE}" type="pres">
      <dgm:prSet presAssocID="{3617A800-4263-48ED-BFFF-3EBEC8454643}" presName="childText" presStyleLbl="bgAcc1" presStyleIdx="5" presStyleCnt="10" custScaleX="223688">
        <dgm:presLayoutVars>
          <dgm:bulletEnabled val="1"/>
        </dgm:presLayoutVars>
      </dgm:prSet>
      <dgm:spPr>
        <a:xfrm>
          <a:off x="1914818" y="6220053"/>
          <a:ext cx="2725429" cy="761504"/>
        </a:xfrm>
        <a:prstGeom prst="roundRect">
          <a:avLst>
            <a:gd name="adj" fmla="val 10000"/>
          </a:avLst>
        </a:prstGeom>
      </dgm:spPr>
    </dgm:pt>
    <dgm:pt modelId="{031DB8D7-C27D-4F5E-9BA2-BA53A5EE2E1E}" type="pres">
      <dgm:prSet presAssocID="{9628A058-3E81-444C-A205-17CF33BFF365}" presName="Name13" presStyleLbl="parChTrans1D2" presStyleIdx="6" presStyleCnt="10"/>
      <dgm:spPr/>
    </dgm:pt>
    <dgm:pt modelId="{1F412DFD-2704-4523-AA53-7454D673E71B}" type="pres">
      <dgm:prSet presAssocID="{A7D35E84-4F1D-4744-9D06-EAD384E7F35C}" presName="childText" presStyleLbl="bgAcc1" presStyleIdx="6" presStyleCnt="10" custScaleX="228054">
        <dgm:presLayoutVars>
          <dgm:bulletEnabled val="1"/>
        </dgm:presLayoutVars>
      </dgm:prSet>
      <dgm:spPr/>
    </dgm:pt>
    <dgm:pt modelId="{663B970F-43F8-41C5-A7A0-07532869C106}" type="pres">
      <dgm:prSet presAssocID="{AB9D6619-BB40-40D8-9E5C-1ED3C200A0B4}" presName="root" presStyleCnt="0"/>
      <dgm:spPr/>
    </dgm:pt>
    <dgm:pt modelId="{74CB4B35-ACAB-4D4E-80AA-C0D2252FDA04}" type="pres">
      <dgm:prSet presAssocID="{AB9D6619-BB40-40D8-9E5C-1ED3C200A0B4}" presName="rootComposite" presStyleCnt="0"/>
      <dgm:spPr/>
    </dgm:pt>
    <dgm:pt modelId="{7E8A006E-6DA0-47AE-8C43-122E0B47E602}" type="pres">
      <dgm:prSet presAssocID="{AB9D6619-BB40-40D8-9E5C-1ED3C200A0B4}" presName="rootText" presStyleLbl="node1" presStyleIdx="1" presStyleCnt="2" custScaleX="353425" custScaleY="315154" custLinFactY="-100000" custLinFactNeighborX="1299" custLinFactNeighborY="-177469"/>
      <dgm:spPr/>
    </dgm:pt>
    <dgm:pt modelId="{64FD446D-BA91-49CE-8D93-669375F6A1BE}" type="pres">
      <dgm:prSet presAssocID="{AB9D6619-BB40-40D8-9E5C-1ED3C200A0B4}" presName="rootConnector" presStyleLbl="node1" presStyleIdx="1" presStyleCnt="2"/>
      <dgm:spPr/>
    </dgm:pt>
    <dgm:pt modelId="{1C3B6A89-0C1D-4F22-99F9-4CDE41B10599}" type="pres">
      <dgm:prSet presAssocID="{AB9D6619-BB40-40D8-9E5C-1ED3C200A0B4}" presName="childShape" presStyleCnt="0"/>
      <dgm:spPr/>
    </dgm:pt>
    <dgm:pt modelId="{36FF911A-C6F5-4573-90D1-099CCAA2852A}" type="pres">
      <dgm:prSet presAssocID="{CCBFD589-170C-4EE2-9BEA-1C9BA711A911}" presName="Name13" presStyleLbl="parChTrans1D2" presStyleIdx="7" presStyleCnt="10"/>
      <dgm:spPr/>
    </dgm:pt>
    <dgm:pt modelId="{DDE7689E-0350-472C-A46B-7FD0BDA1FAC1}" type="pres">
      <dgm:prSet presAssocID="{D729CB91-5870-4B3D-BA71-17AED139BB33}" presName="childText" presStyleLbl="bgAcc1" presStyleIdx="7" presStyleCnt="10" custScaleX="223688">
        <dgm:presLayoutVars>
          <dgm:bulletEnabled val="1"/>
        </dgm:presLayoutVars>
      </dgm:prSet>
      <dgm:spPr/>
    </dgm:pt>
    <dgm:pt modelId="{D139C152-7AE1-4D01-BFB7-A6B21C25FC56}" type="pres">
      <dgm:prSet presAssocID="{4F457650-93EC-444A-ADAE-A822585DD0FB}" presName="Name13" presStyleLbl="parChTrans1D2" presStyleIdx="8" presStyleCnt="10"/>
      <dgm:spPr/>
    </dgm:pt>
    <dgm:pt modelId="{16EAA3C5-BE48-4716-B489-EA064DEDFA46}" type="pres">
      <dgm:prSet presAssocID="{8F3B1F7E-80D2-41AD-BAA9-B455FCFAC0E6}" presName="childText" presStyleLbl="bgAcc1" presStyleIdx="8" presStyleCnt="10" custScaleX="223688">
        <dgm:presLayoutVars>
          <dgm:bulletEnabled val="1"/>
        </dgm:presLayoutVars>
      </dgm:prSet>
      <dgm:spPr/>
    </dgm:pt>
    <dgm:pt modelId="{45FC527D-8F2F-4F32-BE22-66E81DF3767C}" type="pres">
      <dgm:prSet presAssocID="{343B46DF-B634-4EB2-B3C3-9FC47042D5D5}" presName="Name13" presStyleLbl="parChTrans1D2" presStyleIdx="9" presStyleCnt="10"/>
      <dgm:spPr/>
    </dgm:pt>
    <dgm:pt modelId="{2CF06743-991C-4470-8176-7316EA5CC4C0}" type="pres">
      <dgm:prSet presAssocID="{ABA5C6C9-666F-4372-AE9E-1EFFC223E907}" presName="childText" presStyleLbl="bgAcc1" presStyleIdx="9" presStyleCnt="10" custScaleX="223688">
        <dgm:presLayoutVars>
          <dgm:bulletEnabled val="1"/>
        </dgm:presLayoutVars>
      </dgm:prSet>
      <dgm:spPr/>
    </dgm:pt>
  </dgm:ptLst>
  <dgm:cxnLst>
    <dgm:cxn modelId="{9FDDED02-6BFF-4BF2-B652-06D7C0DFC0B7}" type="presOf" srcId="{ABA5C6C9-666F-4372-AE9E-1EFFC223E907}" destId="{2CF06743-991C-4470-8176-7316EA5CC4C0}" srcOrd="0" destOrd="0" presId="urn:microsoft.com/office/officeart/2005/8/layout/hierarchy3"/>
    <dgm:cxn modelId="{7F6CF803-A034-4463-ACE0-8CB86EB8AE4C}" srcId="{71108B22-7AB0-4C7B-8EC6-27FE71F5A62F}" destId="{EDE22A33-F422-4570-A6C7-AC49B71223F0}" srcOrd="3" destOrd="0" parTransId="{C8C51D2C-79B0-4D14-9DEC-897A64C7CA11}" sibTransId="{1A989383-A826-40BD-BBA4-6835133CBB19}"/>
    <dgm:cxn modelId="{15BC7709-8FEA-4B49-8DCB-315917750E38}" srcId="{71108B22-7AB0-4C7B-8EC6-27FE71F5A62F}" destId="{0D589315-640C-486C-8DA7-A46146B15269}" srcOrd="1" destOrd="0" parTransId="{CABD14BF-83E1-4B4D-A6CD-5664E9A79DD0}" sibTransId="{1EE93ACD-0D6C-405C-900D-5C91598ABB3F}"/>
    <dgm:cxn modelId="{E9990215-25EA-4692-99A3-7421186020E7}" srcId="{71108B22-7AB0-4C7B-8EC6-27FE71F5A62F}" destId="{3617A800-4263-48ED-BFFF-3EBEC8454643}" srcOrd="5" destOrd="0" parTransId="{22104ACB-73BC-48A1-8585-2A5743B3E543}" sibTransId="{096D0A54-F40A-492A-B435-AAF361C2638E}"/>
    <dgm:cxn modelId="{E515E619-8059-415E-8EBE-70BA11742F42}" srcId="{71108B22-7AB0-4C7B-8EC6-27FE71F5A62F}" destId="{BF0C3613-C9AB-40C0-B0CD-C0D78D1A3147}" srcOrd="4" destOrd="0" parTransId="{698D79E3-DBD1-4490-8F7E-0184E85E4633}" sibTransId="{CECD256F-65C3-42D3-98B5-CEEE7215281C}"/>
    <dgm:cxn modelId="{8095631F-8F87-4976-B8C6-FD040A025575}" type="presOf" srcId="{22104ACB-73BC-48A1-8585-2A5743B3E543}" destId="{11C1657C-A492-494A-8B1A-E41AD3025549}" srcOrd="0" destOrd="0" presId="urn:microsoft.com/office/officeart/2005/8/layout/hierarchy3"/>
    <dgm:cxn modelId="{02137220-F42D-42B8-A70A-8FE81B1BAC8F}" type="presOf" srcId="{0D589315-640C-486C-8DA7-A46146B15269}" destId="{29DAECA6-A01C-49B2-8EE1-A754830BAA5B}" srcOrd="0" destOrd="0" presId="urn:microsoft.com/office/officeart/2005/8/layout/hierarchy3"/>
    <dgm:cxn modelId="{C4A07327-B2B7-4927-80D4-152612BE1FE4}" srcId="{AB9D6619-BB40-40D8-9E5C-1ED3C200A0B4}" destId="{D729CB91-5870-4B3D-BA71-17AED139BB33}" srcOrd="0" destOrd="0" parTransId="{CCBFD589-170C-4EE2-9BEA-1C9BA711A911}" sibTransId="{F069FD7B-E090-4CA2-919B-4E9D6546921F}"/>
    <dgm:cxn modelId="{DEA4DB28-4E69-4F81-ADBD-A10C918E16E1}" srcId="{71108B22-7AB0-4C7B-8EC6-27FE71F5A62F}" destId="{AD787927-F94A-43CB-9198-56F8F95C96BE}" srcOrd="0" destOrd="0" parTransId="{4D4C2DCF-FEDF-4483-89D7-AC3C5B176D6B}" sibTransId="{6E857A9D-FF98-49C7-9BEB-61C09A011BC5}"/>
    <dgm:cxn modelId="{A7F2A92D-98A8-4BFE-87CD-0EC4834D68AC}" type="presOf" srcId="{4D4C2DCF-FEDF-4483-89D7-AC3C5B176D6B}" destId="{FC0183E2-7F5D-4709-B4E0-C01D1DD96BDE}" srcOrd="0" destOrd="0" presId="urn:microsoft.com/office/officeart/2005/8/layout/hierarchy3"/>
    <dgm:cxn modelId="{D3C2052E-CDCD-402E-860F-71A24DE82DCA}" type="presOf" srcId="{4F457650-93EC-444A-ADAE-A822585DD0FB}" destId="{D139C152-7AE1-4D01-BFB7-A6B21C25FC56}" srcOrd="0" destOrd="0" presId="urn:microsoft.com/office/officeart/2005/8/layout/hierarchy3"/>
    <dgm:cxn modelId="{6F75052F-34D7-4186-99FB-ECE4A7DE3A68}" type="presOf" srcId="{D729CB91-5870-4B3D-BA71-17AED139BB33}" destId="{DDE7689E-0350-472C-A46B-7FD0BDA1FAC1}" srcOrd="0" destOrd="0" presId="urn:microsoft.com/office/officeart/2005/8/layout/hierarchy3"/>
    <dgm:cxn modelId="{84D97B31-8570-4141-A871-4F7297AFDDD0}" type="presOf" srcId="{A04824EF-ECF2-45E5-977B-F218EB5BCF6C}" destId="{B79B8A20-C5A0-4BB9-84D2-69F6F172D412}" srcOrd="0" destOrd="0" presId="urn:microsoft.com/office/officeart/2005/8/layout/hierarchy3"/>
    <dgm:cxn modelId="{83810735-16A1-4EDC-92AC-2FB84E46FDB1}" srcId="{C5C334B2-D8D1-4660-9424-AB0B65E23030}" destId="{71108B22-7AB0-4C7B-8EC6-27FE71F5A62F}" srcOrd="0" destOrd="0" parTransId="{F00E27B9-33AF-4093-9566-69850A3F4CE5}" sibTransId="{E401422E-3AD9-43C7-8A20-F53824519C10}"/>
    <dgm:cxn modelId="{81B5EE3B-3E0E-4219-A6DE-1947195E64B0}" srcId="{71108B22-7AB0-4C7B-8EC6-27FE71F5A62F}" destId="{47A5C08C-0026-42FB-89F0-79EDA3DED434}" srcOrd="2" destOrd="0" parTransId="{A04824EF-ECF2-45E5-977B-F218EB5BCF6C}" sibTransId="{A0FD420E-F842-4157-B390-8E594BE930D9}"/>
    <dgm:cxn modelId="{568A923C-852C-494A-A945-9DFBE79CD243}" type="presOf" srcId="{CABD14BF-83E1-4B4D-A6CD-5664E9A79DD0}" destId="{460D6884-E519-4ED3-8276-23000D9D2C09}" srcOrd="0" destOrd="0" presId="urn:microsoft.com/office/officeart/2005/8/layout/hierarchy3"/>
    <dgm:cxn modelId="{2DACA053-09D3-44CE-B0FF-66479275470F}" type="presOf" srcId="{9628A058-3E81-444C-A205-17CF33BFF365}" destId="{031DB8D7-C27D-4F5E-9BA2-BA53A5EE2E1E}" srcOrd="0" destOrd="0" presId="urn:microsoft.com/office/officeart/2005/8/layout/hierarchy3"/>
    <dgm:cxn modelId="{C9ABD774-DD6A-4EA4-AC8E-B3D3AABEBC75}" type="presOf" srcId="{698D79E3-DBD1-4490-8F7E-0184E85E4633}" destId="{47FF4E34-440A-48E5-99EF-4B6608923042}" srcOrd="0" destOrd="0" presId="urn:microsoft.com/office/officeart/2005/8/layout/hierarchy3"/>
    <dgm:cxn modelId="{525C3978-3462-486D-9D38-0ECB9BEC2DD9}" srcId="{71108B22-7AB0-4C7B-8EC6-27FE71F5A62F}" destId="{A7D35E84-4F1D-4744-9D06-EAD384E7F35C}" srcOrd="6" destOrd="0" parTransId="{9628A058-3E81-444C-A205-17CF33BFF365}" sibTransId="{620642DC-3066-461B-9EBF-A86DF8C44059}"/>
    <dgm:cxn modelId="{4244B478-C75F-4604-9718-ACAB8DC7A9ED}" type="presOf" srcId="{AD787927-F94A-43CB-9198-56F8F95C96BE}" destId="{63CDAF29-BEE9-4B10-8314-AA2AE15CF292}" srcOrd="0" destOrd="0" presId="urn:microsoft.com/office/officeart/2005/8/layout/hierarchy3"/>
    <dgm:cxn modelId="{7D23937D-7956-4B66-9B2A-F8B9739D55D6}" type="presOf" srcId="{AB9D6619-BB40-40D8-9E5C-1ED3C200A0B4}" destId="{64FD446D-BA91-49CE-8D93-669375F6A1BE}" srcOrd="1" destOrd="0" presId="urn:microsoft.com/office/officeart/2005/8/layout/hierarchy3"/>
    <dgm:cxn modelId="{86A43785-6D12-452E-BC39-0B55EAD3FBBE}" type="presOf" srcId="{BF0C3613-C9AB-40C0-B0CD-C0D78D1A3147}" destId="{8BE14EE7-039C-4EBE-92E4-0A5452768977}" srcOrd="0" destOrd="0" presId="urn:microsoft.com/office/officeart/2005/8/layout/hierarchy3"/>
    <dgm:cxn modelId="{699C808F-7354-4A25-90B0-1E4708FAF3A9}" type="presOf" srcId="{AB9D6619-BB40-40D8-9E5C-1ED3C200A0B4}" destId="{7E8A006E-6DA0-47AE-8C43-122E0B47E602}" srcOrd="0" destOrd="0" presId="urn:microsoft.com/office/officeart/2005/8/layout/hierarchy3"/>
    <dgm:cxn modelId="{455C8A94-3D76-41A7-A130-DB7048B322C1}" type="presOf" srcId="{C8C51D2C-79B0-4D14-9DEC-897A64C7CA11}" destId="{1CAD702C-753E-4AAE-B0B9-67AAC1FE1B38}" srcOrd="0" destOrd="0" presId="urn:microsoft.com/office/officeart/2005/8/layout/hierarchy3"/>
    <dgm:cxn modelId="{904F4E96-8D31-4F1F-8EEF-345258588A4C}" type="presOf" srcId="{A7D35E84-4F1D-4744-9D06-EAD384E7F35C}" destId="{1F412DFD-2704-4523-AA53-7454D673E71B}" srcOrd="0" destOrd="0" presId="urn:microsoft.com/office/officeart/2005/8/layout/hierarchy3"/>
    <dgm:cxn modelId="{BEE4549A-793B-4D7E-8B2B-4472BAA578BD}" type="presOf" srcId="{3617A800-4263-48ED-BFFF-3EBEC8454643}" destId="{E7F36834-0B48-4A09-BA5E-576E217221BE}" srcOrd="0" destOrd="0" presId="urn:microsoft.com/office/officeart/2005/8/layout/hierarchy3"/>
    <dgm:cxn modelId="{0D9F6A9E-FB5B-479B-A5D3-D38248080981}" type="presOf" srcId="{C5C334B2-D8D1-4660-9424-AB0B65E23030}" destId="{7ABB679A-A78F-4F7E-800A-4D4E5EF62031}" srcOrd="0" destOrd="0" presId="urn:microsoft.com/office/officeart/2005/8/layout/hierarchy3"/>
    <dgm:cxn modelId="{1755A8B8-93E1-4B62-91DC-D293AE83CD2A}" type="presOf" srcId="{47A5C08C-0026-42FB-89F0-79EDA3DED434}" destId="{58A50177-CAEF-4DA5-A04A-1D87F30B8232}" srcOrd="0" destOrd="0" presId="urn:microsoft.com/office/officeart/2005/8/layout/hierarchy3"/>
    <dgm:cxn modelId="{07B070C5-0406-47B8-9F1C-E817B3EEAA06}" type="presOf" srcId="{71108B22-7AB0-4C7B-8EC6-27FE71F5A62F}" destId="{4609A808-0BF3-4570-B11A-2F6A7F5124A3}" srcOrd="1" destOrd="0" presId="urn:microsoft.com/office/officeart/2005/8/layout/hierarchy3"/>
    <dgm:cxn modelId="{2D5122D0-9A0D-4A0D-A545-7F072A037EC1}" srcId="{AB9D6619-BB40-40D8-9E5C-1ED3C200A0B4}" destId="{8F3B1F7E-80D2-41AD-BAA9-B455FCFAC0E6}" srcOrd="1" destOrd="0" parTransId="{4F457650-93EC-444A-ADAE-A822585DD0FB}" sibTransId="{E0FC3A3C-CE29-406F-ABEF-1D67F2172644}"/>
    <dgm:cxn modelId="{0C7853D7-92AF-48A5-8C80-DFC85961A4B6}" type="presOf" srcId="{71108B22-7AB0-4C7B-8EC6-27FE71F5A62F}" destId="{C552D26F-E002-4D03-8471-D07A17B90A08}" srcOrd="0" destOrd="0" presId="urn:microsoft.com/office/officeart/2005/8/layout/hierarchy3"/>
    <dgm:cxn modelId="{1B4A27E0-F3C4-44DD-9EFA-6C2348C5B221}" type="presOf" srcId="{343B46DF-B634-4EB2-B3C3-9FC47042D5D5}" destId="{45FC527D-8F2F-4F32-BE22-66E81DF3767C}" srcOrd="0" destOrd="0" presId="urn:microsoft.com/office/officeart/2005/8/layout/hierarchy3"/>
    <dgm:cxn modelId="{8A741EEE-CE4E-4C76-B4C8-88E768182CB7}" type="presOf" srcId="{CCBFD589-170C-4EE2-9BEA-1C9BA711A911}" destId="{36FF911A-C6F5-4573-90D1-099CCAA2852A}" srcOrd="0" destOrd="0" presId="urn:microsoft.com/office/officeart/2005/8/layout/hierarchy3"/>
    <dgm:cxn modelId="{F200FAEE-3CCF-4640-80A4-D689162F7B57}" srcId="{C5C334B2-D8D1-4660-9424-AB0B65E23030}" destId="{AB9D6619-BB40-40D8-9E5C-1ED3C200A0B4}" srcOrd="1" destOrd="0" parTransId="{D27939F6-FEB8-4314-94DE-D3D0749C3578}" sibTransId="{2D1A69E6-4AF2-430E-9573-9C5AE3F8DB42}"/>
    <dgm:cxn modelId="{4DD310F0-3932-4443-BFD2-D56C50ACA52E}" type="presOf" srcId="{8F3B1F7E-80D2-41AD-BAA9-B455FCFAC0E6}" destId="{16EAA3C5-BE48-4716-B489-EA064DEDFA46}" srcOrd="0" destOrd="0" presId="urn:microsoft.com/office/officeart/2005/8/layout/hierarchy3"/>
    <dgm:cxn modelId="{BE1FDFFC-F04F-4564-9960-D2AC1C7516C6}" type="presOf" srcId="{EDE22A33-F422-4570-A6C7-AC49B71223F0}" destId="{89256601-4ED3-479D-B143-2BCA1CD2E6F5}" srcOrd="0" destOrd="0" presId="urn:microsoft.com/office/officeart/2005/8/layout/hierarchy3"/>
    <dgm:cxn modelId="{80AF9EFE-457E-4E75-8C26-68DB8A7B71D8}" srcId="{AB9D6619-BB40-40D8-9E5C-1ED3C200A0B4}" destId="{ABA5C6C9-666F-4372-AE9E-1EFFC223E907}" srcOrd="2" destOrd="0" parTransId="{343B46DF-B634-4EB2-B3C3-9FC47042D5D5}" sibTransId="{4FF5527A-DF8A-4E89-BFAB-77BC05D5C2EB}"/>
    <dgm:cxn modelId="{9C47A05E-8D58-4674-A67E-E2CD70DC584F}" type="presParOf" srcId="{7ABB679A-A78F-4F7E-800A-4D4E5EF62031}" destId="{39D23BF8-AE03-47ED-A95A-7E6688EA5BEA}" srcOrd="0" destOrd="0" presId="urn:microsoft.com/office/officeart/2005/8/layout/hierarchy3"/>
    <dgm:cxn modelId="{43DB6ECD-93A6-4ABC-A711-5EB930FB6670}" type="presParOf" srcId="{39D23BF8-AE03-47ED-A95A-7E6688EA5BEA}" destId="{7021C356-E4BE-4CE1-9709-121A4579F2FE}" srcOrd="0" destOrd="0" presId="urn:microsoft.com/office/officeart/2005/8/layout/hierarchy3"/>
    <dgm:cxn modelId="{5A7C8087-1718-463A-981B-B81E222544E0}" type="presParOf" srcId="{7021C356-E4BE-4CE1-9709-121A4579F2FE}" destId="{C552D26F-E002-4D03-8471-D07A17B90A08}" srcOrd="0" destOrd="0" presId="urn:microsoft.com/office/officeart/2005/8/layout/hierarchy3"/>
    <dgm:cxn modelId="{4DBFF8D1-DECA-427C-B9F9-92356D8001D3}" type="presParOf" srcId="{7021C356-E4BE-4CE1-9709-121A4579F2FE}" destId="{4609A808-0BF3-4570-B11A-2F6A7F5124A3}" srcOrd="1" destOrd="0" presId="urn:microsoft.com/office/officeart/2005/8/layout/hierarchy3"/>
    <dgm:cxn modelId="{5AEF47F0-B0EC-4E07-8DE9-66B03814242E}" type="presParOf" srcId="{39D23BF8-AE03-47ED-A95A-7E6688EA5BEA}" destId="{395002D4-4E00-4C44-99E3-E2FD02776C4A}" srcOrd="1" destOrd="0" presId="urn:microsoft.com/office/officeart/2005/8/layout/hierarchy3"/>
    <dgm:cxn modelId="{A45F1F78-39E5-4CF3-AD57-4210F0FB8A59}" type="presParOf" srcId="{395002D4-4E00-4C44-99E3-E2FD02776C4A}" destId="{FC0183E2-7F5D-4709-B4E0-C01D1DD96BDE}" srcOrd="0" destOrd="0" presId="urn:microsoft.com/office/officeart/2005/8/layout/hierarchy3"/>
    <dgm:cxn modelId="{DBA372C5-A1C5-42A9-932B-4417E1ACACC7}" type="presParOf" srcId="{395002D4-4E00-4C44-99E3-E2FD02776C4A}" destId="{63CDAF29-BEE9-4B10-8314-AA2AE15CF292}" srcOrd="1" destOrd="0" presId="urn:microsoft.com/office/officeart/2005/8/layout/hierarchy3"/>
    <dgm:cxn modelId="{12BC59E7-DE8C-437F-9318-F5E39C03F64E}" type="presParOf" srcId="{395002D4-4E00-4C44-99E3-E2FD02776C4A}" destId="{460D6884-E519-4ED3-8276-23000D9D2C09}" srcOrd="2" destOrd="0" presId="urn:microsoft.com/office/officeart/2005/8/layout/hierarchy3"/>
    <dgm:cxn modelId="{799EF191-9188-4550-A19C-E18C326DF487}" type="presParOf" srcId="{395002D4-4E00-4C44-99E3-E2FD02776C4A}" destId="{29DAECA6-A01C-49B2-8EE1-A754830BAA5B}" srcOrd="3" destOrd="0" presId="urn:microsoft.com/office/officeart/2005/8/layout/hierarchy3"/>
    <dgm:cxn modelId="{B9935FE4-5959-4911-83B0-B7E0EAB9294F}" type="presParOf" srcId="{395002D4-4E00-4C44-99E3-E2FD02776C4A}" destId="{B79B8A20-C5A0-4BB9-84D2-69F6F172D412}" srcOrd="4" destOrd="0" presId="urn:microsoft.com/office/officeart/2005/8/layout/hierarchy3"/>
    <dgm:cxn modelId="{0ECEF8C9-99F1-48C2-B442-2016F9128A9E}" type="presParOf" srcId="{395002D4-4E00-4C44-99E3-E2FD02776C4A}" destId="{58A50177-CAEF-4DA5-A04A-1D87F30B8232}" srcOrd="5" destOrd="0" presId="urn:microsoft.com/office/officeart/2005/8/layout/hierarchy3"/>
    <dgm:cxn modelId="{59D952A0-E73D-41C3-B1C9-85E36968E36E}" type="presParOf" srcId="{395002D4-4E00-4C44-99E3-E2FD02776C4A}" destId="{1CAD702C-753E-4AAE-B0B9-67AAC1FE1B38}" srcOrd="6" destOrd="0" presId="urn:microsoft.com/office/officeart/2005/8/layout/hierarchy3"/>
    <dgm:cxn modelId="{0AC61B13-E1A7-434E-ACF4-3ED19890031E}" type="presParOf" srcId="{395002D4-4E00-4C44-99E3-E2FD02776C4A}" destId="{89256601-4ED3-479D-B143-2BCA1CD2E6F5}" srcOrd="7" destOrd="0" presId="urn:microsoft.com/office/officeart/2005/8/layout/hierarchy3"/>
    <dgm:cxn modelId="{64A19804-13C1-4ED7-B30F-AA0CC8A21E6A}" type="presParOf" srcId="{395002D4-4E00-4C44-99E3-E2FD02776C4A}" destId="{47FF4E34-440A-48E5-99EF-4B6608923042}" srcOrd="8" destOrd="0" presId="urn:microsoft.com/office/officeart/2005/8/layout/hierarchy3"/>
    <dgm:cxn modelId="{9401AC88-DEA0-4189-9182-B35C87BBA0E5}" type="presParOf" srcId="{395002D4-4E00-4C44-99E3-E2FD02776C4A}" destId="{8BE14EE7-039C-4EBE-92E4-0A5452768977}" srcOrd="9" destOrd="0" presId="urn:microsoft.com/office/officeart/2005/8/layout/hierarchy3"/>
    <dgm:cxn modelId="{02BB11EB-5D1F-483E-A116-6FF9C036AE0C}" type="presParOf" srcId="{395002D4-4E00-4C44-99E3-E2FD02776C4A}" destId="{11C1657C-A492-494A-8B1A-E41AD3025549}" srcOrd="10" destOrd="0" presId="urn:microsoft.com/office/officeart/2005/8/layout/hierarchy3"/>
    <dgm:cxn modelId="{E27DB2DC-6390-4E31-AAC6-3ADC458F5E34}" type="presParOf" srcId="{395002D4-4E00-4C44-99E3-E2FD02776C4A}" destId="{E7F36834-0B48-4A09-BA5E-576E217221BE}" srcOrd="11" destOrd="0" presId="urn:microsoft.com/office/officeart/2005/8/layout/hierarchy3"/>
    <dgm:cxn modelId="{570D1BC4-17EB-43A4-B30F-C958A48DB889}" type="presParOf" srcId="{395002D4-4E00-4C44-99E3-E2FD02776C4A}" destId="{031DB8D7-C27D-4F5E-9BA2-BA53A5EE2E1E}" srcOrd="12" destOrd="0" presId="urn:microsoft.com/office/officeart/2005/8/layout/hierarchy3"/>
    <dgm:cxn modelId="{CF15D26E-8533-43A1-AFE9-C647F69DDC91}" type="presParOf" srcId="{395002D4-4E00-4C44-99E3-E2FD02776C4A}" destId="{1F412DFD-2704-4523-AA53-7454D673E71B}" srcOrd="13" destOrd="0" presId="urn:microsoft.com/office/officeart/2005/8/layout/hierarchy3"/>
    <dgm:cxn modelId="{449CA590-05CA-4ECF-B362-2AF290FB6FFC}" type="presParOf" srcId="{7ABB679A-A78F-4F7E-800A-4D4E5EF62031}" destId="{663B970F-43F8-41C5-A7A0-07532869C106}" srcOrd="1" destOrd="0" presId="urn:microsoft.com/office/officeart/2005/8/layout/hierarchy3"/>
    <dgm:cxn modelId="{9B3E59E5-5E45-42B8-B7F9-E35823E13A07}" type="presParOf" srcId="{663B970F-43F8-41C5-A7A0-07532869C106}" destId="{74CB4B35-ACAB-4D4E-80AA-C0D2252FDA04}" srcOrd="0" destOrd="0" presId="urn:microsoft.com/office/officeart/2005/8/layout/hierarchy3"/>
    <dgm:cxn modelId="{F00D345B-F3B5-4202-85FE-9BEFB6919077}" type="presParOf" srcId="{74CB4B35-ACAB-4D4E-80AA-C0D2252FDA04}" destId="{7E8A006E-6DA0-47AE-8C43-122E0B47E602}" srcOrd="0" destOrd="0" presId="urn:microsoft.com/office/officeart/2005/8/layout/hierarchy3"/>
    <dgm:cxn modelId="{F62D9670-28C0-475E-8C17-A325871D8207}" type="presParOf" srcId="{74CB4B35-ACAB-4D4E-80AA-C0D2252FDA04}" destId="{64FD446D-BA91-49CE-8D93-669375F6A1BE}" srcOrd="1" destOrd="0" presId="urn:microsoft.com/office/officeart/2005/8/layout/hierarchy3"/>
    <dgm:cxn modelId="{E6BFAD90-A362-4E98-966A-E40695554AED}" type="presParOf" srcId="{663B970F-43F8-41C5-A7A0-07532869C106}" destId="{1C3B6A89-0C1D-4F22-99F9-4CDE41B10599}" srcOrd="1" destOrd="0" presId="urn:microsoft.com/office/officeart/2005/8/layout/hierarchy3"/>
    <dgm:cxn modelId="{54C7CC92-69D0-4C37-A2C1-A84274CD0A58}" type="presParOf" srcId="{1C3B6A89-0C1D-4F22-99F9-4CDE41B10599}" destId="{36FF911A-C6F5-4573-90D1-099CCAA2852A}" srcOrd="0" destOrd="0" presId="urn:microsoft.com/office/officeart/2005/8/layout/hierarchy3"/>
    <dgm:cxn modelId="{37B2ABEF-25A5-4503-84F8-AA21938A2656}" type="presParOf" srcId="{1C3B6A89-0C1D-4F22-99F9-4CDE41B10599}" destId="{DDE7689E-0350-472C-A46B-7FD0BDA1FAC1}" srcOrd="1" destOrd="0" presId="urn:microsoft.com/office/officeart/2005/8/layout/hierarchy3"/>
    <dgm:cxn modelId="{458D99F9-4C1E-48E0-845E-824581C95C09}" type="presParOf" srcId="{1C3B6A89-0C1D-4F22-99F9-4CDE41B10599}" destId="{D139C152-7AE1-4D01-BFB7-A6B21C25FC56}" srcOrd="2" destOrd="0" presId="urn:microsoft.com/office/officeart/2005/8/layout/hierarchy3"/>
    <dgm:cxn modelId="{1C76F684-C732-484B-8C1B-EFA215845534}" type="presParOf" srcId="{1C3B6A89-0C1D-4F22-99F9-4CDE41B10599}" destId="{16EAA3C5-BE48-4716-B489-EA064DEDFA46}" srcOrd="3" destOrd="0" presId="urn:microsoft.com/office/officeart/2005/8/layout/hierarchy3"/>
    <dgm:cxn modelId="{EF699517-BBAE-46AE-AD9E-7A036BFF8935}" type="presParOf" srcId="{1C3B6A89-0C1D-4F22-99F9-4CDE41B10599}" destId="{45FC527D-8F2F-4F32-BE22-66E81DF3767C}" srcOrd="4" destOrd="0" presId="urn:microsoft.com/office/officeart/2005/8/layout/hierarchy3"/>
    <dgm:cxn modelId="{0869CB34-39A3-4D0B-8060-E90E76C7AC65}" type="presParOf" srcId="{1C3B6A89-0C1D-4F22-99F9-4CDE41B10599}" destId="{2CF06743-991C-4470-8176-7316EA5CC4C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F9877-A583-4082-AA0C-0FC230B71C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l-GR"/>
        </a:p>
      </dgm:t>
    </dgm:pt>
    <dgm:pt modelId="{532334AB-7A47-406E-BFD7-F6FDD8CFB7BD}">
      <dgm:prSet phldrT="[Κείμενο]" custT="1"/>
      <dgm:spPr>
        <a:solidFill>
          <a:srgbClr val="3674A8"/>
        </a:solidFill>
      </dgm:spPr>
      <dgm:t>
        <a:bodyPr/>
        <a:lstStyle/>
        <a:p>
          <a:pPr>
            <a:tabLst>
              <a:tab pos="2514600" algn="l"/>
            </a:tabLst>
          </a:pPr>
          <a:r>
            <a:rPr lang="el-GR" sz="2800" b="1" dirty="0">
              <a:solidFill>
                <a:srgbClr val="FFC000"/>
              </a:solidFill>
              <a:latin typeface="Segoe UI Black" panose="020B0A02040204020203" pitchFamily="34" charset="0"/>
              <a:ea typeface="Segoe UI Black" panose="020B0A02040204020203" pitchFamily="34" charset="0"/>
            </a:rPr>
            <a:t>Υπό Υποβολή</a:t>
          </a:r>
          <a:r>
            <a:rPr lang="el-GR" sz="2800" b="1" dirty="0">
              <a:solidFill>
                <a:srgbClr val="FFC000"/>
              </a:solidFill>
            </a:rPr>
            <a:t>  </a:t>
          </a:r>
          <a:r>
            <a:rPr lang="el-GR" sz="2800" b="0" dirty="0"/>
            <a:t>- Ο </a:t>
          </a:r>
          <a:r>
            <a:rPr lang="el-GR" sz="2800" b="1" dirty="0">
              <a:latin typeface="Segoe UI Black" panose="020B0A02040204020203" pitchFamily="34" charset="0"/>
              <a:ea typeface="Segoe UI Black" panose="020B0A02040204020203" pitchFamily="34" charset="0"/>
            </a:rPr>
            <a:t>Φορέας Υλοποίησης</a:t>
          </a:r>
          <a:r>
            <a:rPr lang="el-GR" sz="2800" b="0" dirty="0"/>
            <a:t> δημιούργησε &amp; επεξεργάζεται το Δελτίο</a:t>
          </a:r>
        </a:p>
      </dgm:t>
    </dgm:pt>
    <dgm:pt modelId="{549B9A07-A118-491D-95E8-A38F5333E37D}" type="parTrans" cxnId="{B0041D52-D722-4346-AFFA-B0C4D59E4C45}">
      <dgm:prSet/>
      <dgm:spPr/>
      <dgm:t>
        <a:bodyPr/>
        <a:lstStyle/>
        <a:p>
          <a:endParaRPr lang="el-GR" sz="2800" b="1"/>
        </a:p>
      </dgm:t>
    </dgm:pt>
    <dgm:pt modelId="{94800DC7-A027-4530-B55E-950EB9A5EFAE}" type="sibTrans" cxnId="{B0041D52-D722-4346-AFFA-B0C4D59E4C45}">
      <dgm:prSet/>
      <dgm:spPr/>
      <dgm:t>
        <a:bodyPr/>
        <a:lstStyle/>
        <a:p>
          <a:endParaRPr lang="el-GR" sz="2800" b="1"/>
        </a:p>
      </dgm:t>
    </dgm:pt>
    <dgm:pt modelId="{CAE481C8-1416-46E4-817C-5B068C697C02}">
      <dgm:prSet phldrT="[Κείμενο]" custT="1"/>
      <dgm:spPr>
        <a:solidFill>
          <a:srgbClr val="3674A8"/>
        </a:solidFill>
      </dgm:spPr>
      <dgm:t>
        <a:bodyPr/>
        <a:lstStyle/>
        <a:p>
          <a:pPr>
            <a:tabLst>
              <a:tab pos="2159000" algn="l"/>
            </a:tabLst>
          </a:pPr>
          <a:r>
            <a:rPr lang="el-GR" sz="2800" b="1" dirty="0">
              <a:solidFill>
                <a:srgbClr val="FFC000"/>
              </a:solidFill>
              <a:latin typeface="Segoe UI Black" panose="020B0A02040204020203" pitchFamily="34" charset="0"/>
              <a:ea typeface="Segoe UI Black" panose="020B0A02040204020203" pitchFamily="34" charset="0"/>
            </a:rPr>
            <a:t>Υποβληθέν</a:t>
          </a:r>
          <a:r>
            <a:rPr lang="el-GR" sz="2800" b="1" dirty="0"/>
            <a:t>  </a:t>
          </a:r>
          <a:r>
            <a:rPr lang="el-GR" sz="2800" b="0" dirty="0"/>
            <a:t>- Το </a:t>
          </a:r>
          <a:r>
            <a:rPr lang="el-GR" sz="2800" b="1" dirty="0">
              <a:latin typeface="Segoe UI Black" panose="020B0A02040204020203" pitchFamily="34" charset="0"/>
              <a:ea typeface="Segoe UI Black" panose="020B0A02040204020203" pitchFamily="34" charset="0"/>
            </a:rPr>
            <a:t>Υπουργείο Ευθύνης</a:t>
          </a:r>
          <a:r>
            <a:rPr lang="el-GR" sz="2800" b="0" dirty="0"/>
            <a:t> υπέβαλε το Δελτίο</a:t>
          </a:r>
          <a:endParaRPr lang="el-GR" sz="2800" b="1" dirty="0"/>
        </a:p>
      </dgm:t>
    </dgm:pt>
    <dgm:pt modelId="{A0A3D0B8-5B6E-4456-B6ED-2576B8ADAD78}" type="parTrans" cxnId="{031BDF61-B6C8-40F8-96A1-B35245B06C91}">
      <dgm:prSet/>
      <dgm:spPr/>
      <dgm:t>
        <a:bodyPr/>
        <a:lstStyle/>
        <a:p>
          <a:endParaRPr lang="el-GR" sz="2800" b="1"/>
        </a:p>
      </dgm:t>
    </dgm:pt>
    <dgm:pt modelId="{16B5AA41-F81D-4ED7-B5B6-35523A8859B4}" type="sibTrans" cxnId="{031BDF61-B6C8-40F8-96A1-B35245B06C91}">
      <dgm:prSet/>
      <dgm:spPr/>
      <dgm:t>
        <a:bodyPr/>
        <a:lstStyle/>
        <a:p>
          <a:endParaRPr lang="el-GR" sz="2800" b="1"/>
        </a:p>
      </dgm:t>
    </dgm:pt>
    <dgm:pt modelId="{29B745FB-CEE0-43AF-B38F-F8BC6BA178CE}">
      <dgm:prSet phldrT="[Κείμενο]" custT="1"/>
      <dgm:spPr>
        <a:solidFill>
          <a:srgbClr val="3674A8"/>
        </a:solidFill>
      </dgm:spPr>
      <dgm:t>
        <a:bodyPr/>
        <a:lstStyle/>
        <a:p>
          <a:r>
            <a:rPr lang="el-GR" sz="2800" b="1" dirty="0">
              <a:solidFill>
                <a:srgbClr val="FFC000"/>
              </a:solidFill>
              <a:latin typeface="Segoe UI Black" panose="020B0A02040204020203" pitchFamily="34" charset="0"/>
              <a:ea typeface="Segoe UI Black" panose="020B0A02040204020203" pitchFamily="34" charset="0"/>
            </a:rPr>
            <a:t>Υπό Επεξεργασία</a:t>
          </a:r>
          <a:r>
            <a:rPr lang="el-GR" sz="2800" b="1" dirty="0">
              <a:solidFill>
                <a:srgbClr val="FFC000"/>
              </a:solidFill>
            </a:rPr>
            <a:t>  </a:t>
          </a:r>
          <a:r>
            <a:rPr lang="el-GR" sz="2800" b="0" dirty="0"/>
            <a:t>- Η </a:t>
          </a:r>
          <a:r>
            <a:rPr lang="el-GR" sz="2800" b="1" dirty="0">
              <a:latin typeface="Segoe UI Black" panose="020B0A02040204020203" pitchFamily="34" charset="0"/>
              <a:ea typeface="Segoe UI Black" panose="020B0A02040204020203" pitchFamily="34" charset="0"/>
            </a:rPr>
            <a:t>ΕΥΣΤΑ</a:t>
          </a:r>
          <a:r>
            <a:rPr lang="el-GR" sz="2800" b="0" dirty="0"/>
            <a:t> ξεκίνησε την επεξεργασία του Δελτίου</a:t>
          </a:r>
        </a:p>
      </dgm:t>
    </dgm:pt>
    <dgm:pt modelId="{70DD8D99-240C-437B-BD3C-FEA7BC6F3E73}" type="parTrans" cxnId="{C57D24A5-6FAE-4BD4-A31D-EC192B911F6E}">
      <dgm:prSet/>
      <dgm:spPr/>
      <dgm:t>
        <a:bodyPr/>
        <a:lstStyle/>
        <a:p>
          <a:endParaRPr lang="el-GR" sz="2800" b="1"/>
        </a:p>
      </dgm:t>
    </dgm:pt>
    <dgm:pt modelId="{2CB3F082-220F-45F7-A07F-19FEAF506AA9}" type="sibTrans" cxnId="{C57D24A5-6FAE-4BD4-A31D-EC192B911F6E}">
      <dgm:prSet/>
      <dgm:spPr/>
      <dgm:t>
        <a:bodyPr/>
        <a:lstStyle/>
        <a:p>
          <a:endParaRPr lang="el-GR" sz="2800" b="1"/>
        </a:p>
      </dgm:t>
    </dgm:pt>
    <dgm:pt modelId="{C9B16D5B-509D-49A8-945B-9AA57274C809}">
      <dgm:prSet phldrT="[Κείμενο]" custT="1"/>
      <dgm:spPr>
        <a:solidFill>
          <a:srgbClr val="3674A8"/>
        </a:solidFill>
      </dgm:spPr>
      <dgm:t>
        <a:bodyPr/>
        <a:lstStyle/>
        <a:p>
          <a:pPr marL="2159000" indent="-2159000">
            <a:tabLst>
              <a:tab pos="1879600" algn="l"/>
            </a:tabLst>
          </a:pPr>
          <a:r>
            <a:rPr lang="el-GR" sz="2800" b="1" dirty="0">
              <a:solidFill>
                <a:srgbClr val="FFC000"/>
              </a:solidFill>
              <a:latin typeface="Segoe UI Black" panose="020B0A02040204020203" pitchFamily="34" charset="0"/>
              <a:ea typeface="Segoe UI Black" panose="020B0A02040204020203" pitchFamily="34" charset="0"/>
            </a:rPr>
            <a:t>Οριστικοποιημένο</a:t>
          </a:r>
          <a:r>
            <a:rPr lang="el-GR" sz="2800" b="1" dirty="0"/>
            <a:t>  </a:t>
          </a:r>
          <a:r>
            <a:rPr lang="el-GR" sz="2800" b="0" dirty="0"/>
            <a:t>- Η </a:t>
          </a:r>
          <a:r>
            <a:rPr lang="el-GR" sz="2800" b="1" dirty="0">
              <a:latin typeface="Segoe UI Black" panose="020B0A02040204020203" pitchFamily="34" charset="0"/>
              <a:ea typeface="Segoe UI Black" panose="020B0A02040204020203" pitchFamily="34" charset="0"/>
            </a:rPr>
            <a:t>ΕΥΣΤΑ</a:t>
          </a:r>
          <a:r>
            <a:rPr lang="el-GR" sz="2800" b="0" dirty="0"/>
            <a:t> οριστικοποίησε το Δελτίο </a:t>
          </a:r>
          <a:endParaRPr lang="el-GR" sz="2800" b="0" dirty="0">
            <a:solidFill>
              <a:schemeClr val="tx1"/>
            </a:solidFill>
          </a:endParaRPr>
        </a:p>
      </dgm:t>
    </dgm:pt>
    <dgm:pt modelId="{988B98A4-2F89-4C60-B1F1-C22C4DDE407F}" type="parTrans" cxnId="{A117EFB3-B822-4955-A084-F31F08F36C00}">
      <dgm:prSet/>
      <dgm:spPr/>
      <dgm:t>
        <a:bodyPr/>
        <a:lstStyle/>
        <a:p>
          <a:endParaRPr lang="el-GR" sz="2800" b="1"/>
        </a:p>
      </dgm:t>
    </dgm:pt>
    <dgm:pt modelId="{CECD4BD2-8D3D-4264-BD18-8404B67F8500}" type="sibTrans" cxnId="{A117EFB3-B822-4955-A084-F31F08F36C00}">
      <dgm:prSet/>
      <dgm:spPr/>
      <dgm:t>
        <a:bodyPr/>
        <a:lstStyle/>
        <a:p>
          <a:endParaRPr lang="el-GR" sz="2800" b="1"/>
        </a:p>
      </dgm:t>
    </dgm:pt>
    <dgm:pt modelId="{941B708A-E2F0-4467-A5C5-3443A4E8522A}">
      <dgm:prSet phldrT="[Κείμενο]" custT="1"/>
      <dgm:spPr>
        <a:solidFill>
          <a:srgbClr val="3674A8"/>
        </a:solidFill>
      </dgm:spPr>
      <dgm:t>
        <a:bodyPr/>
        <a:lstStyle/>
        <a:p>
          <a:r>
            <a:rPr lang="el-GR" sz="2800" b="1" dirty="0">
              <a:solidFill>
                <a:srgbClr val="FFC000"/>
              </a:solidFill>
              <a:latin typeface="Segoe UI Black" panose="020B0A02040204020203" pitchFamily="34" charset="0"/>
              <a:ea typeface="Segoe UI Black" panose="020B0A02040204020203" pitchFamily="34" charset="0"/>
            </a:rPr>
            <a:t>Επιστροφή</a:t>
          </a:r>
          <a:r>
            <a:rPr lang="el-GR" sz="2800" b="1" dirty="0"/>
            <a:t>  </a:t>
          </a:r>
          <a:r>
            <a:rPr lang="el-GR" sz="2800" b="0" dirty="0"/>
            <a:t>- Η </a:t>
          </a:r>
          <a:r>
            <a:rPr lang="el-GR" sz="2800" b="1" dirty="0">
              <a:latin typeface="Segoe UI Black" panose="020B0A02040204020203" pitchFamily="34" charset="0"/>
              <a:ea typeface="Segoe UI Black" panose="020B0A02040204020203" pitchFamily="34" charset="0"/>
            </a:rPr>
            <a:t>ΕΥΣΤΑ</a:t>
          </a:r>
          <a:r>
            <a:rPr lang="el-GR" sz="2800" b="0" dirty="0"/>
            <a:t> επέστρεψε το Δελτίο στον </a:t>
          </a:r>
          <a:r>
            <a:rPr lang="el-GR" sz="2800" b="1" dirty="0">
              <a:latin typeface="Segoe UI Black" panose="020B0A02040204020203" pitchFamily="34" charset="0"/>
              <a:ea typeface="Segoe UI Black" panose="020B0A02040204020203" pitchFamily="34" charset="0"/>
            </a:rPr>
            <a:t>Φορέα Υλοποίησης</a:t>
          </a:r>
          <a:r>
            <a:rPr lang="el-GR" sz="2800" b="0" dirty="0"/>
            <a:t> </a:t>
          </a:r>
        </a:p>
      </dgm:t>
    </dgm:pt>
    <dgm:pt modelId="{45921830-5ADB-479A-A4E2-8E5278E59FBE}" type="parTrans" cxnId="{7A2209A7-C76E-4033-AE3E-349C1FBFC040}">
      <dgm:prSet/>
      <dgm:spPr/>
      <dgm:t>
        <a:bodyPr/>
        <a:lstStyle/>
        <a:p>
          <a:endParaRPr lang="el-GR" sz="2800" b="1"/>
        </a:p>
      </dgm:t>
    </dgm:pt>
    <dgm:pt modelId="{6A1EB6B7-AA1F-4ED0-A4E5-B031F08BB1CD}" type="sibTrans" cxnId="{7A2209A7-C76E-4033-AE3E-349C1FBFC040}">
      <dgm:prSet/>
      <dgm:spPr/>
      <dgm:t>
        <a:bodyPr/>
        <a:lstStyle/>
        <a:p>
          <a:endParaRPr lang="el-GR" sz="2800" b="1"/>
        </a:p>
      </dgm:t>
    </dgm:pt>
    <dgm:pt modelId="{FE4A632D-FB9A-45F3-9961-8C7104EED6A3}">
      <dgm:prSet phldrT="[Κείμενο]" custT="1"/>
      <dgm:spPr>
        <a:solidFill>
          <a:srgbClr val="3674A8"/>
        </a:solidFill>
      </dgm:spPr>
      <dgm:t>
        <a:bodyPr/>
        <a:lstStyle/>
        <a:p>
          <a:pPr marL="2603500" indent="-2603500"/>
          <a:r>
            <a:rPr lang="el-GR" sz="2800" b="1" dirty="0">
              <a:solidFill>
                <a:srgbClr val="FFC000"/>
              </a:solidFill>
              <a:latin typeface="Segoe UI Black" panose="020B0A02040204020203" pitchFamily="34" charset="0"/>
              <a:ea typeface="Segoe UI Black" panose="020B0A02040204020203" pitchFamily="34" charset="0"/>
            </a:rPr>
            <a:t>Άκυρο / Ανενεργό</a:t>
          </a:r>
          <a:r>
            <a:rPr lang="el-GR" sz="2800" b="1" dirty="0">
              <a:solidFill>
                <a:srgbClr val="FFC000"/>
              </a:solidFill>
            </a:rPr>
            <a:t>  </a:t>
          </a:r>
          <a:r>
            <a:rPr lang="el-GR" sz="2800" b="0" dirty="0"/>
            <a:t>- Το Δελτίο παύει να είναι σε εκκρεμότητα</a:t>
          </a:r>
        </a:p>
      </dgm:t>
    </dgm:pt>
    <dgm:pt modelId="{468A1D56-6349-43F0-B947-F3DC9069B6B8}" type="parTrans" cxnId="{63073436-AC9C-4439-8802-0FD1D538E7A4}">
      <dgm:prSet/>
      <dgm:spPr/>
      <dgm:t>
        <a:bodyPr/>
        <a:lstStyle/>
        <a:p>
          <a:endParaRPr lang="el-GR" sz="2800" b="1"/>
        </a:p>
      </dgm:t>
    </dgm:pt>
    <dgm:pt modelId="{E43A217C-F6F6-43C8-A58F-E9A54ABBC699}" type="sibTrans" cxnId="{63073436-AC9C-4439-8802-0FD1D538E7A4}">
      <dgm:prSet/>
      <dgm:spPr/>
      <dgm:t>
        <a:bodyPr/>
        <a:lstStyle/>
        <a:p>
          <a:endParaRPr lang="el-GR" sz="2800" b="1"/>
        </a:p>
      </dgm:t>
    </dgm:pt>
    <dgm:pt modelId="{6859BB4D-FBB2-4615-9EE7-E1CE8E1363B7}" type="pres">
      <dgm:prSet presAssocID="{0D5F9877-A583-4082-AA0C-0FC230B71CF1}" presName="Name0" presStyleCnt="0">
        <dgm:presLayoutVars>
          <dgm:chMax val="7"/>
          <dgm:chPref val="7"/>
          <dgm:dir/>
        </dgm:presLayoutVars>
      </dgm:prSet>
      <dgm:spPr/>
    </dgm:pt>
    <dgm:pt modelId="{84AB87AA-38DB-4AAF-87C8-2B33990F42AD}" type="pres">
      <dgm:prSet presAssocID="{0D5F9877-A583-4082-AA0C-0FC230B71CF1}" presName="Name1" presStyleCnt="0"/>
      <dgm:spPr/>
    </dgm:pt>
    <dgm:pt modelId="{E2CE9841-EB38-4C97-8916-B42926212E9E}" type="pres">
      <dgm:prSet presAssocID="{0D5F9877-A583-4082-AA0C-0FC230B71CF1}" presName="cycle" presStyleCnt="0"/>
      <dgm:spPr/>
    </dgm:pt>
    <dgm:pt modelId="{ACD26B41-73F3-4AF3-B03E-46FB7025BC5C}" type="pres">
      <dgm:prSet presAssocID="{0D5F9877-A583-4082-AA0C-0FC230B71CF1}" presName="srcNode" presStyleLbl="node1" presStyleIdx="0" presStyleCnt="6"/>
      <dgm:spPr/>
    </dgm:pt>
    <dgm:pt modelId="{8089F16F-ECA0-4D78-AB18-66C1511BD736}" type="pres">
      <dgm:prSet presAssocID="{0D5F9877-A583-4082-AA0C-0FC230B71CF1}" presName="conn" presStyleLbl="parChTrans1D2" presStyleIdx="0" presStyleCnt="1"/>
      <dgm:spPr/>
    </dgm:pt>
    <dgm:pt modelId="{9F899BA6-B2DF-4D8B-9D13-C6B4DFEDE174}" type="pres">
      <dgm:prSet presAssocID="{0D5F9877-A583-4082-AA0C-0FC230B71CF1}" presName="extraNode" presStyleLbl="node1" presStyleIdx="0" presStyleCnt="6"/>
      <dgm:spPr/>
    </dgm:pt>
    <dgm:pt modelId="{ADA8F96C-193E-49DB-A025-720F407E2DCF}" type="pres">
      <dgm:prSet presAssocID="{0D5F9877-A583-4082-AA0C-0FC230B71CF1}" presName="dstNode" presStyleLbl="node1" presStyleIdx="0" presStyleCnt="6"/>
      <dgm:spPr/>
    </dgm:pt>
    <dgm:pt modelId="{8B7CF707-2DA5-4104-8D3F-33B94ADDBE01}" type="pres">
      <dgm:prSet presAssocID="{532334AB-7A47-406E-BFD7-F6FDD8CFB7BD}" presName="text_1" presStyleLbl="node1" presStyleIdx="0" presStyleCnt="6" custLinFactNeighborY="2655">
        <dgm:presLayoutVars>
          <dgm:bulletEnabled val="1"/>
        </dgm:presLayoutVars>
      </dgm:prSet>
      <dgm:spPr/>
    </dgm:pt>
    <dgm:pt modelId="{A7B769E0-4F9F-4978-9F21-010F8183AE56}" type="pres">
      <dgm:prSet presAssocID="{532334AB-7A47-406E-BFD7-F6FDD8CFB7BD}" presName="accent_1" presStyleCnt="0"/>
      <dgm:spPr/>
    </dgm:pt>
    <dgm:pt modelId="{AF04C9F2-4FA6-45B7-B835-1CE41CE047D9}" type="pres">
      <dgm:prSet presAssocID="{532334AB-7A47-406E-BFD7-F6FDD8CFB7BD}" presName="accentRepeatNode" presStyleLbl="solidFgAcc1" presStyleIdx="0" presStyleCnt="6"/>
      <dgm:spPr>
        <a:ln>
          <a:solidFill>
            <a:srgbClr val="3674A8"/>
          </a:solidFill>
        </a:ln>
      </dgm:spPr>
    </dgm:pt>
    <dgm:pt modelId="{8E2ADF77-680E-4CAC-B342-08168D2CC5E7}" type="pres">
      <dgm:prSet presAssocID="{CAE481C8-1416-46E4-817C-5B068C697C02}" presName="text_2" presStyleLbl="node1" presStyleIdx="1" presStyleCnt="6">
        <dgm:presLayoutVars>
          <dgm:bulletEnabled val="1"/>
        </dgm:presLayoutVars>
      </dgm:prSet>
      <dgm:spPr/>
    </dgm:pt>
    <dgm:pt modelId="{0AF8BD08-80D1-4567-BD64-BE9677682AC0}" type="pres">
      <dgm:prSet presAssocID="{CAE481C8-1416-46E4-817C-5B068C697C02}" presName="accent_2" presStyleCnt="0"/>
      <dgm:spPr/>
    </dgm:pt>
    <dgm:pt modelId="{56DB4853-ADEE-44C2-9974-2ED638B2341B}" type="pres">
      <dgm:prSet presAssocID="{CAE481C8-1416-46E4-817C-5B068C697C02}" presName="accentRepeatNode" presStyleLbl="solidFgAcc1" presStyleIdx="1" presStyleCnt="6"/>
      <dgm:spPr>
        <a:ln>
          <a:solidFill>
            <a:srgbClr val="3674A8"/>
          </a:solidFill>
        </a:ln>
      </dgm:spPr>
    </dgm:pt>
    <dgm:pt modelId="{176F408F-9EDB-4FF1-A220-8038EC88DC02}" type="pres">
      <dgm:prSet presAssocID="{29B745FB-CEE0-43AF-B38F-F8BC6BA178CE}" presName="text_3" presStyleLbl="node1" presStyleIdx="2" presStyleCnt="6">
        <dgm:presLayoutVars>
          <dgm:bulletEnabled val="1"/>
        </dgm:presLayoutVars>
      </dgm:prSet>
      <dgm:spPr/>
    </dgm:pt>
    <dgm:pt modelId="{ABA57B8C-5667-4F45-930C-81440CAA9506}" type="pres">
      <dgm:prSet presAssocID="{29B745FB-CEE0-43AF-B38F-F8BC6BA178CE}" presName="accent_3" presStyleCnt="0"/>
      <dgm:spPr/>
    </dgm:pt>
    <dgm:pt modelId="{3B1E7FA6-2B07-4F75-82B7-79BC95E03070}" type="pres">
      <dgm:prSet presAssocID="{29B745FB-CEE0-43AF-B38F-F8BC6BA178CE}" presName="accentRepeatNode" presStyleLbl="solidFgAcc1" presStyleIdx="2" presStyleCnt="6"/>
      <dgm:spPr>
        <a:ln>
          <a:solidFill>
            <a:srgbClr val="3674A8"/>
          </a:solidFill>
        </a:ln>
      </dgm:spPr>
    </dgm:pt>
    <dgm:pt modelId="{6BF22C1F-20B1-44F2-956B-D49C7D03976D}" type="pres">
      <dgm:prSet presAssocID="{C9B16D5B-509D-49A8-945B-9AA57274C809}" presName="text_4" presStyleLbl="node1" presStyleIdx="3" presStyleCnt="6">
        <dgm:presLayoutVars>
          <dgm:bulletEnabled val="1"/>
        </dgm:presLayoutVars>
      </dgm:prSet>
      <dgm:spPr/>
    </dgm:pt>
    <dgm:pt modelId="{EAA954D4-5E6C-44EE-BC90-2ED77B198AD5}" type="pres">
      <dgm:prSet presAssocID="{C9B16D5B-509D-49A8-945B-9AA57274C809}" presName="accent_4" presStyleCnt="0"/>
      <dgm:spPr/>
    </dgm:pt>
    <dgm:pt modelId="{1F5411D8-2032-4DD7-BB45-40C51248F571}" type="pres">
      <dgm:prSet presAssocID="{C9B16D5B-509D-49A8-945B-9AA57274C809}" presName="accentRepeatNode" presStyleLbl="solidFgAcc1" presStyleIdx="3" presStyleCnt="6"/>
      <dgm:spPr>
        <a:ln>
          <a:solidFill>
            <a:srgbClr val="3674A8"/>
          </a:solidFill>
        </a:ln>
      </dgm:spPr>
    </dgm:pt>
    <dgm:pt modelId="{7B4DFB4C-3B2E-4DA9-806B-32FC9E9A50E8}" type="pres">
      <dgm:prSet presAssocID="{941B708A-E2F0-4467-A5C5-3443A4E8522A}" presName="text_5" presStyleLbl="node1" presStyleIdx="4" presStyleCnt="6">
        <dgm:presLayoutVars>
          <dgm:bulletEnabled val="1"/>
        </dgm:presLayoutVars>
      </dgm:prSet>
      <dgm:spPr/>
    </dgm:pt>
    <dgm:pt modelId="{0598E75B-0FB8-4AFA-9869-A3ECB8310D3A}" type="pres">
      <dgm:prSet presAssocID="{941B708A-E2F0-4467-A5C5-3443A4E8522A}" presName="accent_5" presStyleCnt="0"/>
      <dgm:spPr/>
    </dgm:pt>
    <dgm:pt modelId="{FB9E2391-C03F-492B-8ED5-D1DBAA03860F}" type="pres">
      <dgm:prSet presAssocID="{941B708A-E2F0-4467-A5C5-3443A4E8522A}" presName="accentRepeatNode" presStyleLbl="solidFgAcc1" presStyleIdx="4" presStyleCnt="6"/>
      <dgm:spPr>
        <a:ln>
          <a:solidFill>
            <a:srgbClr val="3674A8"/>
          </a:solidFill>
        </a:ln>
      </dgm:spPr>
    </dgm:pt>
    <dgm:pt modelId="{93C560C7-1DC9-41D0-8F2C-E56B69C323EE}" type="pres">
      <dgm:prSet presAssocID="{FE4A632D-FB9A-45F3-9961-8C7104EED6A3}" presName="text_6" presStyleLbl="node1" presStyleIdx="5" presStyleCnt="6">
        <dgm:presLayoutVars>
          <dgm:bulletEnabled val="1"/>
        </dgm:presLayoutVars>
      </dgm:prSet>
      <dgm:spPr/>
    </dgm:pt>
    <dgm:pt modelId="{37249C98-2E96-4D75-8A28-1CCFEC213982}" type="pres">
      <dgm:prSet presAssocID="{FE4A632D-FB9A-45F3-9961-8C7104EED6A3}" presName="accent_6" presStyleCnt="0"/>
      <dgm:spPr/>
    </dgm:pt>
    <dgm:pt modelId="{E0BAF386-636F-4CCE-AD25-0D04828DA76E}" type="pres">
      <dgm:prSet presAssocID="{FE4A632D-FB9A-45F3-9961-8C7104EED6A3}" presName="accentRepeatNode" presStyleLbl="solidFgAcc1" presStyleIdx="5" presStyleCnt="6"/>
      <dgm:spPr>
        <a:ln>
          <a:solidFill>
            <a:srgbClr val="3674A8"/>
          </a:solidFill>
        </a:ln>
      </dgm:spPr>
    </dgm:pt>
  </dgm:ptLst>
  <dgm:cxnLst>
    <dgm:cxn modelId="{01313B19-C764-4578-A390-85E7E997253C}" type="presOf" srcId="{CAE481C8-1416-46E4-817C-5B068C697C02}" destId="{8E2ADF77-680E-4CAC-B342-08168D2CC5E7}" srcOrd="0" destOrd="0" presId="urn:microsoft.com/office/officeart/2008/layout/VerticalCurvedList"/>
    <dgm:cxn modelId="{63073436-AC9C-4439-8802-0FD1D538E7A4}" srcId="{0D5F9877-A583-4082-AA0C-0FC230B71CF1}" destId="{FE4A632D-FB9A-45F3-9961-8C7104EED6A3}" srcOrd="5" destOrd="0" parTransId="{468A1D56-6349-43F0-B947-F3DC9069B6B8}" sibTransId="{E43A217C-F6F6-43C8-A58F-E9A54ABBC699}"/>
    <dgm:cxn modelId="{E5E82E5E-8CEB-4C02-9747-85CCFCE60A83}" type="presOf" srcId="{941B708A-E2F0-4467-A5C5-3443A4E8522A}" destId="{7B4DFB4C-3B2E-4DA9-806B-32FC9E9A50E8}" srcOrd="0" destOrd="0" presId="urn:microsoft.com/office/officeart/2008/layout/VerticalCurvedList"/>
    <dgm:cxn modelId="{031BDF61-B6C8-40F8-96A1-B35245B06C91}" srcId="{0D5F9877-A583-4082-AA0C-0FC230B71CF1}" destId="{CAE481C8-1416-46E4-817C-5B068C697C02}" srcOrd="1" destOrd="0" parTransId="{A0A3D0B8-5B6E-4456-B6ED-2576B8ADAD78}" sibTransId="{16B5AA41-F81D-4ED7-B5B6-35523A8859B4}"/>
    <dgm:cxn modelId="{870B9F6B-8C98-4292-A221-EC3569AF82B2}" type="presOf" srcId="{C9B16D5B-509D-49A8-945B-9AA57274C809}" destId="{6BF22C1F-20B1-44F2-956B-D49C7D03976D}" srcOrd="0" destOrd="0" presId="urn:microsoft.com/office/officeart/2008/layout/VerticalCurvedList"/>
    <dgm:cxn modelId="{B0041D52-D722-4346-AFFA-B0C4D59E4C45}" srcId="{0D5F9877-A583-4082-AA0C-0FC230B71CF1}" destId="{532334AB-7A47-406E-BFD7-F6FDD8CFB7BD}" srcOrd="0" destOrd="0" parTransId="{549B9A07-A118-491D-95E8-A38F5333E37D}" sibTransId="{94800DC7-A027-4530-B55E-950EB9A5EFAE}"/>
    <dgm:cxn modelId="{A80F438A-F609-4845-9462-5D2476DBA303}" type="presOf" srcId="{94800DC7-A027-4530-B55E-950EB9A5EFAE}" destId="{8089F16F-ECA0-4D78-AB18-66C1511BD736}" srcOrd="0" destOrd="0" presId="urn:microsoft.com/office/officeart/2008/layout/VerticalCurvedList"/>
    <dgm:cxn modelId="{AD5EA88A-CBF7-4AE9-BF04-E5B665C96F48}" type="presOf" srcId="{FE4A632D-FB9A-45F3-9961-8C7104EED6A3}" destId="{93C560C7-1DC9-41D0-8F2C-E56B69C323EE}" srcOrd="0" destOrd="0" presId="urn:microsoft.com/office/officeart/2008/layout/VerticalCurvedList"/>
    <dgm:cxn modelId="{C57D24A5-6FAE-4BD4-A31D-EC192B911F6E}" srcId="{0D5F9877-A583-4082-AA0C-0FC230B71CF1}" destId="{29B745FB-CEE0-43AF-B38F-F8BC6BA178CE}" srcOrd="2" destOrd="0" parTransId="{70DD8D99-240C-437B-BD3C-FEA7BC6F3E73}" sibTransId="{2CB3F082-220F-45F7-A07F-19FEAF506AA9}"/>
    <dgm:cxn modelId="{7A2209A7-C76E-4033-AE3E-349C1FBFC040}" srcId="{0D5F9877-A583-4082-AA0C-0FC230B71CF1}" destId="{941B708A-E2F0-4467-A5C5-3443A4E8522A}" srcOrd="4" destOrd="0" parTransId="{45921830-5ADB-479A-A4E2-8E5278E59FBE}" sibTransId="{6A1EB6B7-AA1F-4ED0-A4E5-B031F08BB1CD}"/>
    <dgm:cxn modelId="{A117EFB3-B822-4955-A084-F31F08F36C00}" srcId="{0D5F9877-A583-4082-AA0C-0FC230B71CF1}" destId="{C9B16D5B-509D-49A8-945B-9AA57274C809}" srcOrd="3" destOrd="0" parTransId="{988B98A4-2F89-4C60-B1F1-C22C4DDE407F}" sibTransId="{CECD4BD2-8D3D-4264-BD18-8404B67F8500}"/>
    <dgm:cxn modelId="{787140D6-0769-41BE-B079-F420B8BDC00A}" type="presOf" srcId="{0D5F9877-A583-4082-AA0C-0FC230B71CF1}" destId="{6859BB4D-FBB2-4615-9EE7-E1CE8E1363B7}" srcOrd="0" destOrd="0" presId="urn:microsoft.com/office/officeart/2008/layout/VerticalCurvedList"/>
    <dgm:cxn modelId="{EE9AA4DD-0DFE-4CE7-9D66-FCFB546CAD07}" type="presOf" srcId="{29B745FB-CEE0-43AF-B38F-F8BC6BA178CE}" destId="{176F408F-9EDB-4FF1-A220-8038EC88DC02}" srcOrd="0" destOrd="0" presId="urn:microsoft.com/office/officeart/2008/layout/VerticalCurvedList"/>
    <dgm:cxn modelId="{B9D2C4F6-C926-4FA2-8847-A94518DFD6CA}" type="presOf" srcId="{532334AB-7A47-406E-BFD7-F6FDD8CFB7BD}" destId="{8B7CF707-2DA5-4104-8D3F-33B94ADDBE01}" srcOrd="0" destOrd="0" presId="urn:microsoft.com/office/officeart/2008/layout/VerticalCurvedList"/>
    <dgm:cxn modelId="{F0517364-95CA-472C-A7C3-6A0582EE63E9}" type="presParOf" srcId="{6859BB4D-FBB2-4615-9EE7-E1CE8E1363B7}" destId="{84AB87AA-38DB-4AAF-87C8-2B33990F42AD}" srcOrd="0" destOrd="0" presId="urn:microsoft.com/office/officeart/2008/layout/VerticalCurvedList"/>
    <dgm:cxn modelId="{497EDB38-65D8-4952-BCDE-86D034F33134}" type="presParOf" srcId="{84AB87AA-38DB-4AAF-87C8-2B33990F42AD}" destId="{E2CE9841-EB38-4C97-8916-B42926212E9E}" srcOrd="0" destOrd="0" presId="urn:microsoft.com/office/officeart/2008/layout/VerticalCurvedList"/>
    <dgm:cxn modelId="{851E5773-C18B-431A-BFBB-6B928A710933}" type="presParOf" srcId="{E2CE9841-EB38-4C97-8916-B42926212E9E}" destId="{ACD26B41-73F3-4AF3-B03E-46FB7025BC5C}" srcOrd="0" destOrd="0" presId="urn:microsoft.com/office/officeart/2008/layout/VerticalCurvedList"/>
    <dgm:cxn modelId="{975F9F13-080F-409F-AE73-5316F08FD6D7}" type="presParOf" srcId="{E2CE9841-EB38-4C97-8916-B42926212E9E}" destId="{8089F16F-ECA0-4D78-AB18-66C1511BD736}" srcOrd="1" destOrd="0" presId="urn:microsoft.com/office/officeart/2008/layout/VerticalCurvedList"/>
    <dgm:cxn modelId="{627CD2F4-9F16-4692-AEC7-07BDF29FB899}" type="presParOf" srcId="{E2CE9841-EB38-4C97-8916-B42926212E9E}" destId="{9F899BA6-B2DF-4D8B-9D13-C6B4DFEDE174}" srcOrd="2" destOrd="0" presId="urn:microsoft.com/office/officeart/2008/layout/VerticalCurvedList"/>
    <dgm:cxn modelId="{A1A8E766-C874-4178-B919-F513EEF61A62}" type="presParOf" srcId="{E2CE9841-EB38-4C97-8916-B42926212E9E}" destId="{ADA8F96C-193E-49DB-A025-720F407E2DCF}" srcOrd="3" destOrd="0" presId="urn:microsoft.com/office/officeart/2008/layout/VerticalCurvedList"/>
    <dgm:cxn modelId="{476A96B5-5BC1-4C7D-8DDA-EC91DFE4E668}" type="presParOf" srcId="{84AB87AA-38DB-4AAF-87C8-2B33990F42AD}" destId="{8B7CF707-2DA5-4104-8D3F-33B94ADDBE01}" srcOrd="1" destOrd="0" presId="urn:microsoft.com/office/officeart/2008/layout/VerticalCurvedList"/>
    <dgm:cxn modelId="{BB13B12D-1BC9-4A30-8623-7AEC7ACDEFF2}" type="presParOf" srcId="{84AB87AA-38DB-4AAF-87C8-2B33990F42AD}" destId="{A7B769E0-4F9F-4978-9F21-010F8183AE56}" srcOrd="2" destOrd="0" presId="urn:microsoft.com/office/officeart/2008/layout/VerticalCurvedList"/>
    <dgm:cxn modelId="{DCCDAA0A-F1D6-4A51-9310-7E09BE917E12}" type="presParOf" srcId="{A7B769E0-4F9F-4978-9F21-010F8183AE56}" destId="{AF04C9F2-4FA6-45B7-B835-1CE41CE047D9}" srcOrd="0" destOrd="0" presId="urn:microsoft.com/office/officeart/2008/layout/VerticalCurvedList"/>
    <dgm:cxn modelId="{19D12E20-B176-4881-A956-B0684C0EA2FB}" type="presParOf" srcId="{84AB87AA-38DB-4AAF-87C8-2B33990F42AD}" destId="{8E2ADF77-680E-4CAC-B342-08168D2CC5E7}" srcOrd="3" destOrd="0" presId="urn:microsoft.com/office/officeart/2008/layout/VerticalCurvedList"/>
    <dgm:cxn modelId="{9051ACA2-5F8F-43E1-B6C7-D92F829FE0B8}" type="presParOf" srcId="{84AB87AA-38DB-4AAF-87C8-2B33990F42AD}" destId="{0AF8BD08-80D1-4567-BD64-BE9677682AC0}" srcOrd="4" destOrd="0" presId="urn:microsoft.com/office/officeart/2008/layout/VerticalCurvedList"/>
    <dgm:cxn modelId="{B837B0FF-7278-45FF-94C7-9FCD69CE83A3}" type="presParOf" srcId="{0AF8BD08-80D1-4567-BD64-BE9677682AC0}" destId="{56DB4853-ADEE-44C2-9974-2ED638B2341B}" srcOrd="0" destOrd="0" presId="urn:microsoft.com/office/officeart/2008/layout/VerticalCurvedList"/>
    <dgm:cxn modelId="{B6234B11-1209-4579-9E83-229075DF7BA8}" type="presParOf" srcId="{84AB87AA-38DB-4AAF-87C8-2B33990F42AD}" destId="{176F408F-9EDB-4FF1-A220-8038EC88DC02}" srcOrd="5" destOrd="0" presId="urn:microsoft.com/office/officeart/2008/layout/VerticalCurvedList"/>
    <dgm:cxn modelId="{225F5F64-703D-48BA-8DF0-160C1DE5A155}" type="presParOf" srcId="{84AB87AA-38DB-4AAF-87C8-2B33990F42AD}" destId="{ABA57B8C-5667-4F45-930C-81440CAA9506}" srcOrd="6" destOrd="0" presId="urn:microsoft.com/office/officeart/2008/layout/VerticalCurvedList"/>
    <dgm:cxn modelId="{5190599E-B7CE-4253-BF09-AB172E15577C}" type="presParOf" srcId="{ABA57B8C-5667-4F45-930C-81440CAA9506}" destId="{3B1E7FA6-2B07-4F75-82B7-79BC95E03070}" srcOrd="0" destOrd="0" presId="urn:microsoft.com/office/officeart/2008/layout/VerticalCurvedList"/>
    <dgm:cxn modelId="{B26E5028-823E-4818-A67A-31570601BC3B}" type="presParOf" srcId="{84AB87AA-38DB-4AAF-87C8-2B33990F42AD}" destId="{6BF22C1F-20B1-44F2-956B-D49C7D03976D}" srcOrd="7" destOrd="0" presId="urn:microsoft.com/office/officeart/2008/layout/VerticalCurvedList"/>
    <dgm:cxn modelId="{7B33B9F2-EE29-4657-8D1D-B517EDABFC04}" type="presParOf" srcId="{84AB87AA-38DB-4AAF-87C8-2B33990F42AD}" destId="{EAA954D4-5E6C-44EE-BC90-2ED77B198AD5}" srcOrd="8" destOrd="0" presId="urn:microsoft.com/office/officeart/2008/layout/VerticalCurvedList"/>
    <dgm:cxn modelId="{35D50825-3373-4ED1-8848-15D1C6A66D36}" type="presParOf" srcId="{EAA954D4-5E6C-44EE-BC90-2ED77B198AD5}" destId="{1F5411D8-2032-4DD7-BB45-40C51248F571}" srcOrd="0" destOrd="0" presId="urn:microsoft.com/office/officeart/2008/layout/VerticalCurvedList"/>
    <dgm:cxn modelId="{A697B04F-E24A-4580-B149-2F80577C4214}" type="presParOf" srcId="{84AB87AA-38DB-4AAF-87C8-2B33990F42AD}" destId="{7B4DFB4C-3B2E-4DA9-806B-32FC9E9A50E8}" srcOrd="9" destOrd="0" presId="urn:microsoft.com/office/officeart/2008/layout/VerticalCurvedList"/>
    <dgm:cxn modelId="{BB0DB1FA-3DD4-452D-A0DC-D8795E2545B2}" type="presParOf" srcId="{84AB87AA-38DB-4AAF-87C8-2B33990F42AD}" destId="{0598E75B-0FB8-4AFA-9869-A3ECB8310D3A}" srcOrd="10" destOrd="0" presId="urn:microsoft.com/office/officeart/2008/layout/VerticalCurvedList"/>
    <dgm:cxn modelId="{9FB74E30-4A07-4DF4-A404-F6B183C4DB48}" type="presParOf" srcId="{0598E75B-0FB8-4AFA-9869-A3ECB8310D3A}" destId="{FB9E2391-C03F-492B-8ED5-D1DBAA03860F}" srcOrd="0" destOrd="0" presId="urn:microsoft.com/office/officeart/2008/layout/VerticalCurvedList"/>
    <dgm:cxn modelId="{0117C1F9-4C2A-43CB-830B-43760BB194C2}" type="presParOf" srcId="{84AB87AA-38DB-4AAF-87C8-2B33990F42AD}" destId="{93C560C7-1DC9-41D0-8F2C-E56B69C323EE}" srcOrd="11" destOrd="0" presId="urn:microsoft.com/office/officeart/2008/layout/VerticalCurvedList"/>
    <dgm:cxn modelId="{E41F351E-8101-49D5-88E5-2C93B13E4D49}" type="presParOf" srcId="{84AB87AA-38DB-4AAF-87C8-2B33990F42AD}" destId="{37249C98-2E96-4D75-8A28-1CCFEC213982}" srcOrd="12" destOrd="0" presId="urn:microsoft.com/office/officeart/2008/layout/VerticalCurvedList"/>
    <dgm:cxn modelId="{70A3953B-8663-4B78-AF70-48AC5B5309E1}" type="presParOf" srcId="{37249C98-2E96-4D75-8A28-1CCFEC213982}" destId="{E0BAF386-636F-4CCE-AD25-0D04828DA76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C334B2-D8D1-4660-9424-AB0B65E230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l-GR"/>
        </a:p>
      </dgm:t>
    </dgm:pt>
    <dgm:pt modelId="{71108B22-7AB0-4C7B-8EC6-27FE71F5A62F}">
      <dgm:prSet phldrT="[Κείμενο]" custT="1"/>
      <dgm:spPr>
        <a:solidFill>
          <a:srgbClr val="3674A8"/>
        </a:solidFill>
      </dgm:spPr>
      <dgm:t>
        <a:bodyPr/>
        <a:lstStyle/>
        <a:p>
          <a:r>
            <a:rPr lang="el-GR" sz="3600" b="1" dirty="0">
              <a:latin typeface="Arial" panose="020B0604020202020204" pitchFamily="34" charset="0"/>
              <a:cs typeface="Arial" panose="020B0604020202020204" pitchFamily="34" charset="0"/>
            </a:rPr>
            <a:t>Προέλευση</a:t>
          </a:r>
        </a:p>
      </dgm:t>
    </dgm:pt>
    <dgm:pt modelId="{F00E27B9-33AF-4093-9566-69850A3F4CE5}" type="parTrans" cxnId="{83810735-16A1-4EDC-92AC-2FB84E46FDB1}">
      <dgm:prSet/>
      <dgm:spPr/>
      <dgm:t>
        <a:bodyPr/>
        <a:lstStyle/>
        <a:p>
          <a:endParaRPr lang="el-GR" sz="3200">
            <a:latin typeface="Arial" panose="020B0604020202020204" pitchFamily="34" charset="0"/>
            <a:cs typeface="Arial" panose="020B0604020202020204" pitchFamily="34" charset="0"/>
          </a:endParaRPr>
        </a:p>
      </dgm:t>
    </dgm:pt>
    <dgm:pt modelId="{E401422E-3AD9-43C7-8A20-F53824519C10}" type="sibTrans" cxnId="{83810735-16A1-4EDC-92AC-2FB84E46FDB1}">
      <dgm:prSet/>
      <dgm:spPr/>
      <dgm:t>
        <a:bodyPr/>
        <a:lstStyle/>
        <a:p>
          <a:endParaRPr lang="el-GR" sz="3200">
            <a:latin typeface="Arial" panose="020B0604020202020204" pitchFamily="34" charset="0"/>
            <a:cs typeface="Arial" panose="020B0604020202020204" pitchFamily="34" charset="0"/>
          </a:endParaRPr>
        </a:p>
      </dgm:t>
    </dgm:pt>
    <dgm:pt modelId="{AD787927-F94A-43CB-9198-56F8F95C96BE}">
      <dgm:prSet phldrT="[Κείμενο]" custT="1"/>
      <dgm:spPr>
        <a:ln>
          <a:noFill/>
        </a:ln>
      </dgm:spPr>
      <dgm:t>
        <a:bodyPr anchor="ctr" anchorCtr="0"/>
        <a:lstStyle/>
        <a:p>
          <a:pPr algn="l">
            <a:lnSpc>
              <a:spcPct val="150000"/>
            </a:lnSpc>
          </a:pPr>
          <a:r>
            <a:rPr lang="el-GR" sz="2400" b="1" dirty="0">
              <a:latin typeface="Arial" panose="020B0604020202020204" pitchFamily="34" charset="0"/>
              <a:cs typeface="Arial" panose="020B0604020202020204" pitchFamily="34" charset="0"/>
            </a:rPr>
            <a:t>Φορέας Υλοποίησης</a:t>
          </a:r>
        </a:p>
        <a:p>
          <a:pPr algn="l">
            <a:lnSpc>
              <a:spcPct val="150000"/>
            </a:lnSpc>
          </a:pPr>
          <a:r>
            <a:rPr lang="el-GR" sz="2400" b="1" dirty="0">
              <a:latin typeface="Arial" panose="020B0604020202020204" pitchFamily="34" charset="0"/>
              <a:cs typeface="Arial" panose="020B0604020202020204" pitchFamily="34" charset="0"/>
            </a:rPr>
            <a:t>ΕΥΣΤΑ</a:t>
          </a:r>
        </a:p>
        <a:p>
          <a:pPr algn="l">
            <a:lnSpc>
              <a:spcPct val="150000"/>
            </a:lnSpc>
          </a:pPr>
          <a:r>
            <a:rPr lang="en-US" sz="2400" b="1" dirty="0">
              <a:latin typeface="Arial" panose="020B0604020202020204" pitchFamily="34" charset="0"/>
              <a:cs typeface="Arial" panose="020B0604020202020204" pitchFamily="34" charset="0"/>
            </a:rPr>
            <a:t>Pdf </a:t>
          </a:r>
          <a:r>
            <a:rPr lang="el-GR" sz="2400" b="1" dirty="0">
              <a:latin typeface="Arial" panose="020B0604020202020204" pitchFamily="34" charset="0"/>
              <a:cs typeface="Arial" panose="020B0604020202020204" pitchFamily="34" charset="0"/>
            </a:rPr>
            <a:t>από ΟΠΣ</a:t>
          </a:r>
        </a:p>
        <a:p>
          <a:pPr algn="l">
            <a:lnSpc>
              <a:spcPct val="150000"/>
            </a:lnSpc>
          </a:pPr>
          <a:r>
            <a:rPr lang="el-GR" sz="2400" b="1" dirty="0">
              <a:latin typeface="Arial" panose="020B0604020202020204" pitchFamily="34" charset="0"/>
              <a:cs typeface="Arial" panose="020B0604020202020204" pitchFamily="34" charset="0"/>
            </a:rPr>
            <a:t>Δελτίο Επικοινωνίας από ΦΥ</a:t>
          </a:r>
        </a:p>
        <a:p>
          <a:pPr algn="l">
            <a:lnSpc>
              <a:spcPct val="150000"/>
            </a:lnSpc>
          </a:pPr>
          <a:r>
            <a:rPr lang="el-GR" sz="2400" b="1" dirty="0">
              <a:latin typeface="Arial" panose="020B0604020202020204" pitchFamily="34" charset="0"/>
              <a:cs typeface="Arial" panose="020B0604020202020204" pitchFamily="34" charset="0"/>
            </a:rPr>
            <a:t>Δελτίο Επικοινωνίας από ΕΥΣΤΑ</a:t>
          </a:r>
        </a:p>
      </dgm:t>
    </dgm:pt>
    <dgm:pt modelId="{4D4C2DCF-FEDF-4483-89D7-AC3C5B176D6B}" type="parTrans" cxnId="{DEA4DB28-4E69-4F81-ADBD-A10C918E16E1}">
      <dgm:prSet/>
      <dgm:spPr>
        <a:ln>
          <a:solidFill>
            <a:schemeClr val="bg1"/>
          </a:solidFill>
        </a:ln>
      </dgm:spPr>
      <dgm:t>
        <a:bodyPr/>
        <a:lstStyle/>
        <a:p>
          <a:endParaRPr lang="el-GR" sz="3200">
            <a:latin typeface="Arial" panose="020B0604020202020204" pitchFamily="34" charset="0"/>
            <a:cs typeface="Arial" panose="020B0604020202020204" pitchFamily="34" charset="0"/>
          </a:endParaRPr>
        </a:p>
      </dgm:t>
    </dgm:pt>
    <dgm:pt modelId="{6E857A9D-FF98-49C7-9BEB-61C09A011BC5}" type="sibTrans" cxnId="{DEA4DB28-4E69-4F81-ADBD-A10C918E16E1}">
      <dgm:prSet/>
      <dgm:spPr/>
      <dgm:t>
        <a:bodyPr/>
        <a:lstStyle/>
        <a:p>
          <a:endParaRPr lang="el-GR" sz="3200">
            <a:latin typeface="Arial" panose="020B0604020202020204" pitchFamily="34" charset="0"/>
            <a:cs typeface="Arial" panose="020B0604020202020204" pitchFamily="34" charset="0"/>
          </a:endParaRPr>
        </a:p>
      </dgm:t>
    </dgm:pt>
    <dgm:pt modelId="{AB9D6619-BB40-40D8-9E5C-1ED3C200A0B4}">
      <dgm:prSet phldrT="[Κείμενο]" custT="1"/>
      <dgm:spPr>
        <a:solidFill>
          <a:srgbClr val="3674A8"/>
        </a:solidFill>
      </dgm:spPr>
      <dgm:t>
        <a:bodyPr/>
        <a:lstStyle/>
        <a:p>
          <a:r>
            <a:rPr lang="el-GR" sz="3600" b="1" dirty="0">
              <a:latin typeface="Arial" panose="020B0604020202020204" pitchFamily="34" charset="0"/>
              <a:cs typeface="Arial" panose="020B0604020202020204" pitchFamily="34" charset="0"/>
            </a:rPr>
            <a:t>Επεξεργασία</a:t>
          </a:r>
        </a:p>
      </dgm:t>
    </dgm:pt>
    <dgm:pt modelId="{D27939F6-FEB8-4314-94DE-D3D0749C3578}" type="parTrans" cxnId="{F200FAEE-3CCF-4640-80A4-D689162F7B57}">
      <dgm:prSet/>
      <dgm:spPr/>
      <dgm:t>
        <a:bodyPr/>
        <a:lstStyle/>
        <a:p>
          <a:endParaRPr lang="el-GR" sz="3200">
            <a:latin typeface="Arial" panose="020B0604020202020204" pitchFamily="34" charset="0"/>
            <a:cs typeface="Arial" panose="020B0604020202020204" pitchFamily="34" charset="0"/>
          </a:endParaRPr>
        </a:p>
      </dgm:t>
    </dgm:pt>
    <dgm:pt modelId="{2D1A69E6-4AF2-430E-9573-9C5AE3F8DB42}" type="sibTrans" cxnId="{F200FAEE-3CCF-4640-80A4-D689162F7B57}">
      <dgm:prSet/>
      <dgm:spPr/>
      <dgm:t>
        <a:bodyPr/>
        <a:lstStyle/>
        <a:p>
          <a:endParaRPr lang="el-GR" sz="3200">
            <a:latin typeface="Arial" panose="020B0604020202020204" pitchFamily="34" charset="0"/>
            <a:cs typeface="Arial" panose="020B0604020202020204" pitchFamily="34" charset="0"/>
          </a:endParaRPr>
        </a:p>
      </dgm:t>
    </dgm:pt>
    <dgm:pt modelId="{D729CB91-5870-4B3D-BA71-17AED139BB33}">
      <dgm:prSet phldrT="[Κείμενο]" custT="1"/>
      <dgm:spPr>
        <a:ln>
          <a:noFill/>
        </a:ln>
      </dgm:spPr>
      <dgm:t>
        <a:bodyPr anchor="ctr" anchorCtr="0"/>
        <a:lstStyle/>
        <a:p>
          <a:pPr algn="l">
            <a:lnSpc>
              <a:spcPct val="120000"/>
            </a:lnSpc>
            <a:spcBef>
              <a:spcPts val="600"/>
            </a:spcBef>
            <a:spcAft>
              <a:spcPts val="0"/>
            </a:spcAft>
          </a:pPr>
          <a:r>
            <a:rPr lang="el-GR" sz="2400" b="1" dirty="0">
              <a:latin typeface="Arial" panose="020B0604020202020204" pitchFamily="34" charset="0"/>
              <a:cs typeface="Arial" panose="020B0604020202020204" pitchFamily="34" charset="0"/>
            </a:rPr>
            <a:t>Διαγραφή γίνεται μόνο από το μέρος που έβαλε το  αρχείο</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l">
            <a:lnSpc>
              <a:spcPct val="120000"/>
            </a:lnSpc>
            <a:spcBef>
              <a:spcPts val="600"/>
            </a:spcBef>
            <a:spcAft>
              <a:spcPts val="0"/>
            </a:spcAft>
          </a:pPr>
          <a:r>
            <a:rPr lang="el-GR" sz="2400" dirty="0">
              <a:solidFill>
                <a:srgbClr val="FF0000"/>
              </a:solidFill>
              <a:latin typeface="Arial" panose="020B0604020202020204" pitchFamily="34" charset="0"/>
              <a:cs typeface="Arial" panose="020B0604020202020204" pitchFamily="34" charset="0"/>
            </a:rPr>
            <a:t>(π.χ. χρήστης ΕΥΣΤΑ δεν μπορεί να διαγράψει αρχείο που μπήκε από Φορέα Υλοποίησης)</a:t>
          </a:r>
        </a:p>
        <a:p>
          <a:pPr algn="l">
            <a:lnSpc>
              <a:spcPct val="120000"/>
            </a:lnSpc>
            <a:spcBef>
              <a:spcPts val="600"/>
            </a:spcBef>
            <a:spcAft>
              <a:spcPts val="0"/>
            </a:spcAft>
          </a:pPr>
          <a:endParaRPr lang="el-GR" sz="2000" dirty="0">
            <a:latin typeface="Arial" panose="020B0604020202020204" pitchFamily="34" charset="0"/>
            <a:cs typeface="Arial" panose="020B0604020202020204" pitchFamily="34" charset="0"/>
          </a:endParaRPr>
        </a:p>
        <a:p>
          <a:pPr algn="l">
            <a:lnSpc>
              <a:spcPct val="120000"/>
            </a:lnSpc>
            <a:spcBef>
              <a:spcPts val="600"/>
            </a:spcBef>
            <a:spcAft>
              <a:spcPts val="0"/>
            </a:spcAft>
          </a:pPr>
          <a:r>
            <a:rPr lang="el-GR" sz="2400" b="1" dirty="0">
              <a:latin typeface="Arial" panose="020B0604020202020204" pitchFamily="34" charset="0"/>
              <a:cs typeface="Arial" panose="020B0604020202020204" pitchFamily="34" charset="0"/>
            </a:rPr>
            <a:t>Οι χρήστες ΕΥΣΤΑ μπορούν να επεξεργαστούν τα «μεταδεδομένα» των συνημμένων του Φορέα Υλοποίησης</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l">
            <a:lnSpc>
              <a:spcPct val="120000"/>
            </a:lnSpc>
            <a:spcBef>
              <a:spcPts val="600"/>
            </a:spcBef>
            <a:spcAft>
              <a:spcPts val="0"/>
            </a:spcAft>
          </a:pPr>
          <a:r>
            <a:rPr lang="el-GR" sz="2400" dirty="0">
              <a:latin typeface="Arial" panose="020B0604020202020204" pitchFamily="34" charset="0"/>
              <a:cs typeface="Arial" panose="020B0604020202020204" pitchFamily="34" charset="0"/>
            </a:rPr>
            <a:t>(π.χ. μπορούν να επιλέξουν για κάποιο συνημμένο το πεδίο </a:t>
          </a:r>
          <a:r>
            <a:rPr lang="el-GR" sz="2400" b="1" dirty="0">
              <a:solidFill>
                <a:srgbClr val="0070C0"/>
              </a:solidFill>
              <a:latin typeface="Arial" panose="020B0604020202020204" pitchFamily="34" charset="0"/>
              <a:cs typeface="Arial" panose="020B0604020202020204" pitchFamily="34" charset="0"/>
            </a:rPr>
            <a:t>‘Μη έγκυρο’</a:t>
          </a:r>
          <a:r>
            <a:rPr lang="el-GR" sz="240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a:p>
          <a:pPr algn="l">
            <a:lnSpc>
              <a:spcPct val="120000"/>
            </a:lnSpc>
            <a:spcBef>
              <a:spcPts val="600"/>
            </a:spcBef>
            <a:spcAft>
              <a:spcPts val="0"/>
            </a:spcAft>
          </a:pPr>
          <a:endParaRPr lang="el-GR" sz="2000" dirty="0">
            <a:latin typeface="Arial" panose="020B0604020202020204" pitchFamily="34" charset="0"/>
            <a:cs typeface="Arial" panose="020B0604020202020204" pitchFamily="34" charset="0"/>
          </a:endParaRPr>
        </a:p>
        <a:p>
          <a:pPr algn="l">
            <a:lnSpc>
              <a:spcPct val="120000"/>
            </a:lnSpc>
            <a:spcBef>
              <a:spcPts val="600"/>
            </a:spcBef>
            <a:spcAft>
              <a:spcPts val="0"/>
            </a:spcAft>
          </a:pPr>
          <a:r>
            <a:rPr lang="el-GR" sz="2400" b="1" dirty="0">
              <a:latin typeface="Arial" panose="020B0604020202020204" pitchFamily="34" charset="0"/>
              <a:cs typeface="Arial" panose="020B0604020202020204" pitchFamily="34" charset="0"/>
            </a:rPr>
            <a:t>Οι χρήστες ΕΥΣΤΑ μπορούν να κάνουν προσθήκη συνημμένων σε οριστικοποιημένα δελτία</a:t>
          </a:r>
        </a:p>
      </dgm:t>
    </dgm:pt>
    <dgm:pt modelId="{CCBFD589-170C-4EE2-9BEA-1C9BA711A911}" type="parTrans" cxnId="{C4A07327-B2B7-4927-80D4-152612BE1FE4}">
      <dgm:prSet/>
      <dgm:spPr>
        <a:solidFill>
          <a:schemeClr val="bg1"/>
        </a:solidFill>
        <a:ln>
          <a:solidFill>
            <a:schemeClr val="bg1"/>
          </a:solidFill>
        </a:ln>
      </dgm:spPr>
      <dgm:t>
        <a:bodyPr/>
        <a:lstStyle/>
        <a:p>
          <a:endParaRPr lang="el-GR" sz="3200">
            <a:latin typeface="Arial" panose="020B0604020202020204" pitchFamily="34" charset="0"/>
            <a:cs typeface="Arial" panose="020B0604020202020204" pitchFamily="34" charset="0"/>
          </a:endParaRPr>
        </a:p>
      </dgm:t>
    </dgm:pt>
    <dgm:pt modelId="{F069FD7B-E090-4CA2-919B-4E9D6546921F}" type="sibTrans" cxnId="{C4A07327-B2B7-4927-80D4-152612BE1FE4}">
      <dgm:prSet/>
      <dgm:spPr/>
      <dgm:t>
        <a:bodyPr/>
        <a:lstStyle/>
        <a:p>
          <a:endParaRPr lang="el-GR" sz="3200">
            <a:latin typeface="Arial" panose="020B0604020202020204" pitchFamily="34" charset="0"/>
            <a:cs typeface="Arial" panose="020B0604020202020204" pitchFamily="34" charset="0"/>
          </a:endParaRPr>
        </a:p>
      </dgm:t>
    </dgm:pt>
    <dgm:pt modelId="{7ABB679A-A78F-4F7E-800A-4D4E5EF62031}" type="pres">
      <dgm:prSet presAssocID="{C5C334B2-D8D1-4660-9424-AB0B65E23030}" presName="diagram" presStyleCnt="0">
        <dgm:presLayoutVars>
          <dgm:chPref val="1"/>
          <dgm:dir/>
          <dgm:animOne val="branch"/>
          <dgm:animLvl val="lvl"/>
          <dgm:resizeHandles/>
        </dgm:presLayoutVars>
      </dgm:prSet>
      <dgm:spPr/>
    </dgm:pt>
    <dgm:pt modelId="{39D23BF8-AE03-47ED-A95A-7E6688EA5BEA}" type="pres">
      <dgm:prSet presAssocID="{71108B22-7AB0-4C7B-8EC6-27FE71F5A62F}" presName="root" presStyleCnt="0"/>
      <dgm:spPr/>
    </dgm:pt>
    <dgm:pt modelId="{7021C356-E4BE-4CE1-9709-121A4579F2FE}" type="pres">
      <dgm:prSet presAssocID="{71108B22-7AB0-4C7B-8EC6-27FE71F5A62F}" presName="rootComposite" presStyleCnt="0"/>
      <dgm:spPr/>
    </dgm:pt>
    <dgm:pt modelId="{C552D26F-E002-4D03-8471-D07A17B90A08}" type="pres">
      <dgm:prSet presAssocID="{71108B22-7AB0-4C7B-8EC6-27FE71F5A62F}" presName="rootText" presStyleLbl="node1" presStyleIdx="0" presStyleCnt="2" custScaleX="165157" custScaleY="79977" custLinFactNeighborY="-29243"/>
      <dgm:spPr/>
    </dgm:pt>
    <dgm:pt modelId="{4609A808-0BF3-4570-B11A-2F6A7F5124A3}" type="pres">
      <dgm:prSet presAssocID="{71108B22-7AB0-4C7B-8EC6-27FE71F5A62F}" presName="rootConnector" presStyleLbl="node1" presStyleIdx="0" presStyleCnt="2"/>
      <dgm:spPr/>
    </dgm:pt>
    <dgm:pt modelId="{395002D4-4E00-4C44-99E3-E2FD02776C4A}" type="pres">
      <dgm:prSet presAssocID="{71108B22-7AB0-4C7B-8EC6-27FE71F5A62F}" presName="childShape" presStyleCnt="0"/>
      <dgm:spPr/>
    </dgm:pt>
    <dgm:pt modelId="{FC0183E2-7F5D-4709-B4E0-C01D1DD96BDE}" type="pres">
      <dgm:prSet presAssocID="{4D4C2DCF-FEDF-4483-89D7-AC3C5B176D6B}" presName="Name13" presStyleLbl="parChTrans1D2" presStyleIdx="0" presStyleCnt="2"/>
      <dgm:spPr/>
    </dgm:pt>
    <dgm:pt modelId="{63CDAF29-BEE9-4B10-8314-AA2AE15CF292}" type="pres">
      <dgm:prSet presAssocID="{AD787927-F94A-43CB-9198-56F8F95C96BE}" presName="childText" presStyleLbl="bgAcc1" presStyleIdx="0" presStyleCnt="2" custScaleX="208443" custScaleY="227653" custLinFactNeighborX="-4996" custLinFactNeighborY="-15089">
        <dgm:presLayoutVars>
          <dgm:bulletEnabled val="1"/>
        </dgm:presLayoutVars>
      </dgm:prSet>
      <dgm:spPr/>
    </dgm:pt>
    <dgm:pt modelId="{663B970F-43F8-41C5-A7A0-07532869C106}" type="pres">
      <dgm:prSet presAssocID="{AB9D6619-BB40-40D8-9E5C-1ED3C200A0B4}" presName="root" presStyleCnt="0"/>
      <dgm:spPr/>
    </dgm:pt>
    <dgm:pt modelId="{74CB4B35-ACAB-4D4E-80AA-C0D2252FDA04}" type="pres">
      <dgm:prSet presAssocID="{AB9D6619-BB40-40D8-9E5C-1ED3C200A0B4}" presName="rootComposite" presStyleCnt="0"/>
      <dgm:spPr/>
    </dgm:pt>
    <dgm:pt modelId="{7E8A006E-6DA0-47AE-8C43-122E0B47E602}" type="pres">
      <dgm:prSet presAssocID="{AB9D6619-BB40-40D8-9E5C-1ED3C200A0B4}" presName="rootText" presStyleLbl="node1" presStyleIdx="1" presStyleCnt="2" custScaleX="160867" custScaleY="79977" custLinFactNeighborX="131" custLinFactNeighborY="-29243"/>
      <dgm:spPr/>
    </dgm:pt>
    <dgm:pt modelId="{64FD446D-BA91-49CE-8D93-669375F6A1BE}" type="pres">
      <dgm:prSet presAssocID="{AB9D6619-BB40-40D8-9E5C-1ED3C200A0B4}" presName="rootConnector" presStyleLbl="node1" presStyleIdx="1" presStyleCnt="2"/>
      <dgm:spPr/>
    </dgm:pt>
    <dgm:pt modelId="{1C3B6A89-0C1D-4F22-99F9-4CDE41B10599}" type="pres">
      <dgm:prSet presAssocID="{AB9D6619-BB40-40D8-9E5C-1ED3C200A0B4}" presName="childShape" presStyleCnt="0"/>
      <dgm:spPr/>
    </dgm:pt>
    <dgm:pt modelId="{36FF911A-C6F5-4573-90D1-099CCAA2852A}" type="pres">
      <dgm:prSet presAssocID="{CCBFD589-170C-4EE2-9BEA-1C9BA711A911}" presName="Name13" presStyleLbl="parChTrans1D2" presStyleIdx="1" presStyleCnt="2"/>
      <dgm:spPr/>
    </dgm:pt>
    <dgm:pt modelId="{DDE7689E-0350-472C-A46B-7FD0BDA1FAC1}" type="pres">
      <dgm:prSet presAssocID="{D729CB91-5870-4B3D-BA71-17AED139BB33}" presName="childText" presStyleLbl="bgAcc1" presStyleIdx="1" presStyleCnt="2" custScaleX="303765" custScaleY="381997" custLinFactNeighborX="-7261" custLinFactNeighborY="-25323">
        <dgm:presLayoutVars>
          <dgm:bulletEnabled val="1"/>
        </dgm:presLayoutVars>
      </dgm:prSet>
      <dgm:spPr/>
    </dgm:pt>
  </dgm:ptLst>
  <dgm:cxnLst>
    <dgm:cxn modelId="{1C4F221A-FFA6-4F3D-9D9A-B35A254D330F}" type="presOf" srcId="{CCBFD589-170C-4EE2-9BEA-1C9BA711A911}" destId="{36FF911A-C6F5-4573-90D1-099CCAA2852A}" srcOrd="0" destOrd="0" presId="urn:microsoft.com/office/officeart/2005/8/layout/hierarchy3"/>
    <dgm:cxn modelId="{C4A07327-B2B7-4927-80D4-152612BE1FE4}" srcId="{AB9D6619-BB40-40D8-9E5C-1ED3C200A0B4}" destId="{D729CB91-5870-4B3D-BA71-17AED139BB33}" srcOrd="0" destOrd="0" parTransId="{CCBFD589-170C-4EE2-9BEA-1C9BA711A911}" sibTransId="{F069FD7B-E090-4CA2-919B-4E9D6546921F}"/>
    <dgm:cxn modelId="{DEA4DB28-4E69-4F81-ADBD-A10C918E16E1}" srcId="{71108B22-7AB0-4C7B-8EC6-27FE71F5A62F}" destId="{AD787927-F94A-43CB-9198-56F8F95C96BE}" srcOrd="0" destOrd="0" parTransId="{4D4C2DCF-FEDF-4483-89D7-AC3C5B176D6B}" sibTransId="{6E857A9D-FF98-49C7-9BEB-61C09A011BC5}"/>
    <dgm:cxn modelId="{83810735-16A1-4EDC-92AC-2FB84E46FDB1}" srcId="{C5C334B2-D8D1-4660-9424-AB0B65E23030}" destId="{71108B22-7AB0-4C7B-8EC6-27FE71F5A62F}" srcOrd="0" destOrd="0" parTransId="{F00E27B9-33AF-4093-9566-69850A3F4CE5}" sibTransId="{E401422E-3AD9-43C7-8A20-F53824519C10}"/>
    <dgm:cxn modelId="{F538315F-505B-482C-A6DC-F9F2A36D6A4C}" type="presOf" srcId="{C5C334B2-D8D1-4660-9424-AB0B65E23030}" destId="{7ABB679A-A78F-4F7E-800A-4D4E5EF62031}" srcOrd="0" destOrd="0" presId="urn:microsoft.com/office/officeart/2005/8/layout/hierarchy3"/>
    <dgm:cxn modelId="{BFE83E73-7B61-41E2-A929-3839993148A4}" type="presOf" srcId="{71108B22-7AB0-4C7B-8EC6-27FE71F5A62F}" destId="{4609A808-0BF3-4570-B11A-2F6A7F5124A3}" srcOrd="1" destOrd="0" presId="urn:microsoft.com/office/officeart/2005/8/layout/hierarchy3"/>
    <dgm:cxn modelId="{B9327F53-F476-4B5A-87E2-07EBC51EF3D7}" type="presOf" srcId="{AB9D6619-BB40-40D8-9E5C-1ED3C200A0B4}" destId="{7E8A006E-6DA0-47AE-8C43-122E0B47E602}" srcOrd="0" destOrd="0" presId="urn:microsoft.com/office/officeart/2005/8/layout/hierarchy3"/>
    <dgm:cxn modelId="{7745F17E-09C2-4B49-A440-06A6B3A06459}" type="presOf" srcId="{71108B22-7AB0-4C7B-8EC6-27FE71F5A62F}" destId="{C552D26F-E002-4D03-8471-D07A17B90A08}" srcOrd="0" destOrd="0" presId="urn:microsoft.com/office/officeart/2005/8/layout/hierarchy3"/>
    <dgm:cxn modelId="{00B55F84-7154-4D77-AF4D-30C7AF97CAF1}" type="presOf" srcId="{AB9D6619-BB40-40D8-9E5C-1ED3C200A0B4}" destId="{64FD446D-BA91-49CE-8D93-669375F6A1BE}" srcOrd="1" destOrd="0" presId="urn:microsoft.com/office/officeart/2005/8/layout/hierarchy3"/>
    <dgm:cxn modelId="{49AD9E9B-66F1-4370-B642-83AD9A2EF670}" type="presOf" srcId="{D729CB91-5870-4B3D-BA71-17AED139BB33}" destId="{DDE7689E-0350-472C-A46B-7FD0BDA1FAC1}" srcOrd="0" destOrd="0" presId="urn:microsoft.com/office/officeart/2005/8/layout/hierarchy3"/>
    <dgm:cxn modelId="{A9C5CAD8-1CD2-4BAE-ACD6-CBF25C0D27F4}" type="presOf" srcId="{AD787927-F94A-43CB-9198-56F8F95C96BE}" destId="{63CDAF29-BEE9-4B10-8314-AA2AE15CF292}" srcOrd="0" destOrd="0" presId="urn:microsoft.com/office/officeart/2005/8/layout/hierarchy3"/>
    <dgm:cxn modelId="{3B082AE3-4F34-4E0A-80CD-80ABACA3A4BC}" type="presOf" srcId="{4D4C2DCF-FEDF-4483-89D7-AC3C5B176D6B}" destId="{FC0183E2-7F5D-4709-B4E0-C01D1DD96BDE}" srcOrd="0" destOrd="0" presId="urn:microsoft.com/office/officeart/2005/8/layout/hierarchy3"/>
    <dgm:cxn modelId="{F200FAEE-3CCF-4640-80A4-D689162F7B57}" srcId="{C5C334B2-D8D1-4660-9424-AB0B65E23030}" destId="{AB9D6619-BB40-40D8-9E5C-1ED3C200A0B4}" srcOrd="1" destOrd="0" parTransId="{D27939F6-FEB8-4314-94DE-D3D0749C3578}" sibTransId="{2D1A69E6-4AF2-430E-9573-9C5AE3F8DB42}"/>
    <dgm:cxn modelId="{17CED266-D223-4A79-9DED-A592D44D3DF0}" type="presParOf" srcId="{7ABB679A-A78F-4F7E-800A-4D4E5EF62031}" destId="{39D23BF8-AE03-47ED-A95A-7E6688EA5BEA}" srcOrd="0" destOrd="0" presId="urn:microsoft.com/office/officeart/2005/8/layout/hierarchy3"/>
    <dgm:cxn modelId="{5E16BCEC-98AC-44EE-AC49-25023861FBB2}" type="presParOf" srcId="{39D23BF8-AE03-47ED-A95A-7E6688EA5BEA}" destId="{7021C356-E4BE-4CE1-9709-121A4579F2FE}" srcOrd="0" destOrd="0" presId="urn:microsoft.com/office/officeart/2005/8/layout/hierarchy3"/>
    <dgm:cxn modelId="{6E651E6F-6502-4555-99E2-67BADB9DA5A0}" type="presParOf" srcId="{7021C356-E4BE-4CE1-9709-121A4579F2FE}" destId="{C552D26F-E002-4D03-8471-D07A17B90A08}" srcOrd="0" destOrd="0" presId="urn:microsoft.com/office/officeart/2005/8/layout/hierarchy3"/>
    <dgm:cxn modelId="{505C0195-1FF2-4E75-85E5-16217EC5EC7A}" type="presParOf" srcId="{7021C356-E4BE-4CE1-9709-121A4579F2FE}" destId="{4609A808-0BF3-4570-B11A-2F6A7F5124A3}" srcOrd="1" destOrd="0" presId="urn:microsoft.com/office/officeart/2005/8/layout/hierarchy3"/>
    <dgm:cxn modelId="{FB84744D-4D1F-42F8-A542-485159999274}" type="presParOf" srcId="{39D23BF8-AE03-47ED-A95A-7E6688EA5BEA}" destId="{395002D4-4E00-4C44-99E3-E2FD02776C4A}" srcOrd="1" destOrd="0" presId="urn:microsoft.com/office/officeart/2005/8/layout/hierarchy3"/>
    <dgm:cxn modelId="{1B4D504D-591E-452C-B61A-6FFD8BA0CB22}" type="presParOf" srcId="{395002D4-4E00-4C44-99E3-E2FD02776C4A}" destId="{FC0183E2-7F5D-4709-B4E0-C01D1DD96BDE}" srcOrd="0" destOrd="0" presId="urn:microsoft.com/office/officeart/2005/8/layout/hierarchy3"/>
    <dgm:cxn modelId="{1390811A-4970-4E08-AA8C-999AA415C261}" type="presParOf" srcId="{395002D4-4E00-4C44-99E3-E2FD02776C4A}" destId="{63CDAF29-BEE9-4B10-8314-AA2AE15CF292}" srcOrd="1" destOrd="0" presId="urn:microsoft.com/office/officeart/2005/8/layout/hierarchy3"/>
    <dgm:cxn modelId="{040E9690-C146-4913-AF41-3EABE9F151CC}" type="presParOf" srcId="{7ABB679A-A78F-4F7E-800A-4D4E5EF62031}" destId="{663B970F-43F8-41C5-A7A0-07532869C106}" srcOrd="1" destOrd="0" presId="urn:microsoft.com/office/officeart/2005/8/layout/hierarchy3"/>
    <dgm:cxn modelId="{4949F6A1-437A-43A5-BAA4-99F2BC96DB2D}" type="presParOf" srcId="{663B970F-43F8-41C5-A7A0-07532869C106}" destId="{74CB4B35-ACAB-4D4E-80AA-C0D2252FDA04}" srcOrd="0" destOrd="0" presId="urn:microsoft.com/office/officeart/2005/8/layout/hierarchy3"/>
    <dgm:cxn modelId="{3833E2F8-3794-466F-8ACE-CCE400B711BC}" type="presParOf" srcId="{74CB4B35-ACAB-4D4E-80AA-C0D2252FDA04}" destId="{7E8A006E-6DA0-47AE-8C43-122E0B47E602}" srcOrd="0" destOrd="0" presId="urn:microsoft.com/office/officeart/2005/8/layout/hierarchy3"/>
    <dgm:cxn modelId="{683B714D-2179-49BC-95BC-910827572AFE}" type="presParOf" srcId="{74CB4B35-ACAB-4D4E-80AA-C0D2252FDA04}" destId="{64FD446D-BA91-49CE-8D93-669375F6A1BE}" srcOrd="1" destOrd="0" presId="urn:microsoft.com/office/officeart/2005/8/layout/hierarchy3"/>
    <dgm:cxn modelId="{6704875F-83A2-446B-83A9-C8DDB0EE3733}" type="presParOf" srcId="{663B970F-43F8-41C5-A7A0-07532869C106}" destId="{1C3B6A89-0C1D-4F22-99F9-4CDE41B10599}" srcOrd="1" destOrd="0" presId="urn:microsoft.com/office/officeart/2005/8/layout/hierarchy3"/>
    <dgm:cxn modelId="{EE3AA927-7ABB-4BDD-937C-9EF2CA909C7B}" type="presParOf" srcId="{1C3B6A89-0C1D-4F22-99F9-4CDE41B10599}" destId="{36FF911A-C6F5-4573-90D1-099CCAA2852A}" srcOrd="0" destOrd="0" presId="urn:microsoft.com/office/officeart/2005/8/layout/hierarchy3"/>
    <dgm:cxn modelId="{D7949BC5-8552-409C-83C4-260F809178C4}" type="presParOf" srcId="{1C3B6A89-0C1D-4F22-99F9-4CDE41B10599}" destId="{DDE7689E-0350-472C-A46B-7FD0BDA1FAC1}" srcOrd="1" destOrd="0" presId="urn:microsoft.com/office/officeart/2005/8/layout/hierarchy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C334B2-D8D1-4660-9424-AB0B65E230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l-GR"/>
        </a:p>
      </dgm:t>
    </dgm:pt>
    <dgm:pt modelId="{71108B22-7AB0-4C7B-8EC6-27FE71F5A62F}">
      <dgm:prSet phldrT="[Κείμενο]" custT="1"/>
      <dgm:spPr>
        <a:solidFill>
          <a:srgbClr val="3674A8"/>
        </a:solidFill>
      </dgm:spPr>
      <dgm:t>
        <a:bodyPr/>
        <a:lstStyle/>
        <a:p>
          <a:r>
            <a:rPr lang="el-GR" sz="3600" b="1" dirty="0">
              <a:latin typeface="Arial" panose="020B0604020202020204" pitchFamily="34" charset="0"/>
              <a:cs typeface="Arial" panose="020B0604020202020204" pitchFamily="34" charset="0"/>
            </a:rPr>
            <a:t>Διαθέσιμη σε</a:t>
          </a:r>
        </a:p>
      </dgm:t>
    </dgm:pt>
    <dgm:pt modelId="{F00E27B9-33AF-4093-9566-69850A3F4CE5}" type="parTrans" cxnId="{83810735-16A1-4EDC-92AC-2FB84E46FDB1}">
      <dgm:prSet/>
      <dgm:spPr/>
      <dgm:t>
        <a:bodyPr/>
        <a:lstStyle/>
        <a:p>
          <a:endParaRPr lang="el-GR" sz="3200">
            <a:latin typeface="Arial" panose="020B0604020202020204" pitchFamily="34" charset="0"/>
            <a:cs typeface="Arial" panose="020B0604020202020204" pitchFamily="34" charset="0"/>
          </a:endParaRPr>
        </a:p>
      </dgm:t>
    </dgm:pt>
    <dgm:pt modelId="{E401422E-3AD9-43C7-8A20-F53824519C10}" type="sibTrans" cxnId="{83810735-16A1-4EDC-92AC-2FB84E46FDB1}">
      <dgm:prSet/>
      <dgm:spPr/>
      <dgm:t>
        <a:bodyPr/>
        <a:lstStyle/>
        <a:p>
          <a:endParaRPr lang="el-GR" sz="3200">
            <a:latin typeface="Arial" panose="020B0604020202020204" pitchFamily="34" charset="0"/>
            <a:cs typeface="Arial" panose="020B0604020202020204" pitchFamily="34" charset="0"/>
          </a:endParaRPr>
        </a:p>
      </dgm:t>
    </dgm:pt>
    <dgm:pt modelId="{AD787927-F94A-43CB-9198-56F8F95C96BE}">
      <dgm:prSet phldrT="[Κείμενο]" custT="1"/>
      <dgm:spPr>
        <a:ln>
          <a:noFill/>
        </a:ln>
      </dgm:spPr>
      <dgm:t>
        <a:bodyPr anchor="ctr" anchorCtr="0"/>
        <a:lstStyle/>
        <a:p>
          <a:pPr algn="l">
            <a:lnSpc>
              <a:spcPct val="200000"/>
            </a:lnSpc>
            <a:spcBef>
              <a:spcPts val="1200"/>
            </a:spcBef>
            <a:spcAft>
              <a:spcPts val="1200"/>
            </a:spcAft>
          </a:pPr>
          <a:r>
            <a:rPr lang="el-GR" sz="2400" b="0" dirty="0">
              <a:latin typeface="Arial" panose="020B0604020202020204" pitchFamily="34" charset="0"/>
              <a:cs typeface="Arial" panose="020B0604020202020204" pitchFamily="34" charset="0"/>
            </a:rPr>
            <a:t>Χρήστης με αρμοδιότητα </a:t>
          </a:r>
          <a:r>
            <a:rPr lang="el-GR" sz="2400" b="1" dirty="0">
              <a:latin typeface="Arial" panose="020B0604020202020204" pitchFamily="34" charset="0"/>
              <a:cs typeface="Arial" panose="020B0604020202020204" pitchFamily="34" charset="0"/>
            </a:rPr>
            <a:t>‘Υποβολής’</a:t>
          </a:r>
        </a:p>
        <a:p>
          <a:pPr>
            <a:lnSpc>
              <a:spcPct val="200000"/>
            </a:lnSpc>
            <a:spcBef>
              <a:spcPts val="0"/>
            </a:spcBef>
            <a:spcAft>
              <a:spcPts val="0"/>
            </a:spcAft>
          </a:pPr>
          <a:r>
            <a:rPr lang="el-GR" sz="2400" b="1" dirty="0">
              <a:latin typeface="Arial" panose="020B0604020202020204" pitchFamily="34" charset="0"/>
              <a:cs typeface="Arial" panose="020B0604020202020204" pitchFamily="34" charset="0"/>
            </a:rPr>
            <a:t>Όλα τα δελτία</a:t>
          </a:r>
        </a:p>
      </dgm:t>
    </dgm:pt>
    <dgm:pt modelId="{4D4C2DCF-FEDF-4483-89D7-AC3C5B176D6B}" type="parTrans" cxnId="{DEA4DB28-4E69-4F81-ADBD-A10C918E16E1}">
      <dgm:prSet/>
      <dgm:spPr>
        <a:ln>
          <a:solidFill>
            <a:schemeClr val="bg1"/>
          </a:solidFill>
        </a:ln>
      </dgm:spPr>
      <dgm:t>
        <a:bodyPr/>
        <a:lstStyle/>
        <a:p>
          <a:endParaRPr lang="el-GR" sz="3200">
            <a:latin typeface="Arial" panose="020B0604020202020204" pitchFamily="34" charset="0"/>
            <a:cs typeface="Arial" panose="020B0604020202020204" pitchFamily="34" charset="0"/>
          </a:endParaRPr>
        </a:p>
      </dgm:t>
    </dgm:pt>
    <dgm:pt modelId="{6E857A9D-FF98-49C7-9BEB-61C09A011BC5}" type="sibTrans" cxnId="{DEA4DB28-4E69-4F81-ADBD-A10C918E16E1}">
      <dgm:prSet/>
      <dgm:spPr/>
      <dgm:t>
        <a:bodyPr/>
        <a:lstStyle/>
        <a:p>
          <a:endParaRPr lang="el-GR" sz="3200">
            <a:latin typeface="Arial" panose="020B0604020202020204" pitchFamily="34" charset="0"/>
            <a:cs typeface="Arial" panose="020B0604020202020204" pitchFamily="34" charset="0"/>
          </a:endParaRPr>
        </a:p>
      </dgm:t>
    </dgm:pt>
    <dgm:pt modelId="{AB9D6619-BB40-40D8-9E5C-1ED3C200A0B4}">
      <dgm:prSet phldrT="[Κείμενο]" custT="1"/>
      <dgm:spPr>
        <a:solidFill>
          <a:srgbClr val="3674A8"/>
        </a:solidFill>
      </dgm:spPr>
      <dgm:t>
        <a:bodyPr/>
        <a:lstStyle/>
        <a:p>
          <a:r>
            <a:rPr lang="el-GR" sz="3600" b="1" dirty="0">
              <a:latin typeface="Arial" panose="020B0604020202020204" pitchFamily="34" charset="0"/>
              <a:cs typeface="Arial" panose="020B0604020202020204" pitchFamily="34" charset="0"/>
            </a:rPr>
            <a:t>Με την ‘Αποστολή’</a:t>
          </a:r>
        </a:p>
      </dgm:t>
    </dgm:pt>
    <dgm:pt modelId="{D27939F6-FEB8-4314-94DE-D3D0749C3578}" type="parTrans" cxnId="{F200FAEE-3CCF-4640-80A4-D689162F7B57}">
      <dgm:prSet/>
      <dgm:spPr/>
      <dgm:t>
        <a:bodyPr/>
        <a:lstStyle/>
        <a:p>
          <a:endParaRPr lang="el-GR" sz="3200">
            <a:latin typeface="Arial" panose="020B0604020202020204" pitchFamily="34" charset="0"/>
            <a:cs typeface="Arial" panose="020B0604020202020204" pitchFamily="34" charset="0"/>
          </a:endParaRPr>
        </a:p>
      </dgm:t>
    </dgm:pt>
    <dgm:pt modelId="{2D1A69E6-4AF2-430E-9573-9C5AE3F8DB42}" type="sibTrans" cxnId="{F200FAEE-3CCF-4640-80A4-D689162F7B57}">
      <dgm:prSet/>
      <dgm:spPr/>
      <dgm:t>
        <a:bodyPr/>
        <a:lstStyle/>
        <a:p>
          <a:endParaRPr lang="el-GR" sz="3200">
            <a:latin typeface="Arial" panose="020B0604020202020204" pitchFamily="34" charset="0"/>
            <a:cs typeface="Arial" panose="020B0604020202020204" pitchFamily="34" charset="0"/>
          </a:endParaRPr>
        </a:p>
      </dgm:t>
    </dgm:pt>
    <dgm:pt modelId="{D729CB91-5870-4B3D-BA71-17AED139BB33}">
      <dgm:prSet phldrT="[Κείμενο]" custT="1"/>
      <dgm:spPr>
        <a:ln>
          <a:noFill/>
        </a:ln>
      </dgm:spPr>
      <dgm:t>
        <a:bodyPr anchor="ctr" anchorCtr="0"/>
        <a:lstStyle/>
        <a:p>
          <a:pPr algn="l">
            <a:lnSpc>
              <a:spcPct val="150000"/>
            </a:lnSpc>
            <a:spcBef>
              <a:spcPts val="1200"/>
            </a:spcBef>
            <a:spcAft>
              <a:spcPts val="1200"/>
            </a:spcAft>
          </a:pPr>
          <a:r>
            <a:rPr lang="el-GR" sz="2400" b="0" dirty="0">
              <a:latin typeface="Arial" panose="020B0604020202020204" pitchFamily="34" charset="0"/>
              <a:cs typeface="Arial" panose="020B0604020202020204" pitchFamily="34" charset="0"/>
            </a:rPr>
            <a:t>Παράγεται αυτόματη ειδοποίηση </a:t>
          </a:r>
          <a:r>
            <a:rPr lang="el-GR" sz="2400" b="1" dirty="0">
              <a:latin typeface="Arial" panose="020B0604020202020204" pitchFamily="34" charset="0"/>
              <a:cs typeface="Arial" panose="020B0604020202020204" pitchFamily="34" charset="0"/>
            </a:rPr>
            <a:t>(email Συστήματος)</a:t>
          </a:r>
        </a:p>
        <a:p>
          <a:pPr>
            <a:lnSpc>
              <a:spcPct val="150000"/>
            </a:lnSpc>
            <a:spcBef>
              <a:spcPts val="1200"/>
            </a:spcBef>
            <a:spcAft>
              <a:spcPts val="1200"/>
            </a:spcAft>
          </a:pPr>
          <a:r>
            <a:rPr lang="el-GR" sz="2400" b="0" dirty="0">
              <a:latin typeface="Arial" panose="020B0604020202020204" pitchFamily="34" charset="0"/>
              <a:cs typeface="Arial" panose="020B0604020202020204" pitchFamily="34" charset="0"/>
            </a:rPr>
            <a:t>Τα συνημμένα αρχεία προστίθενται στα </a:t>
          </a:r>
          <a:r>
            <a:rPr lang="el-GR" sz="2400" b="1" dirty="0">
              <a:latin typeface="Arial" panose="020B0604020202020204" pitchFamily="34" charset="0"/>
              <a:cs typeface="Arial" panose="020B0604020202020204" pitchFamily="34" charset="0"/>
            </a:rPr>
            <a:t>Συνημμένα </a:t>
          </a:r>
          <a:r>
            <a:rPr lang="el-GR" sz="2400" b="0" dirty="0">
              <a:latin typeface="Arial" panose="020B0604020202020204" pitchFamily="34" charset="0"/>
              <a:cs typeface="Arial" panose="020B0604020202020204" pitchFamily="34" charset="0"/>
            </a:rPr>
            <a:t>του σχετικού δελτίου</a:t>
          </a:r>
        </a:p>
        <a:p>
          <a:pPr>
            <a:lnSpc>
              <a:spcPct val="150000"/>
            </a:lnSpc>
            <a:spcBef>
              <a:spcPts val="1200"/>
            </a:spcBef>
            <a:spcAft>
              <a:spcPts val="1200"/>
            </a:spcAft>
          </a:pPr>
          <a:r>
            <a:rPr lang="el-GR" sz="2400" b="0" dirty="0">
              <a:latin typeface="Arial" panose="020B0604020202020204" pitchFamily="34" charset="0"/>
              <a:cs typeface="Arial" panose="020B0604020202020204" pitchFamily="34" charset="0"/>
            </a:rPr>
            <a:t>Το πλήρες κείμενο φαίνεται στην εκτύπωση του </a:t>
          </a:r>
          <a:r>
            <a:rPr lang="el-GR" sz="2400" b="1" dirty="0">
              <a:latin typeface="Arial" panose="020B0604020202020204" pitchFamily="34" charset="0"/>
              <a:cs typeface="Arial" panose="020B0604020202020204" pitchFamily="34" charset="0"/>
            </a:rPr>
            <a:t>Ιστορικού Μεταβολών </a:t>
          </a:r>
          <a:r>
            <a:rPr lang="el-GR" sz="2400" b="0" dirty="0">
              <a:latin typeface="Arial" panose="020B0604020202020204" pitchFamily="34" charset="0"/>
              <a:cs typeface="Arial" panose="020B0604020202020204" pitchFamily="34" charset="0"/>
            </a:rPr>
            <a:t>του σχετικού δελτίου</a:t>
          </a:r>
        </a:p>
      </dgm:t>
    </dgm:pt>
    <dgm:pt modelId="{CCBFD589-170C-4EE2-9BEA-1C9BA711A911}" type="parTrans" cxnId="{C4A07327-B2B7-4927-80D4-152612BE1FE4}">
      <dgm:prSet/>
      <dgm:spPr>
        <a:ln>
          <a:solidFill>
            <a:schemeClr val="bg1"/>
          </a:solidFill>
        </a:ln>
      </dgm:spPr>
      <dgm:t>
        <a:bodyPr/>
        <a:lstStyle/>
        <a:p>
          <a:endParaRPr lang="el-GR" sz="3200">
            <a:latin typeface="Arial" panose="020B0604020202020204" pitchFamily="34" charset="0"/>
            <a:cs typeface="Arial" panose="020B0604020202020204" pitchFamily="34" charset="0"/>
          </a:endParaRPr>
        </a:p>
      </dgm:t>
    </dgm:pt>
    <dgm:pt modelId="{F069FD7B-E090-4CA2-919B-4E9D6546921F}" type="sibTrans" cxnId="{C4A07327-B2B7-4927-80D4-152612BE1FE4}">
      <dgm:prSet/>
      <dgm:spPr/>
      <dgm:t>
        <a:bodyPr/>
        <a:lstStyle/>
        <a:p>
          <a:endParaRPr lang="el-GR" sz="3200">
            <a:latin typeface="Arial" panose="020B0604020202020204" pitchFamily="34" charset="0"/>
            <a:cs typeface="Arial" panose="020B0604020202020204" pitchFamily="34" charset="0"/>
          </a:endParaRPr>
        </a:p>
      </dgm:t>
    </dgm:pt>
    <dgm:pt modelId="{7ABB679A-A78F-4F7E-800A-4D4E5EF62031}" type="pres">
      <dgm:prSet presAssocID="{C5C334B2-D8D1-4660-9424-AB0B65E23030}" presName="diagram" presStyleCnt="0">
        <dgm:presLayoutVars>
          <dgm:chPref val="1"/>
          <dgm:dir/>
          <dgm:animOne val="branch"/>
          <dgm:animLvl val="lvl"/>
          <dgm:resizeHandles/>
        </dgm:presLayoutVars>
      </dgm:prSet>
      <dgm:spPr/>
    </dgm:pt>
    <dgm:pt modelId="{39D23BF8-AE03-47ED-A95A-7E6688EA5BEA}" type="pres">
      <dgm:prSet presAssocID="{71108B22-7AB0-4C7B-8EC6-27FE71F5A62F}" presName="root" presStyleCnt="0"/>
      <dgm:spPr/>
    </dgm:pt>
    <dgm:pt modelId="{7021C356-E4BE-4CE1-9709-121A4579F2FE}" type="pres">
      <dgm:prSet presAssocID="{71108B22-7AB0-4C7B-8EC6-27FE71F5A62F}" presName="rootComposite" presStyleCnt="0"/>
      <dgm:spPr/>
    </dgm:pt>
    <dgm:pt modelId="{C552D26F-E002-4D03-8471-D07A17B90A08}" type="pres">
      <dgm:prSet presAssocID="{71108B22-7AB0-4C7B-8EC6-27FE71F5A62F}" presName="rootText" presStyleLbl="node1" presStyleIdx="0" presStyleCnt="2" custScaleX="129246" custScaleY="63914" custLinFactNeighborY="-29243"/>
      <dgm:spPr/>
    </dgm:pt>
    <dgm:pt modelId="{4609A808-0BF3-4570-B11A-2F6A7F5124A3}" type="pres">
      <dgm:prSet presAssocID="{71108B22-7AB0-4C7B-8EC6-27FE71F5A62F}" presName="rootConnector" presStyleLbl="node1" presStyleIdx="0" presStyleCnt="2"/>
      <dgm:spPr/>
    </dgm:pt>
    <dgm:pt modelId="{395002D4-4E00-4C44-99E3-E2FD02776C4A}" type="pres">
      <dgm:prSet presAssocID="{71108B22-7AB0-4C7B-8EC6-27FE71F5A62F}" presName="childShape" presStyleCnt="0"/>
      <dgm:spPr/>
    </dgm:pt>
    <dgm:pt modelId="{FC0183E2-7F5D-4709-B4E0-C01D1DD96BDE}" type="pres">
      <dgm:prSet presAssocID="{4D4C2DCF-FEDF-4483-89D7-AC3C5B176D6B}" presName="Name13" presStyleLbl="parChTrans1D2" presStyleIdx="0" presStyleCnt="2"/>
      <dgm:spPr/>
    </dgm:pt>
    <dgm:pt modelId="{63CDAF29-BEE9-4B10-8314-AA2AE15CF292}" type="pres">
      <dgm:prSet presAssocID="{AD787927-F94A-43CB-9198-56F8F95C96BE}" presName="childText" presStyleLbl="bgAcc1" presStyleIdx="0" presStyleCnt="2" custScaleX="175149" custScaleY="82355" custLinFactNeighborX="-4517" custLinFactNeighborY="-15089">
        <dgm:presLayoutVars>
          <dgm:bulletEnabled val="1"/>
        </dgm:presLayoutVars>
      </dgm:prSet>
      <dgm:spPr/>
    </dgm:pt>
    <dgm:pt modelId="{663B970F-43F8-41C5-A7A0-07532869C106}" type="pres">
      <dgm:prSet presAssocID="{AB9D6619-BB40-40D8-9E5C-1ED3C200A0B4}" presName="root" presStyleCnt="0"/>
      <dgm:spPr/>
    </dgm:pt>
    <dgm:pt modelId="{74CB4B35-ACAB-4D4E-80AA-C0D2252FDA04}" type="pres">
      <dgm:prSet presAssocID="{AB9D6619-BB40-40D8-9E5C-1ED3C200A0B4}" presName="rootComposite" presStyleCnt="0"/>
      <dgm:spPr/>
    </dgm:pt>
    <dgm:pt modelId="{7E8A006E-6DA0-47AE-8C43-122E0B47E602}" type="pres">
      <dgm:prSet presAssocID="{AB9D6619-BB40-40D8-9E5C-1ED3C200A0B4}" presName="rootText" presStyleLbl="node1" presStyleIdx="1" presStyleCnt="2" custScaleX="125889" custScaleY="63914" custLinFactNeighborX="131" custLinFactNeighborY="-29243"/>
      <dgm:spPr/>
    </dgm:pt>
    <dgm:pt modelId="{64FD446D-BA91-49CE-8D93-669375F6A1BE}" type="pres">
      <dgm:prSet presAssocID="{AB9D6619-BB40-40D8-9E5C-1ED3C200A0B4}" presName="rootConnector" presStyleLbl="node1" presStyleIdx="1" presStyleCnt="2"/>
      <dgm:spPr/>
    </dgm:pt>
    <dgm:pt modelId="{1C3B6A89-0C1D-4F22-99F9-4CDE41B10599}" type="pres">
      <dgm:prSet presAssocID="{AB9D6619-BB40-40D8-9E5C-1ED3C200A0B4}" presName="childShape" presStyleCnt="0"/>
      <dgm:spPr/>
    </dgm:pt>
    <dgm:pt modelId="{36FF911A-C6F5-4573-90D1-099CCAA2852A}" type="pres">
      <dgm:prSet presAssocID="{CCBFD589-170C-4EE2-9BEA-1C9BA711A911}" presName="Name13" presStyleLbl="parChTrans1D2" presStyleIdx="1" presStyleCnt="2"/>
      <dgm:spPr/>
    </dgm:pt>
    <dgm:pt modelId="{DDE7689E-0350-472C-A46B-7FD0BDA1FAC1}" type="pres">
      <dgm:prSet presAssocID="{D729CB91-5870-4B3D-BA71-17AED139BB33}" presName="childText" presStyleLbl="bgAcc1" presStyleIdx="1" presStyleCnt="2" custScaleX="266089" custScaleY="160461" custLinFactNeighborX="-7261" custLinFactNeighborY="-15639">
        <dgm:presLayoutVars>
          <dgm:bulletEnabled val="1"/>
        </dgm:presLayoutVars>
      </dgm:prSet>
      <dgm:spPr/>
    </dgm:pt>
  </dgm:ptLst>
  <dgm:cxnLst>
    <dgm:cxn modelId="{9DAEF110-4232-4BE9-80BA-1669AC321D6D}" type="presOf" srcId="{AB9D6619-BB40-40D8-9E5C-1ED3C200A0B4}" destId="{64FD446D-BA91-49CE-8D93-669375F6A1BE}" srcOrd="1" destOrd="0" presId="urn:microsoft.com/office/officeart/2005/8/layout/hierarchy3"/>
    <dgm:cxn modelId="{B9D6D212-0F25-4D3C-B7AC-442FAD9846B2}" type="presOf" srcId="{D729CB91-5870-4B3D-BA71-17AED139BB33}" destId="{DDE7689E-0350-472C-A46B-7FD0BDA1FAC1}" srcOrd="0" destOrd="0" presId="urn:microsoft.com/office/officeart/2005/8/layout/hierarchy3"/>
    <dgm:cxn modelId="{E5B2D424-853F-4A73-A6D0-009F04E7072C}" type="presOf" srcId="{AD787927-F94A-43CB-9198-56F8F95C96BE}" destId="{63CDAF29-BEE9-4B10-8314-AA2AE15CF292}" srcOrd="0" destOrd="0" presId="urn:microsoft.com/office/officeart/2005/8/layout/hierarchy3"/>
    <dgm:cxn modelId="{C4A07327-B2B7-4927-80D4-152612BE1FE4}" srcId="{AB9D6619-BB40-40D8-9E5C-1ED3C200A0B4}" destId="{D729CB91-5870-4B3D-BA71-17AED139BB33}" srcOrd="0" destOrd="0" parTransId="{CCBFD589-170C-4EE2-9BEA-1C9BA711A911}" sibTransId="{F069FD7B-E090-4CA2-919B-4E9D6546921F}"/>
    <dgm:cxn modelId="{DEA4DB28-4E69-4F81-ADBD-A10C918E16E1}" srcId="{71108B22-7AB0-4C7B-8EC6-27FE71F5A62F}" destId="{AD787927-F94A-43CB-9198-56F8F95C96BE}" srcOrd="0" destOrd="0" parTransId="{4D4C2DCF-FEDF-4483-89D7-AC3C5B176D6B}" sibTransId="{6E857A9D-FF98-49C7-9BEB-61C09A011BC5}"/>
    <dgm:cxn modelId="{3F17EF31-4102-47A6-B58A-0AB2F8BD389B}" type="presOf" srcId="{71108B22-7AB0-4C7B-8EC6-27FE71F5A62F}" destId="{4609A808-0BF3-4570-B11A-2F6A7F5124A3}" srcOrd="1" destOrd="0" presId="urn:microsoft.com/office/officeart/2005/8/layout/hierarchy3"/>
    <dgm:cxn modelId="{83810735-16A1-4EDC-92AC-2FB84E46FDB1}" srcId="{C5C334B2-D8D1-4660-9424-AB0B65E23030}" destId="{71108B22-7AB0-4C7B-8EC6-27FE71F5A62F}" srcOrd="0" destOrd="0" parTransId="{F00E27B9-33AF-4093-9566-69850A3F4CE5}" sibTransId="{E401422E-3AD9-43C7-8A20-F53824519C10}"/>
    <dgm:cxn modelId="{5B6D446D-0D97-4E3F-B16E-57548D0A6E98}" type="presOf" srcId="{CCBFD589-170C-4EE2-9BEA-1C9BA711A911}" destId="{36FF911A-C6F5-4573-90D1-099CCAA2852A}" srcOrd="0" destOrd="0" presId="urn:microsoft.com/office/officeart/2005/8/layout/hierarchy3"/>
    <dgm:cxn modelId="{F84FD851-CFF7-424A-AD65-FDE817598309}" type="presOf" srcId="{AB9D6619-BB40-40D8-9E5C-1ED3C200A0B4}" destId="{7E8A006E-6DA0-47AE-8C43-122E0B47E602}" srcOrd="0" destOrd="0" presId="urn:microsoft.com/office/officeart/2005/8/layout/hierarchy3"/>
    <dgm:cxn modelId="{50945186-1E16-47B7-AC5D-D6039FC09666}" type="presOf" srcId="{4D4C2DCF-FEDF-4483-89D7-AC3C5B176D6B}" destId="{FC0183E2-7F5D-4709-B4E0-C01D1DD96BDE}" srcOrd="0" destOrd="0" presId="urn:microsoft.com/office/officeart/2005/8/layout/hierarchy3"/>
    <dgm:cxn modelId="{DBCAD0BA-F13B-4030-9C8E-9A40C345FB1B}" type="presOf" srcId="{71108B22-7AB0-4C7B-8EC6-27FE71F5A62F}" destId="{C552D26F-E002-4D03-8471-D07A17B90A08}" srcOrd="0" destOrd="0" presId="urn:microsoft.com/office/officeart/2005/8/layout/hierarchy3"/>
    <dgm:cxn modelId="{C016E8EC-3B23-45A2-ACB5-C26020CF500D}" type="presOf" srcId="{C5C334B2-D8D1-4660-9424-AB0B65E23030}" destId="{7ABB679A-A78F-4F7E-800A-4D4E5EF62031}" srcOrd="0" destOrd="0" presId="urn:microsoft.com/office/officeart/2005/8/layout/hierarchy3"/>
    <dgm:cxn modelId="{F200FAEE-3CCF-4640-80A4-D689162F7B57}" srcId="{C5C334B2-D8D1-4660-9424-AB0B65E23030}" destId="{AB9D6619-BB40-40D8-9E5C-1ED3C200A0B4}" srcOrd="1" destOrd="0" parTransId="{D27939F6-FEB8-4314-94DE-D3D0749C3578}" sibTransId="{2D1A69E6-4AF2-430E-9573-9C5AE3F8DB42}"/>
    <dgm:cxn modelId="{C5C8F1E2-17F7-4FAC-B0E6-B699A88523D0}" type="presParOf" srcId="{7ABB679A-A78F-4F7E-800A-4D4E5EF62031}" destId="{39D23BF8-AE03-47ED-A95A-7E6688EA5BEA}" srcOrd="0" destOrd="0" presId="urn:microsoft.com/office/officeart/2005/8/layout/hierarchy3"/>
    <dgm:cxn modelId="{FA134DC4-3A22-4ACE-BC6C-A51C733809C9}" type="presParOf" srcId="{39D23BF8-AE03-47ED-A95A-7E6688EA5BEA}" destId="{7021C356-E4BE-4CE1-9709-121A4579F2FE}" srcOrd="0" destOrd="0" presId="urn:microsoft.com/office/officeart/2005/8/layout/hierarchy3"/>
    <dgm:cxn modelId="{AF45C10F-BD83-481F-92A7-8F321A9A493B}" type="presParOf" srcId="{7021C356-E4BE-4CE1-9709-121A4579F2FE}" destId="{C552D26F-E002-4D03-8471-D07A17B90A08}" srcOrd="0" destOrd="0" presId="urn:microsoft.com/office/officeart/2005/8/layout/hierarchy3"/>
    <dgm:cxn modelId="{98D9EF0A-865D-455B-AC61-7ABE79FEA6A7}" type="presParOf" srcId="{7021C356-E4BE-4CE1-9709-121A4579F2FE}" destId="{4609A808-0BF3-4570-B11A-2F6A7F5124A3}" srcOrd="1" destOrd="0" presId="urn:microsoft.com/office/officeart/2005/8/layout/hierarchy3"/>
    <dgm:cxn modelId="{B40E669D-D665-45DA-933B-F98CC638CBC2}" type="presParOf" srcId="{39D23BF8-AE03-47ED-A95A-7E6688EA5BEA}" destId="{395002D4-4E00-4C44-99E3-E2FD02776C4A}" srcOrd="1" destOrd="0" presId="urn:microsoft.com/office/officeart/2005/8/layout/hierarchy3"/>
    <dgm:cxn modelId="{E4C4A0CD-1D24-4F7F-B6F8-5C3667AE3395}" type="presParOf" srcId="{395002D4-4E00-4C44-99E3-E2FD02776C4A}" destId="{FC0183E2-7F5D-4709-B4E0-C01D1DD96BDE}" srcOrd="0" destOrd="0" presId="urn:microsoft.com/office/officeart/2005/8/layout/hierarchy3"/>
    <dgm:cxn modelId="{01396721-E049-426A-92C2-F2F1D06A4406}" type="presParOf" srcId="{395002D4-4E00-4C44-99E3-E2FD02776C4A}" destId="{63CDAF29-BEE9-4B10-8314-AA2AE15CF292}" srcOrd="1" destOrd="0" presId="urn:microsoft.com/office/officeart/2005/8/layout/hierarchy3"/>
    <dgm:cxn modelId="{95145C40-1217-4532-B27E-2A3973D4FD41}" type="presParOf" srcId="{7ABB679A-A78F-4F7E-800A-4D4E5EF62031}" destId="{663B970F-43F8-41C5-A7A0-07532869C106}" srcOrd="1" destOrd="0" presId="urn:microsoft.com/office/officeart/2005/8/layout/hierarchy3"/>
    <dgm:cxn modelId="{3D43674D-1701-49B2-A6D7-15335FB57560}" type="presParOf" srcId="{663B970F-43F8-41C5-A7A0-07532869C106}" destId="{74CB4B35-ACAB-4D4E-80AA-C0D2252FDA04}" srcOrd="0" destOrd="0" presId="urn:microsoft.com/office/officeart/2005/8/layout/hierarchy3"/>
    <dgm:cxn modelId="{417243A4-FB73-49B5-9873-43874727A117}" type="presParOf" srcId="{74CB4B35-ACAB-4D4E-80AA-C0D2252FDA04}" destId="{7E8A006E-6DA0-47AE-8C43-122E0B47E602}" srcOrd="0" destOrd="0" presId="urn:microsoft.com/office/officeart/2005/8/layout/hierarchy3"/>
    <dgm:cxn modelId="{AE498AD7-8691-4340-BE35-D3B410A05A6A}" type="presParOf" srcId="{74CB4B35-ACAB-4D4E-80AA-C0D2252FDA04}" destId="{64FD446D-BA91-49CE-8D93-669375F6A1BE}" srcOrd="1" destOrd="0" presId="urn:microsoft.com/office/officeart/2005/8/layout/hierarchy3"/>
    <dgm:cxn modelId="{DCD17E06-4CE9-46F0-B08A-229C536F81AE}" type="presParOf" srcId="{663B970F-43F8-41C5-A7A0-07532869C106}" destId="{1C3B6A89-0C1D-4F22-99F9-4CDE41B10599}" srcOrd="1" destOrd="0" presId="urn:microsoft.com/office/officeart/2005/8/layout/hierarchy3"/>
    <dgm:cxn modelId="{7E339E6C-CA7D-4F1D-A3F7-B76F5CB3BEB1}" type="presParOf" srcId="{1C3B6A89-0C1D-4F22-99F9-4CDE41B10599}" destId="{36FF911A-C6F5-4573-90D1-099CCAA2852A}" srcOrd="0" destOrd="0" presId="urn:microsoft.com/office/officeart/2005/8/layout/hierarchy3"/>
    <dgm:cxn modelId="{B7B59488-9931-4627-B723-BFB4C611D8A8}" type="presParOf" srcId="{1C3B6A89-0C1D-4F22-99F9-4CDE41B10599}" destId="{DDE7689E-0350-472C-A46B-7FD0BDA1FAC1}" srcOrd="1" destOrd="0" presId="urn:microsoft.com/office/officeart/2005/8/layout/hierarchy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33CA51-22CD-4270-A25F-345852BD4360}" type="doc">
      <dgm:prSet loTypeId="urn:microsoft.com/office/officeart/2005/8/layout/vList6" loCatId="list" qsTypeId="urn:microsoft.com/office/officeart/2005/8/quickstyle/3d2" qsCatId="3D" csTypeId="urn:microsoft.com/office/officeart/2005/8/colors/accent4_3" csCatId="accent4" phldr="1"/>
      <dgm:spPr/>
      <dgm:t>
        <a:bodyPr/>
        <a:lstStyle/>
        <a:p>
          <a:endParaRPr lang="el-GR"/>
        </a:p>
      </dgm:t>
    </dgm:pt>
    <dgm:pt modelId="{F3B9B643-82F6-4658-8BBC-6A010EC5B757}">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1</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latin typeface="Arial Black" panose="020B0A04020102020204" pitchFamily="34" charset="0"/>
          </a:endParaRPr>
        </a:p>
      </dgm:t>
    </dgm:pt>
    <dgm:pt modelId="{C5FA7E66-A080-47AC-90F0-54ECC0F02DA2}" type="parTrans" cxnId="{6543BFC9-9656-4DDF-B5D5-4D31D6BF7D66}">
      <dgm:prSet/>
      <dgm:spPr/>
      <dgm:t>
        <a:bodyPr/>
        <a:lstStyle/>
        <a:p>
          <a:pPr marL="144000" indent="0">
            <a:lnSpc>
              <a:spcPct val="100000"/>
            </a:lnSpc>
            <a:spcBef>
              <a:spcPts val="0"/>
            </a:spcBef>
            <a:spcAft>
              <a:spcPts val="0"/>
            </a:spcAft>
          </a:pPr>
          <a:endParaRPr lang="el-GR" sz="2400"/>
        </a:p>
      </dgm:t>
    </dgm:pt>
    <dgm:pt modelId="{7B37F777-3E96-4203-820C-2BAEE4B1EC3D}" type="sibTrans" cxnId="{6543BFC9-9656-4DDF-B5D5-4D31D6BF7D66}">
      <dgm:prSet/>
      <dgm:spPr/>
      <dgm:t>
        <a:bodyPr/>
        <a:lstStyle/>
        <a:p>
          <a:pPr marL="144000" indent="0">
            <a:lnSpc>
              <a:spcPct val="100000"/>
            </a:lnSpc>
            <a:spcBef>
              <a:spcPts val="0"/>
            </a:spcBef>
            <a:spcAft>
              <a:spcPts val="0"/>
            </a:spcAft>
          </a:pPr>
          <a:endParaRPr lang="el-GR" sz="2400"/>
        </a:p>
      </dgm:t>
    </dgm:pt>
    <dgm:pt modelId="{6A5F7854-1E11-48AE-86B8-7FD4943CF893}">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2</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DB2BD2A7-EE85-40F4-AC19-D461EA765A14}" type="parTrans" cxnId="{C3914614-5050-4B09-914F-E33E9BB8B6A4}">
      <dgm:prSet/>
      <dgm:spPr/>
      <dgm:t>
        <a:bodyPr/>
        <a:lstStyle/>
        <a:p>
          <a:pPr marL="144000" indent="0">
            <a:lnSpc>
              <a:spcPct val="100000"/>
            </a:lnSpc>
            <a:spcBef>
              <a:spcPts val="0"/>
            </a:spcBef>
            <a:spcAft>
              <a:spcPts val="0"/>
            </a:spcAft>
          </a:pPr>
          <a:endParaRPr lang="el-GR" sz="2400"/>
        </a:p>
      </dgm:t>
    </dgm:pt>
    <dgm:pt modelId="{B458E8C3-BD3D-4381-B839-73A250B63701}" type="sibTrans" cxnId="{C3914614-5050-4B09-914F-E33E9BB8B6A4}">
      <dgm:prSet/>
      <dgm:spPr/>
      <dgm:t>
        <a:bodyPr/>
        <a:lstStyle/>
        <a:p>
          <a:pPr marL="144000" indent="0">
            <a:lnSpc>
              <a:spcPct val="100000"/>
            </a:lnSpc>
            <a:spcBef>
              <a:spcPts val="0"/>
            </a:spcBef>
            <a:spcAft>
              <a:spcPts val="0"/>
            </a:spcAft>
          </a:pPr>
          <a:endParaRPr lang="el-GR" sz="2400"/>
        </a:p>
      </dgm:t>
    </dgm:pt>
    <dgm:pt modelId="{24BBB231-8B6A-455F-B738-661C10A5013C}">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3</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AFA6B59F-4ABE-42F5-A45C-84D3B765B760}" type="parTrans" cxnId="{2D610F57-DD72-4A3E-B24A-4015FF4F89C6}">
      <dgm:prSet/>
      <dgm:spPr/>
      <dgm:t>
        <a:bodyPr/>
        <a:lstStyle/>
        <a:p>
          <a:pPr marL="144000" indent="0">
            <a:lnSpc>
              <a:spcPct val="100000"/>
            </a:lnSpc>
            <a:spcBef>
              <a:spcPts val="0"/>
            </a:spcBef>
            <a:spcAft>
              <a:spcPts val="0"/>
            </a:spcAft>
          </a:pPr>
          <a:endParaRPr lang="el-GR" sz="2400"/>
        </a:p>
      </dgm:t>
    </dgm:pt>
    <dgm:pt modelId="{2C43BBAB-13E0-48BA-8979-CD1BCC867786}" type="sibTrans" cxnId="{2D610F57-DD72-4A3E-B24A-4015FF4F89C6}">
      <dgm:prSet/>
      <dgm:spPr/>
      <dgm:t>
        <a:bodyPr/>
        <a:lstStyle/>
        <a:p>
          <a:pPr marL="144000" indent="0">
            <a:lnSpc>
              <a:spcPct val="100000"/>
            </a:lnSpc>
            <a:spcBef>
              <a:spcPts val="0"/>
            </a:spcBef>
            <a:spcAft>
              <a:spcPts val="0"/>
            </a:spcAft>
          </a:pPr>
          <a:endParaRPr lang="el-GR" sz="2400"/>
        </a:p>
      </dgm:t>
    </dgm:pt>
    <dgm:pt modelId="{E6EEE7E8-DFFE-4241-82AF-CB27B1B2E824}">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4</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3336201A-4709-42E9-BDF8-5D743799DCE2}" type="parTrans" cxnId="{557772C5-701A-4030-999B-D669CF0AEC8E}">
      <dgm:prSet/>
      <dgm:spPr/>
      <dgm:t>
        <a:bodyPr/>
        <a:lstStyle/>
        <a:p>
          <a:pPr marL="144000" indent="0">
            <a:lnSpc>
              <a:spcPct val="100000"/>
            </a:lnSpc>
            <a:spcBef>
              <a:spcPts val="0"/>
            </a:spcBef>
            <a:spcAft>
              <a:spcPts val="0"/>
            </a:spcAft>
          </a:pPr>
          <a:endParaRPr lang="el-GR" sz="2400"/>
        </a:p>
      </dgm:t>
    </dgm:pt>
    <dgm:pt modelId="{2188EFC8-E271-4A14-ADBB-1401048CEFA0}" type="sibTrans" cxnId="{557772C5-701A-4030-999B-D669CF0AEC8E}">
      <dgm:prSet/>
      <dgm:spPr/>
      <dgm:t>
        <a:bodyPr/>
        <a:lstStyle/>
        <a:p>
          <a:pPr marL="144000" indent="0">
            <a:lnSpc>
              <a:spcPct val="100000"/>
            </a:lnSpc>
            <a:spcBef>
              <a:spcPts val="0"/>
            </a:spcBef>
            <a:spcAft>
              <a:spcPts val="0"/>
            </a:spcAft>
          </a:pPr>
          <a:endParaRPr lang="el-GR" sz="2400"/>
        </a:p>
      </dgm:t>
    </dgm:pt>
    <dgm:pt modelId="{10503185-24A9-4EA1-8072-6B696D49576A}">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5</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CEF9DE04-0BB7-4154-856A-5B1086FFE1BB}" type="parTrans" cxnId="{25E5A0D0-662F-4D53-8008-315D54D5BD40}">
      <dgm:prSet/>
      <dgm:spPr/>
      <dgm:t>
        <a:bodyPr/>
        <a:lstStyle/>
        <a:p>
          <a:pPr marL="144000" indent="0">
            <a:lnSpc>
              <a:spcPct val="100000"/>
            </a:lnSpc>
            <a:spcBef>
              <a:spcPts val="0"/>
            </a:spcBef>
            <a:spcAft>
              <a:spcPts val="0"/>
            </a:spcAft>
          </a:pPr>
          <a:endParaRPr lang="el-GR" sz="2400"/>
        </a:p>
      </dgm:t>
    </dgm:pt>
    <dgm:pt modelId="{6DD0BD0F-EBC2-40AC-AA18-ADC800691ADE}" type="sibTrans" cxnId="{25E5A0D0-662F-4D53-8008-315D54D5BD40}">
      <dgm:prSet/>
      <dgm:spPr/>
      <dgm:t>
        <a:bodyPr/>
        <a:lstStyle/>
        <a:p>
          <a:pPr marL="144000" indent="0">
            <a:lnSpc>
              <a:spcPct val="100000"/>
            </a:lnSpc>
            <a:spcBef>
              <a:spcPts val="0"/>
            </a:spcBef>
            <a:spcAft>
              <a:spcPts val="0"/>
            </a:spcAft>
          </a:pPr>
          <a:endParaRPr lang="el-GR" sz="2400"/>
        </a:p>
      </dgm:t>
    </dgm:pt>
    <dgm:pt modelId="{C3524239-5802-4B3F-9D3F-020403957292}">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6</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7E64E6AA-9EB2-4078-893F-36FA5850457A}" type="parTrans" cxnId="{1837032A-B275-42C7-A575-F9CFA0C6806B}">
      <dgm:prSet/>
      <dgm:spPr/>
      <dgm:t>
        <a:bodyPr/>
        <a:lstStyle/>
        <a:p>
          <a:pPr marL="144000" indent="0">
            <a:lnSpc>
              <a:spcPct val="100000"/>
            </a:lnSpc>
            <a:spcBef>
              <a:spcPts val="0"/>
            </a:spcBef>
            <a:spcAft>
              <a:spcPts val="0"/>
            </a:spcAft>
          </a:pPr>
          <a:endParaRPr lang="el-GR" sz="2400"/>
        </a:p>
      </dgm:t>
    </dgm:pt>
    <dgm:pt modelId="{2C6DEE65-C9C3-4C4D-B0DF-5BDF9763BB80}" type="sibTrans" cxnId="{1837032A-B275-42C7-A575-F9CFA0C6806B}">
      <dgm:prSet/>
      <dgm:spPr/>
      <dgm:t>
        <a:bodyPr/>
        <a:lstStyle/>
        <a:p>
          <a:pPr marL="144000" indent="0">
            <a:lnSpc>
              <a:spcPct val="100000"/>
            </a:lnSpc>
            <a:spcBef>
              <a:spcPts val="0"/>
            </a:spcBef>
            <a:spcAft>
              <a:spcPts val="0"/>
            </a:spcAft>
          </a:pPr>
          <a:endParaRPr lang="el-GR" sz="2400"/>
        </a:p>
      </dgm:t>
    </dgm:pt>
    <dgm:pt modelId="{EFB8DDA2-AD35-4D27-BFE9-4EBBAD492E21}">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7</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C9A58FD4-81F2-4893-920D-A5940EC03BED}" type="parTrans" cxnId="{1A59DBA6-E23D-4104-9B5F-D16D881CF627}">
      <dgm:prSet/>
      <dgm:spPr/>
      <dgm:t>
        <a:bodyPr/>
        <a:lstStyle/>
        <a:p>
          <a:pPr marL="144000" indent="0">
            <a:lnSpc>
              <a:spcPct val="100000"/>
            </a:lnSpc>
            <a:spcBef>
              <a:spcPts val="0"/>
            </a:spcBef>
            <a:spcAft>
              <a:spcPts val="0"/>
            </a:spcAft>
          </a:pPr>
          <a:endParaRPr lang="el-GR" sz="2400"/>
        </a:p>
      </dgm:t>
    </dgm:pt>
    <dgm:pt modelId="{8F7B8E18-BBD4-44DE-A148-44FBDE5465ED}" type="sibTrans" cxnId="{1A59DBA6-E23D-4104-9B5F-D16D881CF627}">
      <dgm:prSet/>
      <dgm:spPr/>
      <dgm:t>
        <a:bodyPr/>
        <a:lstStyle/>
        <a:p>
          <a:pPr marL="144000" indent="0">
            <a:lnSpc>
              <a:spcPct val="100000"/>
            </a:lnSpc>
            <a:spcBef>
              <a:spcPts val="0"/>
            </a:spcBef>
            <a:spcAft>
              <a:spcPts val="0"/>
            </a:spcAft>
          </a:pPr>
          <a:endParaRPr lang="el-GR" sz="2400"/>
        </a:p>
      </dgm:t>
    </dgm:pt>
    <dgm:pt modelId="{0838DF3B-0458-4E30-827B-0FAE5365A984}">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8</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F39AD9B3-806B-4648-98C9-44536DEFBB1E}" type="parTrans" cxnId="{7F2E5B23-2139-4510-9DF6-9117620AC365}">
      <dgm:prSet/>
      <dgm:spPr/>
      <dgm:t>
        <a:bodyPr/>
        <a:lstStyle/>
        <a:p>
          <a:pPr marL="144000" indent="0">
            <a:lnSpc>
              <a:spcPct val="100000"/>
            </a:lnSpc>
            <a:spcBef>
              <a:spcPts val="0"/>
            </a:spcBef>
            <a:spcAft>
              <a:spcPts val="0"/>
            </a:spcAft>
          </a:pPr>
          <a:endParaRPr lang="el-GR" sz="2400"/>
        </a:p>
      </dgm:t>
    </dgm:pt>
    <dgm:pt modelId="{CB6627B0-6EDC-4C78-A509-F0E77DCA6C2D}" type="sibTrans" cxnId="{7F2E5B23-2139-4510-9DF6-9117620AC365}">
      <dgm:prSet/>
      <dgm:spPr/>
      <dgm:t>
        <a:bodyPr/>
        <a:lstStyle/>
        <a:p>
          <a:pPr marL="144000" indent="0">
            <a:lnSpc>
              <a:spcPct val="100000"/>
            </a:lnSpc>
            <a:spcBef>
              <a:spcPts val="0"/>
            </a:spcBef>
            <a:spcAft>
              <a:spcPts val="0"/>
            </a:spcAft>
          </a:pPr>
          <a:endParaRPr lang="el-GR" sz="2400"/>
        </a:p>
      </dgm:t>
    </dgm:pt>
    <dgm:pt modelId="{3D3719C6-D21E-4BEF-9578-72DD34842C68}">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9</a:t>
          </a:r>
          <a:r>
            <a:rPr lang="el-GR" sz="2400" baseline="30000" dirty="0">
              <a:latin typeface="Arial Black" panose="020B0A04020102020204" pitchFamily="34" charset="0"/>
            </a:rPr>
            <a:t>ο</a:t>
          </a:r>
          <a:r>
            <a:rPr lang="el-GR" sz="2400" dirty="0">
              <a:latin typeface="Arial Black" panose="020B0A04020102020204" pitchFamily="34" charset="0"/>
            </a:rPr>
            <a:t> </a:t>
          </a:r>
          <a:r>
            <a:rPr lang="en-US" sz="2400" dirty="0">
              <a:latin typeface="Arial Black" panose="020B0A04020102020204" pitchFamily="34" charset="0"/>
            </a:rPr>
            <a:t>BI-ANNUAL</a:t>
          </a:r>
          <a:endParaRPr lang="el-GR" sz="2400" dirty="0"/>
        </a:p>
      </dgm:t>
    </dgm:pt>
    <dgm:pt modelId="{DA084FDF-C6EE-4364-93D2-1CD2D69B05B0}" type="parTrans" cxnId="{29B666AA-F868-475C-98F8-BC538DD89384}">
      <dgm:prSet/>
      <dgm:spPr/>
      <dgm:t>
        <a:bodyPr/>
        <a:lstStyle/>
        <a:p>
          <a:pPr marL="144000" indent="0">
            <a:lnSpc>
              <a:spcPct val="100000"/>
            </a:lnSpc>
            <a:spcBef>
              <a:spcPts val="0"/>
            </a:spcBef>
            <a:spcAft>
              <a:spcPts val="0"/>
            </a:spcAft>
          </a:pPr>
          <a:endParaRPr lang="el-GR" sz="2400"/>
        </a:p>
      </dgm:t>
    </dgm:pt>
    <dgm:pt modelId="{7E96F229-1098-47BE-8508-F7800575F3C8}" type="sibTrans" cxnId="{29B666AA-F868-475C-98F8-BC538DD89384}">
      <dgm:prSet/>
      <dgm:spPr/>
      <dgm:t>
        <a:bodyPr/>
        <a:lstStyle/>
        <a:p>
          <a:pPr marL="144000" indent="0">
            <a:lnSpc>
              <a:spcPct val="100000"/>
            </a:lnSpc>
            <a:spcBef>
              <a:spcPts val="0"/>
            </a:spcBef>
            <a:spcAft>
              <a:spcPts val="0"/>
            </a:spcAft>
          </a:pPr>
          <a:endParaRPr lang="el-GR" sz="2400"/>
        </a:p>
      </dgm:t>
    </dgm:pt>
    <dgm:pt modelId="{327552F1-FC2C-49D6-811C-EDC62681D225}">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Φεβ 2020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30 Σεπ 2021</a:t>
          </a:r>
        </a:p>
      </dgm:t>
    </dgm:pt>
    <dgm:pt modelId="{D613D8F5-AF2C-479A-9EBC-1FBB1C9586D9}" type="parTrans" cxnId="{9F89AE33-7359-4F50-A092-4AF0F704CC21}">
      <dgm:prSet/>
      <dgm:spPr/>
      <dgm:t>
        <a:bodyPr/>
        <a:lstStyle/>
        <a:p>
          <a:pPr marL="144000" indent="0">
            <a:lnSpc>
              <a:spcPct val="100000"/>
            </a:lnSpc>
            <a:spcBef>
              <a:spcPts val="0"/>
            </a:spcBef>
            <a:spcAft>
              <a:spcPts val="0"/>
            </a:spcAft>
          </a:pPr>
          <a:endParaRPr lang="el-GR" sz="2400"/>
        </a:p>
      </dgm:t>
    </dgm:pt>
    <dgm:pt modelId="{0C1225EF-2D88-46DC-AEBF-E04482343333}" type="sibTrans" cxnId="{9F89AE33-7359-4F50-A092-4AF0F704CC21}">
      <dgm:prSet/>
      <dgm:spPr/>
      <dgm:t>
        <a:bodyPr/>
        <a:lstStyle/>
        <a:p>
          <a:pPr marL="144000" indent="0">
            <a:lnSpc>
              <a:spcPct val="100000"/>
            </a:lnSpc>
            <a:spcBef>
              <a:spcPts val="0"/>
            </a:spcBef>
            <a:spcAft>
              <a:spcPts val="0"/>
            </a:spcAft>
          </a:pPr>
          <a:endParaRPr lang="el-GR" sz="2400"/>
        </a:p>
      </dgm:t>
    </dgm:pt>
    <dgm:pt modelId="{C9BADD5F-F28D-4FD3-8088-B36581713116}">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Οκτ 2021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a:t>
          </a:r>
          <a:r>
            <a:rPr lang="en-US" sz="2400" dirty="0">
              <a:solidFill>
                <a:schemeClr val="tx1">
                  <a:lumMod val="65000"/>
                  <a:lumOff val="35000"/>
                </a:schemeClr>
              </a:solidFill>
              <a:latin typeface="Arial Black" panose="020B0A04020102020204" pitchFamily="34" charset="0"/>
              <a:cs typeface="Arial" panose="020B0604020202020204" pitchFamily="34" charset="0"/>
            </a:rPr>
            <a:t>1</a:t>
          </a:r>
          <a:r>
            <a:rPr lang="el-GR" sz="2400" dirty="0">
              <a:solidFill>
                <a:schemeClr val="tx1">
                  <a:lumMod val="65000"/>
                  <a:lumOff val="35000"/>
                </a:schemeClr>
              </a:solidFill>
              <a:latin typeface="Arial Black" panose="020B0A04020102020204" pitchFamily="34" charset="0"/>
              <a:cs typeface="Arial" panose="020B0604020202020204" pitchFamily="34" charset="0"/>
            </a:rPr>
            <a:t> Μαρ 2022</a:t>
          </a:r>
          <a:endParaRPr lang="el-GR" sz="2400" dirty="0">
            <a:solidFill>
              <a:schemeClr val="tx1">
                <a:lumMod val="65000"/>
                <a:lumOff val="35000"/>
              </a:schemeClr>
            </a:solidFill>
          </a:endParaRPr>
        </a:p>
      </dgm:t>
    </dgm:pt>
    <dgm:pt modelId="{CE4EBE0B-9462-4013-8CD2-60B839221029}" type="parTrans" cxnId="{2C2A9456-A02B-4881-8764-AF831579E882}">
      <dgm:prSet/>
      <dgm:spPr/>
      <dgm:t>
        <a:bodyPr/>
        <a:lstStyle/>
        <a:p>
          <a:pPr marL="144000" indent="0">
            <a:lnSpc>
              <a:spcPct val="100000"/>
            </a:lnSpc>
            <a:spcBef>
              <a:spcPts val="0"/>
            </a:spcBef>
            <a:spcAft>
              <a:spcPts val="0"/>
            </a:spcAft>
          </a:pPr>
          <a:endParaRPr lang="el-GR" sz="2400"/>
        </a:p>
      </dgm:t>
    </dgm:pt>
    <dgm:pt modelId="{6249118B-01DF-4EAF-8ED8-0A19806C0C8A}" type="sibTrans" cxnId="{2C2A9456-A02B-4881-8764-AF831579E882}">
      <dgm:prSet/>
      <dgm:spPr/>
      <dgm:t>
        <a:bodyPr/>
        <a:lstStyle/>
        <a:p>
          <a:pPr marL="144000" indent="0">
            <a:lnSpc>
              <a:spcPct val="100000"/>
            </a:lnSpc>
            <a:spcBef>
              <a:spcPts val="0"/>
            </a:spcBef>
            <a:spcAft>
              <a:spcPts val="0"/>
            </a:spcAft>
          </a:pPr>
          <a:endParaRPr lang="el-GR" sz="2400"/>
        </a:p>
      </dgm:t>
    </dgm:pt>
    <dgm:pt modelId="{66B3C36F-B083-4CBA-B747-5AAC31ABBA96}">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Απρ 2022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30 Σεπ 2022</a:t>
          </a:r>
          <a:endParaRPr lang="el-GR" sz="2400" dirty="0">
            <a:solidFill>
              <a:srgbClr val="0070C0"/>
            </a:solidFill>
          </a:endParaRPr>
        </a:p>
      </dgm:t>
    </dgm:pt>
    <dgm:pt modelId="{A87476A6-F41B-41FC-B24C-E55B84D61F62}" type="parTrans" cxnId="{CA889E5D-B3D1-4EC8-8342-00996C7B7B05}">
      <dgm:prSet/>
      <dgm:spPr/>
      <dgm:t>
        <a:bodyPr/>
        <a:lstStyle/>
        <a:p>
          <a:pPr marL="144000" indent="0">
            <a:lnSpc>
              <a:spcPct val="100000"/>
            </a:lnSpc>
            <a:spcBef>
              <a:spcPts val="0"/>
            </a:spcBef>
            <a:spcAft>
              <a:spcPts val="0"/>
            </a:spcAft>
          </a:pPr>
          <a:endParaRPr lang="el-GR" sz="2400"/>
        </a:p>
      </dgm:t>
    </dgm:pt>
    <dgm:pt modelId="{9C746019-37D4-4DD1-8668-8BEC34A9F840}" type="sibTrans" cxnId="{CA889E5D-B3D1-4EC8-8342-00996C7B7B05}">
      <dgm:prSet/>
      <dgm:spPr/>
      <dgm:t>
        <a:bodyPr/>
        <a:lstStyle/>
        <a:p>
          <a:pPr marL="144000" indent="0">
            <a:lnSpc>
              <a:spcPct val="100000"/>
            </a:lnSpc>
            <a:spcBef>
              <a:spcPts val="0"/>
            </a:spcBef>
            <a:spcAft>
              <a:spcPts val="0"/>
            </a:spcAft>
          </a:pPr>
          <a:endParaRPr lang="el-GR" sz="2400"/>
        </a:p>
      </dgm:t>
    </dgm:pt>
    <dgm:pt modelId="{944AF15C-0FC1-4673-8381-9E83C8BA48BC}">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Οκτ 2022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a:t>
          </a:r>
          <a:r>
            <a:rPr lang="en-US" sz="2400" dirty="0">
              <a:solidFill>
                <a:schemeClr val="tx1">
                  <a:lumMod val="65000"/>
                  <a:lumOff val="35000"/>
                </a:schemeClr>
              </a:solidFill>
              <a:latin typeface="Arial Black" panose="020B0A04020102020204" pitchFamily="34" charset="0"/>
              <a:cs typeface="Arial" panose="020B0604020202020204" pitchFamily="34" charset="0"/>
            </a:rPr>
            <a:t>1</a:t>
          </a:r>
          <a:r>
            <a:rPr lang="el-GR" sz="2400" dirty="0">
              <a:solidFill>
                <a:schemeClr val="tx1">
                  <a:lumMod val="65000"/>
                  <a:lumOff val="35000"/>
                </a:schemeClr>
              </a:solidFill>
              <a:latin typeface="Arial Black" panose="020B0A04020102020204" pitchFamily="34" charset="0"/>
              <a:cs typeface="Arial" panose="020B0604020202020204" pitchFamily="34" charset="0"/>
            </a:rPr>
            <a:t> Μαρ 2023</a:t>
          </a:r>
          <a:endParaRPr lang="el-GR" sz="2400" dirty="0">
            <a:solidFill>
              <a:schemeClr val="tx1">
                <a:lumMod val="65000"/>
                <a:lumOff val="35000"/>
              </a:schemeClr>
            </a:solidFill>
          </a:endParaRPr>
        </a:p>
      </dgm:t>
    </dgm:pt>
    <dgm:pt modelId="{282DD041-A6E5-429B-A93B-12A222375B5D}" type="parTrans" cxnId="{40F0955D-E772-46CB-BEC3-BA190251783D}">
      <dgm:prSet/>
      <dgm:spPr/>
      <dgm:t>
        <a:bodyPr/>
        <a:lstStyle/>
        <a:p>
          <a:pPr marL="144000" indent="0">
            <a:lnSpc>
              <a:spcPct val="100000"/>
            </a:lnSpc>
            <a:spcBef>
              <a:spcPts val="0"/>
            </a:spcBef>
            <a:spcAft>
              <a:spcPts val="0"/>
            </a:spcAft>
          </a:pPr>
          <a:endParaRPr lang="el-GR" sz="2400"/>
        </a:p>
      </dgm:t>
    </dgm:pt>
    <dgm:pt modelId="{74984103-B8A0-4F4D-B294-4DEACA5E4626}" type="sibTrans" cxnId="{40F0955D-E772-46CB-BEC3-BA190251783D}">
      <dgm:prSet/>
      <dgm:spPr/>
      <dgm:t>
        <a:bodyPr/>
        <a:lstStyle/>
        <a:p>
          <a:pPr marL="144000" indent="0">
            <a:lnSpc>
              <a:spcPct val="100000"/>
            </a:lnSpc>
            <a:spcBef>
              <a:spcPts val="0"/>
            </a:spcBef>
            <a:spcAft>
              <a:spcPts val="0"/>
            </a:spcAft>
          </a:pPr>
          <a:endParaRPr lang="el-GR" sz="2400"/>
        </a:p>
      </dgm:t>
    </dgm:pt>
    <dgm:pt modelId="{54E951C5-3F00-428D-BF99-60DD265391B3}">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Απρ 2023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30 Σεπ 2023</a:t>
          </a:r>
          <a:endParaRPr lang="el-GR" sz="2400" dirty="0">
            <a:solidFill>
              <a:srgbClr val="0070C0"/>
            </a:solidFill>
          </a:endParaRPr>
        </a:p>
      </dgm:t>
    </dgm:pt>
    <dgm:pt modelId="{9DC16706-C88D-4994-8C40-DA37AB65660D}" type="parTrans" cxnId="{560311F1-B70D-491F-B648-D7FA2EACCC92}">
      <dgm:prSet/>
      <dgm:spPr/>
      <dgm:t>
        <a:bodyPr/>
        <a:lstStyle/>
        <a:p>
          <a:pPr marL="144000" indent="0">
            <a:lnSpc>
              <a:spcPct val="100000"/>
            </a:lnSpc>
            <a:spcBef>
              <a:spcPts val="0"/>
            </a:spcBef>
            <a:spcAft>
              <a:spcPts val="0"/>
            </a:spcAft>
          </a:pPr>
          <a:endParaRPr lang="el-GR" sz="2400"/>
        </a:p>
      </dgm:t>
    </dgm:pt>
    <dgm:pt modelId="{C70411F7-D671-4AB0-A8E7-8B8699E57D0C}" type="sibTrans" cxnId="{560311F1-B70D-491F-B648-D7FA2EACCC92}">
      <dgm:prSet/>
      <dgm:spPr/>
      <dgm:t>
        <a:bodyPr/>
        <a:lstStyle/>
        <a:p>
          <a:pPr marL="144000" indent="0">
            <a:lnSpc>
              <a:spcPct val="100000"/>
            </a:lnSpc>
            <a:spcBef>
              <a:spcPts val="0"/>
            </a:spcBef>
            <a:spcAft>
              <a:spcPts val="0"/>
            </a:spcAft>
          </a:pPr>
          <a:endParaRPr lang="el-GR" sz="2400"/>
        </a:p>
      </dgm:t>
    </dgm:pt>
    <dgm:pt modelId="{3637B815-5C48-44B3-93A2-A486AD14D2F0}">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Οκτ 2023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a:t>
          </a:r>
          <a:r>
            <a:rPr lang="en-US" sz="2400" dirty="0">
              <a:solidFill>
                <a:schemeClr val="tx1">
                  <a:lumMod val="65000"/>
                  <a:lumOff val="35000"/>
                </a:schemeClr>
              </a:solidFill>
              <a:latin typeface="Arial Black" panose="020B0A04020102020204" pitchFamily="34" charset="0"/>
              <a:cs typeface="Arial" panose="020B0604020202020204" pitchFamily="34" charset="0"/>
            </a:rPr>
            <a:t>1</a:t>
          </a:r>
          <a:r>
            <a:rPr lang="el-GR" sz="2400" dirty="0">
              <a:solidFill>
                <a:schemeClr val="tx1">
                  <a:lumMod val="65000"/>
                  <a:lumOff val="35000"/>
                </a:schemeClr>
              </a:solidFill>
              <a:latin typeface="Arial Black" panose="020B0A04020102020204" pitchFamily="34" charset="0"/>
              <a:cs typeface="Arial" panose="020B0604020202020204" pitchFamily="34" charset="0"/>
            </a:rPr>
            <a:t> Μαρ 2024</a:t>
          </a:r>
          <a:endParaRPr lang="el-GR" sz="2400" dirty="0">
            <a:solidFill>
              <a:schemeClr val="tx1">
                <a:lumMod val="65000"/>
                <a:lumOff val="35000"/>
              </a:schemeClr>
            </a:solidFill>
          </a:endParaRPr>
        </a:p>
      </dgm:t>
    </dgm:pt>
    <dgm:pt modelId="{E90669E9-28A2-42DB-8566-25F65FFF9D8C}" type="parTrans" cxnId="{8716A603-ADAF-45E3-9251-814D6F97EC58}">
      <dgm:prSet/>
      <dgm:spPr/>
      <dgm:t>
        <a:bodyPr/>
        <a:lstStyle/>
        <a:p>
          <a:pPr marL="144000" indent="0">
            <a:lnSpc>
              <a:spcPct val="100000"/>
            </a:lnSpc>
            <a:spcBef>
              <a:spcPts val="0"/>
            </a:spcBef>
            <a:spcAft>
              <a:spcPts val="0"/>
            </a:spcAft>
          </a:pPr>
          <a:endParaRPr lang="el-GR" sz="2400"/>
        </a:p>
      </dgm:t>
    </dgm:pt>
    <dgm:pt modelId="{93096D7E-B75F-4F1A-B8D6-E74285AEC4AB}" type="sibTrans" cxnId="{8716A603-ADAF-45E3-9251-814D6F97EC58}">
      <dgm:prSet/>
      <dgm:spPr/>
      <dgm:t>
        <a:bodyPr/>
        <a:lstStyle/>
        <a:p>
          <a:pPr marL="144000" indent="0">
            <a:lnSpc>
              <a:spcPct val="100000"/>
            </a:lnSpc>
            <a:spcBef>
              <a:spcPts val="0"/>
            </a:spcBef>
            <a:spcAft>
              <a:spcPts val="0"/>
            </a:spcAft>
          </a:pPr>
          <a:endParaRPr lang="el-GR" sz="2400"/>
        </a:p>
      </dgm:t>
    </dgm:pt>
    <dgm:pt modelId="{4CC7D0AE-6382-4ECC-8EB1-D897AAEBF4B1}">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Απρ 2024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30 Σεπ 2024</a:t>
          </a:r>
          <a:endParaRPr lang="el-GR" sz="2400" dirty="0">
            <a:solidFill>
              <a:srgbClr val="0070C0"/>
            </a:solidFill>
          </a:endParaRPr>
        </a:p>
      </dgm:t>
    </dgm:pt>
    <dgm:pt modelId="{F057C5C1-ABC0-4A0A-8EE4-1BBBDE5C3FBA}" type="parTrans" cxnId="{C3F6F540-FB5D-499A-BDE0-A3625024D89C}">
      <dgm:prSet/>
      <dgm:spPr/>
      <dgm:t>
        <a:bodyPr/>
        <a:lstStyle/>
        <a:p>
          <a:pPr marL="144000" indent="0">
            <a:lnSpc>
              <a:spcPct val="100000"/>
            </a:lnSpc>
            <a:spcBef>
              <a:spcPts val="0"/>
            </a:spcBef>
            <a:spcAft>
              <a:spcPts val="0"/>
            </a:spcAft>
          </a:pPr>
          <a:endParaRPr lang="el-GR" sz="2400"/>
        </a:p>
      </dgm:t>
    </dgm:pt>
    <dgm:pt modelId="{1C7DCD11-E493-4ED2-B216-8EB98C06C139}" type="sibTrans" cxnId="{C3F6F540-FB5D-499A-BDE0-A3625024D89C}">
      <dgm:prSet/>
      <dgm:spPr/>
      <dgm:t>
        <a:bodyPr/>
        <a:lstStyle/>
        <a:p>
          <a:pPr marL="144000" indent="0">
            <a:lnSpc>
              <a:spcPct val="100000"/>
            </a:lnSpc>
            <a:spcBef>
              <a:spcPts val="0"/>
            </a:spcBef>
            <a:spcAft>
              <a:spcPts val="0"/>
            </a:spcAft>
          </a:pPr>
          <a:endParaRPr lang="el-GR" sz="2400"/>
        </a:p>
      </dgm:t>
    </dgm:pt>
    <dgm:pt modelId="{25397BB0-B2B7-4415-BE06-64F6EC3B8585}">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Οκτ 2024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a:t>
          </a:r>
          <a:r>
            <a:rPr lang="en-US" sz="2400" dirty="0">
              <a:solidFill>
                <a:schemeClr val="tx1">
                  <a:lumMod val="65000"/>
                  <a:lumOff val="35000"/>
                </a:schemeClr>
              </a:solidFill>
              <a:latin typeface="Arial Black" panose="020B0A04020102020204" pitchFamily="34" charset="0"/>
              <a:cs typeface="Arial" panose="020B0604020202020204" pitchFamily="34" charset="0"/>
            </a:rPr>
            <a:t>1</a:t>
          </a:r>
          <a:r>
            <a:rPr lang="el-GR" sz="2400" dirty="0">
              <a:solidFill>
                <a:schemeClr val="tx1">
                  <a:lumMod val="65000"/>
                  <a:lumOff val="35000"/>
                </a:schemeClr>
              </a:solidFill>
              <a:latin typeface="Arial Black" panose="020B0A04020102020204" pitchFamily="34" charset="0"/>
              <a:cs typeface="Arial" panose="020B0604020202020204" pitchFamily="34" charset="0"/>
            </a:rPr>
            <a:t> Μαρ 2025</a:t>
          </a:r>
          <a:endParaRPr lang="el-GR" sz="2400" dirty="0">
            <a:solidFill>
              <a:schemeClr val="tx1">
                <a:lumMod val="65000"/>
                <a:lumOff val="35000"/>
              </a:schemeClr>
            </a:solidFill>
          </a:endParaRPr>
        </a:p>
      </dgm:t>
    </dgm:pt>
    <dgm:pt modelId="{01FE5760-7874-481D-A7D0-6C69166B5C7E}" type="parTrans" cxnId="{749B0828-1D79-4DC4-8624-73FB5E1E4E83}">
      <dgm:prSet/>
      <dgm:spPr/>
      <dgm:t>
        <a:bodyPr/>
        <a:lstStyle/>
        <a:p>
          <a:pPr marL="144000" indent="0">
            <a:lnSpc>
              <a:spcPct val="100000"/>
            </a:lnSpc>
            <a:spcBef>
              <a:spcPts val="0"/>
            </a:spcBef>
            <a:spcAft>
              <a:spcPts val="0"/>
            </a:spcAft>
          </a:pPr>
          <a:endParaRPr lang="el-GR" sz="2400"/>
        </a:p>
      </dgm:t>
    </dgm:pt>
    <dgm:pt modelId="{359DB8CB-0AD1-4D92-AEC2-C47195EEAE0C}" type="sibTrans" cxnId="{749B0828-1D79-4DC4-8624-73FB5E1E4E83}">
      <dgm:prSet/>
      <dgm:spPr/>
      <dgm:t>
        <a:bodyPr/>
        <a:lstStyle/>
        <a:p>
          <a:pPr marL="144000" indent="0">
            <a:lnSpc>
              <a:spcPct val="100000"/>
            </a:lnSpc>
            <a:spcBef>
              <a:spcPts val="0"/>
            </a:spcBef>
            <a:spcAft>
              <a:spcPts val="0"/>
            </a:spcAft>
          </a:pPr>
          <a:endParaRPr lang="el-GR" sz="2400"/>
        </a:p>
      </dgm:t>
    </dgm:pt>
    <dgm:pt modelId="{365E2561-B7CC-4659-B11B-228E77E43120}">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Απρ 2025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30 Σεπ 2025</a:t>
          </a:r>
          <a:endParaRPr lang="el-GR" sz="2400" dirty="0">
            <a:solidFill>
              <a:srgbClr val="0070C0"/>
            </a:solidFill>
          </a:endParaRPr>
        </a:p>
      </dgm:t>
    </dgm:pt>
    <dgm:pt modelId="{280692D1-DF1A-4356-AF6D-88F513AD9E6F}" type="parTrans" cxnId="{EF9C185A-885C-45DB-81DE-261748E21F54}">
      <dgm:prSet/>
      <dgm:spPr/>
      <dgm:t>
        <a:bodyPr/>
        <a:lstStyle/>
        <a:p>
          <a:pPr marL="144000" indent="0">
            <a:lnSpc>
              <a:spcPct val="100000"/>
            </a:lnSpc>
            <a:spcBef>
              <a:spcPts val="0"/>
            </a:spcBef>
            <a:spcAft>
              <a:spcPts val="0"/>
            </a:spcAft>
          </a:pPr>
          <a:endParaRPr lang="el-GR" sz="2400"/>
        </a:p>
      </dgm:t>
    </dgm:pt>
    <dgm:pt modelId="{FC556BA9-4B55-4520-9F5A-02091A76F96F}" type="sibTrans" cxnId="{EF9C185A-885C-45DB-81DE-261748E21F54}">
      <dgm:prSet/>
      <dgm:spPr/>
      <dgm:t>
        <a:bodyPr/>
        <a:lstStyle/>
        <a:p>
          <a:pPr marL="144000" indent="0">
            <a:lnSpc>
              <a:spcPct val="100000"/>
            </a:lnSpc>
            <a:spcBef>
              <a:spcPts val="0"/>
            </a:spcBef>
            <a:spcAft>
              <a:spcPts val="0"/>
            </a:spcAft>
          </a:pPr>
          <a:endParaRPr lang="el-GR" sz="2400"/>
        </a:p>
      </dgm:t>
    </dgm:pt>
    <dgm:pt modelId="{E6AEF103-99C4-462A-82D7-ED4FD6F0CC92}" type="pres">
      <dgm:prSet presAssocID="{7E33CA51-22CD-4270-A25F-345852BD4360}" presName="Name0" presStyleCnt="0">
        <dgm:presLayoutVars>
          <dgm:dir/>
          <dgm:animLvl val="lvl"/>
          <dgm:resizeHandles/>
        </dgm:presLayoutVars>
      </dgm:prSet>
      <dgm:spPr/>
    </dgm:pt>
    <dgm:pt modelId="{96A7881E-CEAC-416D-B14B-409386C7CBCE}" type="pres">
      <dgm:prSet presAssocID="{F3B9B643-82F6-4658-8BBC-6A010EC5B757}" presName="linNode" presStyleCnt="0"/>
      <dgm:spPr/>
    </dgm:pt>
    <dgm:pt modelId="{3A78E6FC-B5DC-438D-8F0F-F4442AAC7E49}" type="pres">
      <dgm:prSet presAssocID="{F3B9B643-82F6-4658-8BBC-6A010EC5B757}" presName="parentShp" presStyleLbl="node1" presStyleIdx="0" presStyleCnt="9">
        <dgm:presLayoutVars>
          <dgm:bulletEnabled val="1"/>
        </dgm:presLayoutVars>
      </dgm:prSet>
      <dgm:spPr/>
    </dgm:pt>
    <dgm:pt modelId="{F91F0C7E-14A5-4C93-B9D3-A56A698D7736}" type="pres">
      <dgm:prSet presAssocID="{F3B9B643-82F6-4658-8BBC-6A010EC5B757}" presName="childShp" presStyleLbl="bgAccFollowNode1" presStyleIdx="0" presStyleCnt="9">
        <dgm:presLayoutVars>
          <dgm:bulletEnabled val="1"/>
        </dgm:presLayoutVars>
      </dgm:prSet>
      <dgm:spPr/>
    </dgm:pt>
    <dgm:pt modelId="{DD5C7C75-0480-459B-9C19-B274527735A9}" type="pres">
      <dgm:prSet presAssocID="{7B37F777-3E96-4203-820C-2BAEE4B1EC3D}" presName="spacing" presStyleCnt="0"/>
      <dgm:spPr/>
    </dgm:pt>
    <dgm:pt modelId="{B477058C-9912-420D-A480-F6D48E8E026D}" type="pres">
      <dgm:prSet presAssocID="{6A5F7854-1E11-48AE-86B8-7FD4943CF893}" presName="linNode" presStyleCnt="0"/>
      <dgm:spPr/>
    </dgm:pt>
    <dgm:pt modelId="{86AC43AD-45C8-46F6-8103-3800BC72BD96}" type="pres">
      <dgm:prSet presAssocID="{6A5F7854-1E11-48AE-86B8-7FD4943CF893}" presName="parentShp" presStyleLbl="node1" presStyleIdx="1" presStyleCnt="9">
        <dgm:presLayoutVars>
          <dgm:bulletEnabled val="1"/>
        </dgm:presLayoutVars>
      </dgm:prSet>
      <dgm:spPr/>
    </dgm:pt>
    <dgm:pt modelId="{4536BA81-46D1-40D1-BD7A-79C46518D9D2}" type="pres">
      <dgm:prSet presAssocID="{6A5F7854-1E11-48AE-86B8-7FD4943CF893}" presName="childShp" presStyleLbl="bgAccFollowNode1" presStyleIdx="1" presStyleCnt="9">
        <dgm:presLayoutVars>
          <dgm:bulletEnabled val="1"/>
        </dgm:presLayoutVars>
      </dgm:prSet>
      <dgm:spPr/>
    </dgm:pt>
    <dgm:pt modelId="{6794CA68-9DC4-4D28-A865-C283801AC5B0}" type="pres">
      <dgm:prSet presAssocID="{B458E8C3-BD3D-4381-B839-73A250B63701}" presName="spacing" presStyleCnt="0"/>
      <dgm:spPr/>
    </dgm:pt>
    <dgm:pt modelId="{DC2DEE28-B742-4B0B-A670-9194E2AA0D60}" type="pres">
      <dgm:prSet presAssocID="{24BBB231-8B6A-455F-B738-661C10A5013C}" presName="linNode" presStyleCnt="0"/>
      <dgm:spPr/>
    </dgm:pt>
    <dgm:pt modelId="{89559E7F-8213-4F7C-A2EC-6951F92460ED}" type="pres">
      <dgm:prSet presAssocID="{24BBB231-8B6A-455F-B738-661C10A5013C}" presName="parentShp" presStyleLbl="node1" presStyleIdx="2" presStyleCnt="9">
        <dgm:presLayoutVars>
          <dgm:bulletEnabled val="1"/>
        </dgm:presLayoutVars>
      </dgm:prSet>
      <dgm:spPr/>
    </dgm:pt>
    <dgm:pt modelId="{BB96AA21-5E5F-4B91-B2E8-99FAEB1D97F2}" type="pres">
      <dgm:prSet presAssocID="{24BBB231-8B6A-455F-B738-661C10A5013C}" presName="childShp" presStyleLbl="bgAccFollowNode1" presStyleIdx="2" presStyleCnt="9">
        <dgm:presLayoutVars>
          <dgm:bulletEnabled val="1"/>
        </dgm:presLayoutVars>
      </dgm:prSet>
      <dgm:spPr/>
    </dgm:pt>
    <dgm:pt modelId="{9C351FF7-38CA-4807-B474-1C68F19434F5}" type="pres">
      <dgm:prSet presAssocID="{2C43BBAB-13E0-48BA-8979-CD1BCC867786}" presName="spacing" presStyleCnt="0"/>
      <dgm:spPr/>
    </dgm:pt>
    <dgm:pt modelId="{E0D4E72B-5E3A-4FF2-8A74-1F9AF5AFC9BA}" type="pres">
      <dgm:prSet presAssocID="{E6EEE7E8-DFFE-4241-82AF-CB27B1B2E824}" presName="linNode" presStyleCnt="0"/>
      <dgm:spPr/>
    </dgm:pt>
    <dgm:pt modelId="{69283727-420E-4912-9415-56C94978E785}" type="pres">
      <dgm:prSet presAssocID="{E6EEE7E8-DFFE-4241-82AF-CB27B1B2E824}" presName="parentShp" presStyleLbl="node1" presStyleIdx="3" presStyleCnt="9">
        <dgm:presLayoutVars>
          <dgm:bulletEnabled val="1"/>
        </dgm:presLayoutVars>
      </dgm:prSet>
      <dgm:spPr/>
    </dgm:pt>
    <dgm:pt modelId="{B701CF9E-FD98-4708-A741-69BE4FA5B926}" type="pres">
      <dgm:prSet presAssocID="{E6EEE7E8-DFFE-4241-82AF-CB27B1B2E824}" presName="childShp" presStyleLbl="bgAccFollowNode1" presStyleIdx="3" presStyleCnt="9">
        <dgm:presLayoutVars>
          <dgm:bulletEnabled val="1"/>
        </dgm:presLayoutVars>
      </dgm:prSet>
      <dgm:spPr/>
    </dgm:pt>
    <dgm:pt modelId="{515D76DB-0ED6-4F06-B6A1-2824BBE7851A}" type="pres">
      <dgm:prSet presAssocID="{2188EFC8-E271-4A14-ADBB-1401048CEFA0}" presName="spacing" presStyleCnt="0"/>
      <dgm:spPr/>
    </dgm:pt>
    <dgm:pt modelId="{8D5D8A6E-CC90-4D0B-8E30-04E785B9C446}" type="pres">
      <dgm:prSet presAssocID="{10503185-24A9-4EA1-8072-6B696D49576A}" presName="linNode" presStyleCnt="0"/>
      <dgm:spPr/>
    </dgm:pt>
    <dgm:pt modelId="{FADF7729-61E2-40DE-AF89-F208C4115F5B}" type="pres">
      <dgm:prSet presAssocID="{10503185-24A9-4EA1-8072-6B696D49576A}" presName="parentShp" presStyleLbl="node1" presStyleIdx="4" presStyleCnt="9">
        <dgm:presLayoutVars>
          <dgm:bulletEnabled val="1"/>
        </dgm:presLayoutVars>
      </dgm:prSet>
      <dgm:spPr/>
    </dgm:pt>
    <dgm:pt modelId="{A03CA91A-8559-4304-BF87-DC09943FF471}" type="pres">
      <dgm:prSet presAssocID="{10503185-24A9-4EA1-8072-6B696D49576A}" presName="childShp" presStyleLbl="bgAccFollowNode1" presStyleIdx="4" presStyleCnt="9">
        <dgm:presLayoutVars>
          <dgm:bulletEnabled val="1"/>
        </dgm:presLayoutVars>
      </dgm:prSet>
      <dgm:spPr/>
    </dgm:pt>
    <dgm:pt modelId="{95563EF5-6258-4C43-8ABE-FA19B8DB009F}" type="pres">
      <dgm:prSet presAssocID="{6DD0BD0F-EBC2-40AC-AA18-ADC800691ADE}" presName="spacing" presStyleCnt="0"/>
      <dgm:spPr/>
    </dgm:pt>
    <dgm:pt modelId="{AEAA6C92-70CD-410A-9C10-F79F76D8A994}" type="pres">
      <dgm:prSet presAssocID="{C3524239-5802-4B3F-9D3F-020403957292}" presName="linNode" presStyleCnt="0"/>
      <dgm:spPr/>
    </dgm:pt>
    <dgm:pt modelId="{73CD574A-2970-4419-9E61-F2CDCF5F698D}" type="pres">
      <dgm:prSet presAssocID="{C3524239-5802-4B3F-9D3F-020403957292}" presName="parentShp" presStyleLbl="node1" presStyleIdx="5" presStyleCnt="9">
        <dgm:presLayoutVars>
          <dgm:bulletEnabled val="1"/>
        </dgm:presLayoutVars>
      </dgm:prSet>
      <dgm:spPr/>
    </dgm:pt>
    <dgm:pt modelId="{A7B08E50-8BC2-4130-A515-544271DB77C1}" type="pres">
      <dgm:prSet presAssocID="{C3524239-5802-4B3F-9D3F-020403957292}" presName="childShp" presStyleLbl="bgAccFollowNode1" presStyleIdx="5" presStyleCnt="9">
        <dgm:presLayoutVars>
          <dgm:bulletEnabled val="1"/>
        </dgm:presLayoutVars>
      </dgm:prSet>
      <dgm:spPr/>
    </dgm:pt>
    <dgm:pt modelId="{65A6AAA2-E0E0-485F-91EC-F7A7AAC5A988}" type="pres">
      <dgm:prSet presAssocID="{2C6DEE65-C9C3-4C4D-B0DF-5BDF9763BB80}" presName="spacing" presStyleCnt="0"/>
      <dgm:spPr/>
    </dgm:pt>
    <dgm:pt modelId="{DDC9EFE2-0504-4607-A28F-1F40BE2CECEE}" type="pres">
      <dgm:prSet presAssocID="{EFB8DDA2-AD35-4D27-BFE9-4EBBAD492E21}" presName="linNode" presStyleCnt="0"/>
      <dgm:spPr/>
    </dgm:pt>
    <dgm:pt modelId="{27595F67-FA08-4361-811D-9542EC1FCECB}" type="pres">
      <dgm:prSet presAssocID="{EFB8DDA2-AD35-4D27-BFE9-4EBBAD492E21}" presName="parentShp" presStyleLbl="node1" presStyleIdx="6" presStyleCnt="9">
        <dgm:presLayoutVars>
          <dgm:bulletEnabled val="1"/>
        </dgm:presLayoutVars>
      </dgm:prSet>
      <dgm:spPr/>
    </dgm:pt>
    <dgm:pt modelId="{D2670EBF-F5FA-45D5-B104-072817847255}" type="pres">
      <dgm:prSet presAssocID="{EFB8DDA2-AD35-4D27-BFE9-4EBBAD492E21}" presName="childShp" presStyleLbl="bgAccFollowNode1" presStyleIdx="6" presStyleCnt="9">
        <dgm:presLayoutVars>
          <dgm:bulletEnabled val="1"/>
        </dgm:presLayoutVars>
      </dgm:prSet>
      <dgm:spPr/>
    </dgm:pt>
    <dgm:pt modelId="{F48DCD0C-EB9E-4CB9-8CCF-236E498460CD}" type="pres">
      <dgm:prSet presAssocID="{8F7B8E18-BBD4-44DE-A148-44FBDE5465ED}" presName="spacing" presStyleCnt="0"/>
      <dgm:spPr/>
    </dgm:pt>
    <dgm:pt modelId="{F3E9A962-5567-4D3F-8F85-113EA5DDC625}" type="pres">
      <dgm:prSet presAssocID="{0838DF3B-0458-4E30-827B-0FAE5365A984}" presName="linNode" presStyleCnt="0"/>
      <dgm:spPr/>
    </dgm:pt>
    <dgm:pt modelId="{087EEFAF-1BF6-420A-975E-C922AC330BE0}" type="pres">
      <dgm:prSet presAssocID="{0838DF3B-0458-4E30-827B-0FAE5365A984}" presName="parentShp" presStyleLbl="node1" presStyleIdx="7" presStyleCnt="9">
        <dgm:presLayoutVars>
          <dgm:bulletEnabled val="1"/>
        </dgm:presLayoutVars>
      </dgm:prSet>
      <dgm:spPr/>
    </dgm:pt>
    <dgm:pt modelId="{44F9B41A-F6DD-44B2-BCFC-4DC0F5956C99}" type="pres">
      <dgm:prSet presAssocID="{0838DF3B-0458-4E30-827B-0FAE5365A984}" presName="childShp" presStyleLbl="bgAccFollowNode1" presStyleIdx="7" presStyleCnt="9">
        <dgm:presLayoutVars>
          <dgm:bulletEnabled val="1"/>
        </dgm:presLayoutVars>
      </dgm:prSet>
      <dgm:spPr/>
    </dgm:pt>
    <dgm:pt modelId="{1973B6F6-1378-482E-8665-AF43BAF60692}" type="pres">
      <dgm:prSet presAssocID="{CB6627B0-6EDC-4C78-A509-F0E77DCA6C2D}" presName="spacing" presStyleCnt="0"/>
      <dgm:spPr/>
    </dgm:pt>
    <dgm:pt modelId="{E6F3F250-9072-4816-B55D-764600A20358}" type="pres">
      <dgm:prSet presAssocID="{3D3719C6-D21E-4BEF-9578-72DD34842C68}" presName="linNode" presStyleCnt="0"/>
      <dgm:spPr/>
    </dgm:pt>
    <dgm:pt modelId="{6CFF1B54-4F7B-4BDD-ACFB-8F8444C436CB}" type="pres">
      <dgm:prSet presAssocID="{3D3719C6-D21E-4BEF-9578-72DD34842C68}" presName="parentShp" presStyleLbl="node1" presStyleIdx="8" presStyleCnt="9">
        <dgm:presLayoutVars>
          <dgm:bulletEnabled val="1"/>
        </dgm:presLayoutVars>
      </dgm:prSet>
      <dgm:spPr/>
    </dgm:pt>
    <dgm:pt modelId="{C7E93482-FFB4-40FE-B676-46F8E6B99D1F}" type="pres">
      <dgm:prSet presAssocID="{3D3719C6-D21E-4BEF-9578-72DD34842C68}" presName="childShp" presStyleLbl="bgAccFollowNode1" presStyleIdx="8" presStyleCnt="9">
        <dgm:presLayoutVars>
          <dgm:bulletEnabled val="1"/>
        </dgm:presLayoutVars>
      </dgm:prSet>
      <dgm:spPr/>
    </dgm:pt>
  </dgm:ptLst>
  <dgm:cxnLst>
    <dgm:cxn modelId="{8716A603-ADAF-45E3-9251-814D6F97EC58}" srcId="{C3524239-5802-4B3F-9D3F-020403957292}" destId="{3637B815-5C48-44B3-93A2-A486AD14D2F0}" srcOrd="0" destOrd="0" parTransId="{E90669E9-28A2-42DB-8566-25F65FFF9D8C}" sibTransId="{93096D7E-B75F-4F1A-B8D6-E74285AEC4AB}"/>
    <dgm:cxn modelId="{223CD305-34F3-46BD-9F2C-424573DF8355}" type="presOf" srcId="{C3524239-5802-4B3F-9D3F-020403957292}" destId="{73CD574A-2970-4419-9E61-F2CDCF5F698D}" srcOrd="0" destOrd="0" presId="urn:microsoft.com/office/officeart/2005/8/layout/vList6"/>
    <dgm:cxn modelId="{FCA0EB05-2BDA-40CD-B2B1-89D4A91D0853}" type="presOf" srcId="{7E33CA51-22CD-4270-A25F-345852BD4360}" destId="{E6AEF103-99C4-462A-82D7-ED4FD6F0CC92}" srcOrd="0" destOrd="0" presId="urn:microsoft.com/office/officeart/2005/8/layout/vList6"/>
    <dgm:cxn modelId="{A3FE1B10-3D5A-45FD-A4FD-79E7E898D2CF}" type="presOf" srcId="{C9BADD5F-F28D-4FD3-8088-B36581713116}" destId="{4536BA81-46D1-40D1-BD7A-79C46518D9D2}" srcOrd="0" destOrd="0" presId="urn:microsoft.com/office/officeart/2005/8/layout/vList6"/>
    <dgm:cxn modelId="{C3914614-5050-4B09-914F-E33E9BB8B6A4}" srcId="{7E33CA51-22CD-4270-A25F-345852BD4360}" destId="{6A5F7854-1E11-48AE-86B8-7FD4943CF893}" srcOrd="1" destOrd="0" parTransId="{DB2BD2A7-EE85-40F4-AC19-D461EA765A14}" sibTransId="{B458E8C3-BD3D-4381-B839-73A250B63701}"/>
    <dgm:cxn modelId="{C8736B20-3743-43AC-8181-E1CED039B279}" type="presOf" srcId="{944AF15C-0FC1-4673-8381-9E83C8BA48BC}" destId="{B701CF9E-FD98-4708-A741-69BE4FA5B926}" srcOrd="0" destOrd="0" presId="urn:microsoft.com/office/officeart/2005/8/layout/vList6"/>
    <dgm:cxn modelId="{7F2E5B23-2139-4510-9DF6-9117620AC365}" srcId="{7E33CA51-22CD-4270-A25F-345852BD4360}" destId="{0838DF3B-0458-4E30-827B-0FAE5365A984}" srcOrd="7" destOrd="0" parTransId="{F39AD9B3-806B-4648-98C9-44536DEFBB1E}" sibTransId="{CB6627B0-6EDC-4C78-A509-F0E77DCA6C2D}"/>
    <dgm:cxn modelId="{749B0828-1D79-4DC4-8624-73FB5E1E4E83}" srcId="{0838DF3B-0458-4E30-827B-0FAE5365A984}" destId="{25397BB0-B2B7-4415-BE06-64F6EC3B8585}" srcOrd="0" destOrd="0" parTransId="{01FE5760-7874-481D-A7D0-6C69166B5C7E}" sibTransId="{359DB8CB-0AD1-4D92-AEC2-C47195EEAE0C}"/>
    <dgm:cxn modelId="{B7D9E428-1DF6-4E34-8D8D-15C1355113CB}" type="presOf" srcId="{3D3719C6-D21E-4BEF-9578-72DD34842C68}" destId="{6CFF1B54-4F7B-4BDD-ACFB-8F8444C436CB}" srcOrd="0" destOrd="0" presId="urn:microsoft.com/office/officeart/2005/8/layout/vList6"/>
    <dgm:cxn modelId="{1837032A-B275-42C7-A575-F9CFA0C6806B}" srcId="{7E33CA51-22CD-4270-A25F-345852BD4360}" destId="{C3524239-5802-4B3F-9D3F-020403957292}" srcOrd="5" destOrd="0" parTransId="{7E64E6AA-9EB2-4078-893F-36FA5850457A}" sibTransId="{2C6DEE65-C9C3-4C4D-B0DF-5BDF9763BB80}"/>
    <dgm:cxn modelId="{9F89AE33-7359-4F50-A092-4AF0F704CC21}" srcId="{F3B9B643-82F6-4658-8BBC-6A010EC5B757}" destId="{327552F1-FC2C-49D6-811C-EDC62681D225}" srcOrd="0" destOrd="0" parTransId="{D613D8F5-AF2C-479A-9EBC-1FBB1C9586D9}" sibTransId="{0C1225EF-2D88-46DC-AEBF-E04482343333}"/>
    <dgm:cxn modelId="{EECBFF3E-140D-4AFD-A505-86B2DB5148BE}" type="presOf" srcId="{24BBB231-8B6A-455F-B738-661C10A5013C}" destId="{89559E7F-8213-4F7C-A2EC-6951F92460ED}" srcOrd="0" destOrd="0" presId="urn:microsoft.com/office/officeart/2005/8/layout/vList6"/>
    <dgm:cxn modelId="{C3F6F540-FB5D-499A-BDE0-A3625024D89C}" srcId="{EFB8DDA2-AD35-4D27-BFE9-4EBBAD492E21}" destId="{4CC7D0AE-6382-4ECC-8EB1-D897AAEBF4B1}" srcOrd="0" destOrd="0" parTransId="{F057C5C1-ABC0-4A0A-8EE4-1BBBDE5C3FBA}" sibTransId="{1C7DCD11-E493-4ED2-B216-8EB98C06C139}"/>
    <dgm:cxn modelId="{69A2AC5C-87EA-4D1C-97C4-F1FF62480418}" type="presOf" srcId="{0838DF3B-0458-4E30-827B-0FAE5365A984}" destId="{087EEFAF-1BF6-420A-975E-C922AC330BE0}" srcOrd="0" destOrd="0" presId="urn:microsoft.com/office/officeart/2005/8/layout/vList6"/>
    <dgm:cxn modelId="{4C51E05C-F692-4C38-B9B3-AC60CC57AF6A}" type="presOf" srcId="{E6EEE7E8-DFFE-4241-82AF-CB27B1B2E824}" destId="{69283727-420E-4912-9415-56C94978E785}" srcOrd="0" destOrd="0" presId="urn:microsoft.com/office/officeart/2005/8/layout/vList6"/>
    <dgm:cxn modelId="{40F0955D-E772-46CB-BEC3-BA190251783D}" srcId="{E6EEE7E8-DFFE-4241-82AF-CB27B1B2E824}" destId="{944AF15C-0FC1-4673-8381-9E83C8BA48BC}" srcOrd="0" destOrd="0" parTransId="{282DD041-A6E5-429B-A93B-12A222375B5D}" sibTransId="{74984103-B8A0-4F4D-B294-4DEACA5E4626}"/>
    <dgm:cxn modelId="{CA889E5D-B3D1-4EC8-8342-00996C7B7B05}" srcId="{24BBB231-8B6A-455F-B738-661C10A5013C}" destId="{66B3C36F-B083-4CBA-B747-5AAC31ABBA96}" srcOrd="0" destOrd="0" parTransId="{A87476A6-F41B-41FC-B24C-E55B84D61F62}" sibTransId="{9C746019-37D4-4DD1-8668-8BEC34A9F840}"/>
    <dgm:cxn modelId="{4495CD42-D64C-42CC-B49E-F471901D2103}" type="presOf" srcId="{54E951C5-3F00-428D-BF99-60DD265391B3}" destId="{A03CA91A-8559-4304-BF87-DC09943FF471}" srcOrd="0" destOrd="0" presId="urn:microsoft.com/office/officeart/2005/8/layout/vList6"/>
    <dgm:cxn modelId="{BFEA3F4B-553A-4317-8573-0CF8ECEC455C}" type="presOf" srcId="{66B3C36F-B083-4CBA-B747-5AAC31ABBA96}" destId="{BB96AA21-5E5F-4B91-B2E8-99FAEB1D97F2}" srcOrd="0" destOrd="0" presId="urn:microsoft.com/office/officeart/2005/8/layout/vList6"/>
    <dgm:cxn modelId="{2C2A9456-A02B-4881-8764-AF831579E882}" srcId="{6A5F7854-1E11-48AE-86B8-7FD4943CF893}" destId="{C9BADD5F-F28D-4FD3-8088-B36581713116}" srcOrd="0" destOrd="0" parTransId="{CE4EBE0B-9462-4013-8CD2-60B839221029}" sibTransId="{6249118B-01DF-4EAF-8ED8-0A19806C0C8A}"/>
    <dgm:cxn modelId="{2D610F57-DD72-4A3E-B24A-4015FF4F89C6}" srcId="{7E33CA51-22CD-4270-A25F-345852BD4360}" destId="{24BBB231-8B6A-455F-B738-661C10A5013C}" srcOrd="2" destOrd="0" parTransId="{AFA6B59F-4ABE-42F5-A45C-84D3B765B760}" sibTransId="{2C43BBAB-13E0-48BA-8979-CD1BCC867786}"/>
    <dgm:cxn modelId="{EF9C185A-885C-45DB-81DE-261748E21F54}" srcId="{3D3719C6-D21E-4BEF-9578-72DD34842C68}" destId="{365E2561-B7CC-4659-B11B-228E77E43120}" srcOrd="0" destOrd="0" parTransId="{280692D1-DF1A-4356-AF6D-88F513AD9E6F}" sibTransId="{FC556BA9-4B55-4520-9F5A-02091A76F96F}"/>
    <dgm:cxn modelId="{569D0485-1AAA-48E1-820F-57106C8249EE}" type="presOf" srcId="{F3B9B643-82F6-4658-8BBC-6A010EC5B757}" destId="{3A78E6FC-B5DC-438D-8F0F-F4442AAC7E49}" srcOrd="0" destOrd="0" presId="urn:microsoft.com/office/officeart/2005/8/layout/vList6"/>
    <dgm:cxn modelId="{1A59DBA6-E23D-4104-9B5F-D16D881CF627}" srcId="{7E33CA51-22CD-4270-A25F-345852BD4360}" destId="{EFB8DDA2-AD35-4D27-BFE9-4EBBAD492E21}" srcOrd="6" destOrd="0" parTransId="{C9A58FD4-81F2-4893-920D-A5940EC03BED}" sibTransId="{8F7B8E18-BBD4-44DE-A148-44FBDE5465ED}"/>
    <dgm:cxn modelId="{29B666AA-F868-475C-98F8-BC538DD89384}" srcId="{7E33CA51-22CD-4270-A25F-345852BD4360}" destId="{3D3719C6-D21E-4BEF-9578-72DD34842C68}" srcOrd="8" destOrd="0" parTransId="{DA084FDF-C6EE-4364-93D2-1CD2D69B05B0}" sibTransId="{7E96F229-1098-47BE-8508-F7800575F3C8}"/>
    <dgm:cxn modelId="{386D07AC-9C0B-4D4A-91C7-906961AA979E}" type="presOf" srcId="{4CC7D0AE-6382-4ECC-8EB1-D897AAEBF4B1}" destId="{D2670EBF-F5FA-45D5-B104-072817847255}" srcOrd="0" destOrd="0" presId="urn:microsoft.com/office/officeart/2005/8/layout/vList6"/>
    <dgm:cxn modelId="{557772C5-701A-4030-999B-D669CF0AEC8E}" srcId="{7E33CA51-22CD-4270-A25F-345852BD4360}" destId="{E6EEE7E8-DFFE-4241-82AF-CB27B1B2E824}" srcOrd="3" destOrd="0" parTransId="{3336201A-4709-42E9-BDF8-5D743799DCE2}" sibTransId="{2188EFC8-E271-4A14-ADBB-1401048CEFA0}"/>
    <dgm:cxn modelId="{6543BFC9-9656-4DDF-B5D5-4D31D6BF7D66}" srcId="{7E33CA51-22CD-4270-A25F-345852BD4360}" destId="{F3B9B643-82F6-4658-8BBC-6A010EC5B757}" srcOrd="0" destOrd="0" parTransId="{C5FA7E66-A080-47AC-90F0-54ECC0F02DA2}" sibTransId="{7B37F777-3E96-4203-820C-2BAEE4B1EC3D}"/>
    <dgm:cxn modelId="{25E5A0D0-662F-4D53-8008-315D54D5BD40}" srcId="{7E33CA51-22CD-4270-A25F-345852BD4360}" destId="{10503185-24A9-4EA1-8072-6B696D49576A}" srcOrd="4" destOrd="0" parTransId="{CEF9DE04-0BB7-4154-856A-5B1086FFE1BB}" sibTransId="{6DD0BD0F-EBC2-40AC-AA18-ADC800691ADE}"/>
    <dgm:cxn modelId="{6A90B1D1-124B-48D5-9EF8-CBA7B44AEEDF}" type="presOf" srcId="{10503185-24A9-4EA1-8072-6B696D49576A}" destId="{FADF7729-61E2-40DE-AF89-F208C4115F5B}" srcOrd="0" destOrd="0" presId="urn:microsoft.com/office/officeart/2005/8/layout/vList6"/>
    <dgm:cxn modelId="{26B786D2-4D21-42EA-AF09-9FC9E3E285BC}" type="presOf" srcId="{365E2561-B7CC-4659-B11B-228E77E43120}" destId="{C7E93482-FFB4-40FE-B676-46F8E6B99D1F}" srcOrd="0" destOrd="0" presId="urn:microsoft.com/office/officeart/2005/8/layout/vList6"/>
    <dgm:cxn modelId="{BB36DFD2-FEB4-4D56-8AE9-B8BF85BCAF59}" type="presOf" srcId="{EFB8DDA2-AD35-4D27-BFE9-4EBBAD492E21}" destId="{27595F67-FA08-4361-811D-9542EC1FCECB}" srcOrd="0" destOrd="0" presId="urn:microsoft.com/office/officeart/2005/8/layout/vList6"/>
    <dgm:cxn modelId="{0A8DDBE0-2B1F-422B-94DA-86376F51335C}" type="presOf" srcId="{25397BB0-B2B7-4415-BE06-64F6EC3B8585}" destId="{44F9B41A-F6DD-44B2-BCFC-4DC0F5956C99}" srcOrd="0" destOrd="0" presId="urn:microsoft.com/office/officeart/2005/8/layout/vList6"/>
    <dgm:cxn modelId="{AD7CC2EB-D5A3-4FD0-BE78-63E89008AFC0}" type="presOf" srcId="{6A5F7854-1E11-48AE-86B8-7FD4943CF893}" destId="{86AC43AD-45C8-46F6-8103-3800BC72BD96}" srcOrd="0" destOrd="0" presId="urn:microsoft.com/office/officeart/2005/8/layout/vList6"/>
    <dgm:cxn modelId="{62DCBCEE-53C8-48D4-B12E-D6432609F34D}" type="presOf" srcId="{327552F1-FC2C-49D6-811C-EDC62681D225}" destId="{F91F0C7E-14A5-4C93-B9D3-A56A698D7736}" srcOrd="0" destOrd="0" presId="urn:microsoft.com/office/officeart/2005/8/layout/vList6"/>
    <dgm:cxn modelId="{560311F1-B70D-491F-B648-D7FA2EACCC92}" srcId="{10503185-24A9-4EA1-8072-6B696D49576A}" destId="{54E951C5-3F00-428D-BF99-60DD265391B3}" srcOrd="0" destOrd="0" parTransId="{9DC16706-C88D-4994-8C40-DA37AB65660D}" sibTransId="{C70411F7-D671-4AB0-A8E7-8B8699E57D0C}"/>
    <dgm:cxn modelId="{457015F4-1F24-469C-96A4-BEBED02E670F}" type="presOf" srcId="{3637B815-5C48-44B3-93A2-A486AD14D2F0}" destId="{A7B08E50-8BC2-4130-A515-544271DB77C1}" srcOrd="0" destOrd="0" presId="urn:microsoft.com/office/officeart/2005/8/layout/vList6"/>
    <dgm:cxn modelId="{ABDBBCD6-2A0D-4FB0-B9DA-7CB90492AF41}" type="presParOf" srcId="{E6AEF103-99C4-462A-82D7-ED4FD6F0CC92}" destId="{96A7881E-CEAC-416D-B14B-409386C7CBCE}" srcOrd="0" destOrd="0" presId="urn:microsoft.com/office/officeart/2005/8/layout/vList6"/>
    <dgm:cxn modelId="{EF21064B-C3AE-417F-A8BA-FD040D19836D}" type="presParOf" srcId="{96A7881E-CEAC-416D-B14B-409386C7CBCE}" destId="{3A78E6FC-B5DC-438D-8F0F-F4442AAC7E49}" srcOrd="0" destOrd="0" presId="urn:microsoft.com/office/officeart/2005/8/layout/vList6"/>
    <dgm:cxn modelId="{E8F94ECE-F749-43F6-BC31-6E430EC3A595}" type="presParOf" srcId="{96A7881E-CEAC-416D-B14B-409386C7CBCE}" destId="{F91F0C7E-14A5-4C93-B9D3-A56A698D7736}" srcOrd="1" destOrd="0" presId="urn:microsoft.com/office/officeart/2005/8/layout/vList6"/>
    <dgm:cxn modelId="{5FDF71EA-7255-468C-9BC7-9788772E8E33}" type="presParOf" srcId="{E6AEF103-99C4-462A-82D7-ED4FD6F0CC92}" destId="{DD5C7C75-0480-459B-9C19-B274527735A9}" srcOrd="1" destOrd="0" presId="urn:microsoft.com/office/officeart/2005/8/layout/vList6"/>
    <dgm:cxn modelId="{28422287-CB0E-4335-8DCD-98F29AE049F5}" type="presParOf" srcId="{E6AEF103-99C4-462A-82D7-ED4FD6F0CC92}" destId="{B477058C-9912-420D-A480-F6D48E8E026D}" srcOrd="2" destOrd="0" presId="urn:microsoft.com/office/officeart/2005/8/layout/vList6"/>
    <dgm:cxn modelId="{757ECB6A-1C44-4C45-BD5C-E4E768E0A3C5}" type="presParOf" srcId="{B477058C-9912-420D-A480-F6D48E8E026D}" destId="{86AC43AD-45C8-46F6-8103-3800BC72BD96}" srcOrd="0" destOrd="0" presId="urn:microsoft.com/office/officeart/2005/8/layout/vList6"/>
    <dgm:cxn modelId="{584CA268-2490-4FC8-94C0-8E22EF3EE1DE}" type="presParOf" srcId="{B477058C-9912-420D-A480-F6D48E8E026D}" destId="{4536BA81-46D1-40D1-BD7A-79C46518D9D2}" srcOrd="1" destOrd="0" presId="urn:microsoft.com/office/officeart/2005/8/layout/vList6"/>
    <dgm:cxn modelId="{659375AC-7AA0-44E5-9D67-7CE4D76F0C84}" type="presParOf" srcId="{E6AEF103-99C4-462A-82D7-ED4FD6F0CC92}" destId="{6794CA68-9DC4-4D28-A865-C283801AC5B0}" srcOrd="3" destOrd="0" presId="urn:microsoft.com/office/officeart/2005/8/layout/vList6"/>
    <dgm:cxn modelId="{CE9064B8-8914-4A77-A6BD-DBD9F0B8A091}" type="presParOf" srcId="{E6AEF103-99C4-462A-82D7-ED4FD6F0CC92}" destId="{DC2DEE28-B742-4B0B-A670-9194E2AA0D60}" srcOrd="4" destOrd="0" presId="urn:microsoft.com/office/officeart/2005/8/layout/vList6"/>
    <dgm:cxn modelId="{10DCE551-57CC-4D11-9CAE-46967C9D5061}" type="presParOf" srcId="{DC2DEE28-B742-4B0B-A670-9194E2AA0D60}" destId="{89559E7F-8213-4F7C-A2EC-6951F92460ED}" srcOrd="0" destOrd="0" presId="urn:microsoft.com/office/officeart/2005/8/layout/vList6"/>
    <dgm:cxn modelId="{06A3A928-DFBF-4320-9ED1-C8567AA5D1DE}" type="presParOf" srcId="{DC2DEE28-B742-4B0B-A670-9194E2AA0D60}" destId="{BB96AA21-5E5F-4B91-B2E8-99FAEB1D97F2}" srcOrd="1" destOrd="0" presId="urn:microsoft.com/office/officeart/2005/8/layout/vList6"/>
    <dgm:cxn modelId="{2BA8EA78-95C4-4CE4-BFD7-A7951C2EDDDB}" type="presParOf" srcId="{E6AEF103-99C4-462A-82D7-ED4FD6F0CC92}" destId="{9C351FF7-38CA-4807-B474-1C68F19434F5}" srcOrd="5" destOrd="0" presId="urn:microsoft.com/office/officeart/2005/8/layout/vList6"/>
    <dgm:cxn modelId="{E4C8DCDD-726C-403A-863C-13EFBBCFBA94}" type="presParOf" srcId="{E6AEF103-99C4-462A-82D7-ED4FD6F0CC92}" destId="{E0D4E72B-5E3A-4FF2-8A74-1F9AF5AFC9BA}" srcOrd="6" destOrd="0" presId="urn:microsoft.com/office/officeart/2005/8/layout/vList6"/>
    <dgm:cxn modelId="{9E2828BB-0F34-4736-A9A0-5790FF47218F}" type="presParOf" srcId="{E0D4E72B-5E3A-4FF2-8A74-1F9AF5AFC9BA}" destId="{69283727-420E-4912-9415-56C94978E785}" srcOrd="0" destOrd="0" presId="urn:microsoft.com/office/officeart/2005/8/layout/vList6"/>
    <dgm:cxn modelId="{61F7376A-E0AB-453B-9A7A-B6C654F056DC}" type="presParOf" srcId="{E0D4E72B-5E3A-4FF2-8A74-1F9AF5AFC9BA}" destId="{B701CF9E-FD98-4708-A741-69BE4FA5B926}" srcOrd="1" destOrd="0" presId="urn:microsoft.com/office/officeart/2005/8/layout/vList6"/>
    <dgm:cxn modelId="{FE14E338-E326-4693-BFBF-82C3440FB9A0}" type="presParOf" srcId="{E6AEF103-99C4-462A-82D7-ED4FD6F0CC92}" destId="{515D76DB-0ED6-4F06-B6A1-2824BBE7851A}" srcOrd="7" destOrd="0" presId="urn:microsoft.com/office/officeart/2005/8/layout/vList6"/>
    <dgm:cxn modelId="{08F9C306-44A5-4AEC-8E33-0FF3980BFD02}" type="presParOf" srcId="{E6AEF103-99C4-462A-82D7-ED4FD6F0CC92}" destId="{8D5D8A6E-CC90-4D0B-8E30-04E785B9C446}" srcOrd="8" destOrd="0" presId="urn:microsoft.com/office/officeart/2005/8/layout/vList6"/>
    <dgm:cxn modelId="{38F781AB-9E72-4716-A737-ADDCF4A2A261}" type="presParOf" srcId="{8D5D8A6E-CC90-4D0B-8E30-04E785B9C446}" destId="{FADF7729-61E2-40DE-AF89-F208C4115F5B}" srcOrd="0" destOrd="0" presId="urn:microsoft.com/office/officeart/2005/8/layout/vList6"/>
    <dgm:cxn modelId="{3A6B42C3-2885-4734-B4F3-F728E47AB676}" type="presParOf" srcId="{8D5D8A6E-CC90-4D0B-8E30-04E785B9C446}" destId="{A03CA91A-8559-4304-BF87-DC09943FF471}" srcOrd="1" destOrd="0" presId="urn:microsoft.com/office/officeart/2005/8/layout/vList6"/>
    <dgm:cxn modelId="{2605D69E-7862-4DC1-BC96-C304AA307926}" type="presParOf" srcId="{E6AEF103-99C4-462A-82D7-ED4FD6F0CC92}" destId="{95563EF5-6258-4C43-8ABE-FA19B8DB009F}" srcOrd="9" destOrd="0" presId="urn:microsoft.com/office/officeart/2005/8/layout/vList6"/>
    <dgm:cxn modelId="{382E6995-7F92-42EA-BF5A-2C39D5DC2297}" type="presParOf" srcId="{E6AEF103-99C4-462A-82D7-ED4FD6F0CC92}" destId="{AEAA6C92-70CD-410A-9C10-F79F76D8A994}" srcOrd="10" destOrd="0" presId="urn:microsoft.com/office/officeart/2005/8/layout/vList6"/>
    <dgm:cxn modelId="{9068093A-11D3-4023-9414-6A909587CD13}" type="presParOf" srcId="{AEAA6C92-70CD-410A-9C10-F79F76D8A994}" destId="{73CD574A-2970-4419-9E61-F2CDCF5F698D}" srcOrd="0" destOrd="0" presId="urn:microsoft.com/office/officeart/2005/8/layout/vList6"/>
    <dgm:cxn modelId="{36F264E5-B576-45B1-8921-901CD46D0840}" type="presParOf" srcId="{AEAA6C92-70CD-410A-9C10-F79F76D8A994}" destId="{A7B08E50-8BC2-4130-A515-544271DB77C1}" srcOrd="1" destOrd="0" presId="urn:microsoft.com/office/officeart/2005/8/layout/vList6"/>
    <dgm:cxn modelId="{77F74270-744C-4324-BA77-A196DDA820AA}" type="presParOf" srcId="{E6AEF103-99C4-462A-82D7-ED4FD6F0CC92}" destId="{65A6AAA2-E0E0-485F-91EC-F7A7AAC5A988}" srcOrd="11" destOrd="0" presId="urn:microsoft.com/office/officeart/2005/8/layout/vList6"/>
    <dgm:cxn modelId="{159FB62A-F6FF-4FF8-B62B-CE7EFE0C3068}" type="presParOf" srcId="{E6AEF103-99C4-462A-82D7-ED4FD6F0CC92}" destId="{DDC9EFE2-0504-4607-A28F-1F40BE2CECEE}" srcOrd="12" destOrd="0" presId="urn:microsoft.com/office/officeart/2005/8/layout/vList6"/>
    <dgm:cxn modelId="{EEDCC6CA-38C7-4D8D-9788-DC0D75DE15CC}" type="presParOf" srcId="{DDC9EFE2-0504-4607-A28F-1F40BE2CECEE}" destId="{27595F67-FA08-4361-811D-9542EC1FCECB}" srcOrd="0" destOrd="0" presId="urn:microsoft.com/office/officeart/2005/8/layout/vList6"/>
    <dgm:cxn modelId="{564C227B-03B3-422B-BFF2-03EAE8D46694}" type="presParOf" srcId="{DDC9EFE2-0504-4607-A28F-1F40BE2CECEE}" destId="{D2670EBF-F5FA-45D5-B104-072817847255}" srcOrd="1" destOrd="0" presId="urn:microsoft.com/office/officeart/2005/8/layout/vList6"/>
    <dgm:cxn modelId="{5BF4C9D9-EB56-4AB0-9F0F-82D76D366215}" type="presParOf" srcId="{E6AEF103-99C4-462A-82D7-ED4FD6F0CC92}" destId="{F48DCD0C-EB9E-4CB9-8CCF-236E498460CD}" srcOrd="13" destOrd="0" presId="urn:microsoft.com/office/officeart/2005/8/layout/vList6"/>
    <dgm:cxn modelId="{17439AF8-F57C-4FDD-9F73-42FFE94F8FF8}" type="presParOf" srcId="{E6AEF103-99C4-462A-82D7-ED4FD6F0CC92}" destId="{F3E9A962-5567-4D3F-8F85-113EA5DDC625}" srcOrd="14" destOrd="0" presId="urn:microsoft.com/office/officeart/2005/8/layout/vList6"/>
    <dgm:cxn modelId="{E924EBC1-3CCF-46C0-8316-1E9473B6EFCA}" type="presParOf" srcId="{F3E9A962-5567-4D3F-8F85-113EA5DDC625}" destId="{087EEFAF-1BF6-420A-975E-C922AC330BE0}" srcOrd="0" destOrd="0" presId="urn:microsoft.com/office/officeart/2005/8/layout/vList6"/>
    <dgm:cxn modelId="{7E055251-0E88-40A6-A498-6BA880062E00}" type="presParOf" srcId="{F3E9A962-5567-4D3F-8F85-113EA5DDC625}" destId="{44F9B41A-F6DD-44B2-BCFC-4DC0F5956C99}" srcOrd="1" destOrd="0" presId="urn:microsoft.com/office/officeart/2005/8/layout/vList6"/>
    <dgm:cxn modelId="{8BEC3DC1-035F-4616-A8B2-0BB33BAAF9AC}" type="presParOf" srcId="{E6AEF103-99C4-462A-82D7-ED4FD6F0CC92}" destId="{1973B6F6-1378-482E-8665-AF43BAF60692}" srcOrd="15" destOrd="0" presId="urn:microsoft.com/office/officeart/2005/8/layout/vList6"/>
    <dgm:cxn modelId="{7A15A225-0F43-4230-A6BA-F3D2509AC1D7}" type="presParOf" srcId="{E6AEF103-99C4-462A-82D7-ED4FD6F0CC92}" destId="{E6F3F250-9072-4816-B55D-764600A20358}" srcOrd="16" destOrd="0" presId="urn:microsoft.com/office/officeart/2005/8/layout/vList6"/>
    <dgm:cxn modelId="{F72E5575-3B08-4CB3-88D5-2C85E1F24FFD}" type="presParOf" srcId="{E6F3F250-9072-4816-B55D-764600A20358}" destId="{6CFF1B54-4F7B-4BDD-ACFB-8F8444C436CB}" srcOrd="0" destOrd="0" presId="urn:microsoft.com/office/officeart/2005/8/layout/vList6"/>
    <dgm:cxn modelId="{499281DC-F518-42F2-B0A6-85011AC0A73D}" type="presParOf" srcId="{E6F3F250-9072-4816-B55D-764600A20358}" destId="{C7E93482-FFB4-40FE-B676-46F8E6B99D1F}" srcOrd="1" destOrd="0" presId="urn:microsoft.com/office/officeart/2005/8/layout/vList6"/>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33CA51-22CD-4270-A25F-345852BD4360}" type="doc">
      <dgm:prSet loTypeId="urn:microsoft.com/office/officeart/2005/8/layout/vList6" loCatId="list" qsTypeId="urn:microsoft.com/office/officeart/2005/8/quickstyle/3d2" qsCatId="3D" csTypeId="urn:microsoft.com/office/officeart/2005/8/colors/accent3_5" csCatId="accent3" phldr="1"/>
      <dgm:spPr/>
      <dgm:t>
        <a:bodyPr/>
        <a:lstStyle/>
        <a:p>
          <a:endParaRPr lang="el-GR"/>
        </a:p>
      </dgm:t>
    </dgm:pt>
    <dgm:pt modelId="{F3B9B643-82F6-4658-8BBC-6A010EC5B757}">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1</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p>
      </dgm:t>
    </dgm:pt>
    <dgm:pt modelId="{C5FA7E66-A080-47AC-90F0-54ECC0F02DA2}" type="parTrans" cxnId="{6543BFC9-9656-4DDF-B5D5-4D31D6BF7D66}">
      <dgm:prSet/>
      <dgm:spPr/>
      <dgm:t>
        <a:bodyPr/>
        <a:lstStyle/>
        <a:p>
          <a:pPr marL="144000" indent="0">
            <a:lnSpc>
              <a:spcPct val="100000"/>
            </a:lnSpc>
            <a:spcBef>
              <a:spcPts val="0"/>
            </a:spcBef>
            <a:spcAft>
              <a:spcPts val="0"/>
            </a:spcAft>
          </a:pPr>
          <a:endParaRPr lang="el-GR" sz="2400"/>
        </a:p>
      </dgm:t>
    </dgm:pt>
    <dgm:pt modelId="{7B37F777-3E96-4203-820C-2BAEE4B1EC3D}" type="sibTrans" cxnId="{6543BFC9-9656-4DDF-B5D5-4D31D6BF7D66}">
      <dgm:prSet/>
      <dgm:spPr/>
      <dgm:t>
        <a:bodyPr/>
        <a:lstStyle/>
        <a:p>
          <a:pPr marL="144000" indent="0">
            <a:lnSpc>
              <a:spcPct val="100000"/>
            </a:lnSpc>
            <a:spcBef>
              <a:spcPts val="0"/>
            </a:spcBef>
            <a:spcAft>
              <a:spcPts val="0"/>
            </a:spcAft>
          </a:pPr>
          <a:endParaRPr lang="el-GR" sz="2400"/>
        </a:p>
      </dgm:t>
    </dgm:pt>
    <dgm:pt modelId="{6A5F7854-1E11-48AE-86B8-7FD4943CF893}">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2</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DB2BD2A7-EE85-40F4-AC19-D461EA765A14}" type="parTrans" cxnId="{C3914614-5050-4B09-914F-E33E9BB8B6A4}">
      <dgm:prSet/>
      <dgm:spPr/>
      <dgm:t>
        <a:bodyPr/>
        <a:lstStyle/>
        <a:p>
          <a:pPr marL="144000" indent="0">
            <a:lnSpc>
              <a:spcPct val="100000"/>
            </a:lnSpc>
            <a:spcBef>
              <a:spcPts val="0"/>
            </a:spcBef>
            <a:spcAft>
              <a:spcPts val="0"/>
            </a:spcAft>
          </a:pPr>
          <a:endParaRPr lang="el-GR" sz="2400"/>
        </a:p>
      </dgm:t>
    </dgm:pt>
    <dgm:pt modelId="{B458E8C3-BD3D-4381-B839-73A250B63701}" type="sibTrans" cxnId="{C3914614-5050-4B09-914F-E33E9BB8B6A4}">
      <dgm:prSet/>
      <dgm:spPr/>
      <dgm:t>
        <a:bodyPr/>
        <a:lstStyle/>
        <a:p>
          <a:pPr marL="144000" indent="0">
            <a:lnSpc>
              <a:spcPct val="100000"/>
            </a:lnSpc>
            <a:spcBef>
              <a:spcPts val="0"/>
            </a:spcBef>
            <a:spcAft>
              <a:spcPts val="0"/>
            </a:spcAft>
          </a:pPr>
          <a:endParaRPr lang="el-GR" sz="2400"/>
        </a:p>
      </dgm:t>
    </dgm:pt>
    <dgm:pt modelId="{24BBB231-8B6A-455F-B738-661C10A5013C}">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3</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AFA6B59F-4ABE-42F5-A45C-84D3B765B760}" type="parTrans" cxnId="{2D610F57-DD72-4A3E-B24A-4015FF4F89C6}">
      <dgm:prSet/>
      <dgm:spPr/>
      <dgm:t>
        <a:bodyPr/>
        <a:lstStyle/>
        <a:p>
          <a:pPr marL="144000" indent="0">
            <a:lnSpc>
              <a:spcPct val="100000"/>
            </a:lnSpc>
            <a:spcBef>
              <a:spcPts val="0"/>
            </a:spcBef>
            <a:spcAft>
              <a:spcPts val="0"/>
            </a:spcAft>
          </a:pPr>
          <a:endParaRPr lang="el-GR" sz="2400"/>
        </a:p>
      </dgm:t>
    </dgm:pt>
    <dgm:pt modelId="{2C43BBAB-13E0-48BA-8979-CD1BCC867786}" type="sibTrans" cxnId="{2D610F57-DD72-4A3E-B24A-4015FF4F89C6}">
      <dgm:prSet/>
      <dgm:spPr/>
      <dgm:t>
        <a:bodyPr/>
        <a:lstStyle/>
        <a:p>
          <a:pPr marL="144000" indent="0">
            <a:lnSpc>
              <a:spcPct val="100000"/>
            </a:lnSpc>
            <a:spcBef>
              <a:spcPts val="0"/>
            </a:spcBef>
            <a:spcAft>
              <a:spcPts val="0"/>
            </a:spcAft>
          </a:pPr>
          <a:endParaRPr lang="el-GR" sz="2400"/>
        </a:p>
      </dgm:t>
    </dgm:pt>
    <dgm:pt modelId="{E6EEE7E8-DFFE-4241-82AF-CB27B1B2E824}">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4</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3336201A-4709-42E9-BDF8-5D743799DCE2}" type="parTrans" cxnId="{557772C5-701A-4030-999B-D669CF0AEC8E}">
      <dgm:prSet/>
      <dgm:spPr/>
      <dgm:t>
        <a:bodyPr/>
        <a:lstStyle/>
        <a:p>
          <a:pPr marL="144000" indent="0">
            <a:lnSpc>
              <a:spcPct val="100000"/>
            </a:lnSpc>
            <a:spcBef>
              <a:spcPts val="0"/>
            </a:spcBef>
            <a:spcAft>
              <a:spcPts val="0"/>
            </a:spcAft>
          </a:pPr>
          <a:endParaRPr lang="el-GR" sz="2400"/>
        </a:p>
      </dgm:t>
    </dgm:pt>
    <dgm:pt modelId="{2188EFC8-E271-4A14-ADBB-1401048CEFA0}" type="sibTrans" cxnId="{557772C5-701A-4030-999B-D669CF0AEC8E}">
      <dgm:prSet/>
      <dgm:spPr/>
      <dgm:t>
        <a:bodyPr/>
        <a:lstStyle/>
        <a:p>
          <a:pPr marL="144000" indent="0">
            <a:lnSpc>
              <a:spcPct val="100000"/>
            </a:lnSpc>
            <a:spcBef>
              <a:spcPts val="0"/>
            </a:spcBef>
            <a:spcAft>
              <a:spcPts val="0"/>
            </a:spcAft>
          </a:pPr>
          <a:endParaRPr lang="el-GR" sz="2400"/>
        </a:p>
      </dgm:t>
    </dgm:pt>
    <dgm:pt modelId="{10503185-24A9-4EA1-8072-6B696D49576A}">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5</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CEF9DE04-0BB7-4154-856A-5B1086FFE1BB}" type="parTrans" cxnId="{25E5A0D0-662F-4D53-8008-315D54D5BD40}">
      <dgm:prSet/>
      <dgm:spPr/>
      <dgm:t>
        <a:bodyPr/>
        <a:lstStyle/>
        <a:p>
          <a:pPr marL="144000" indent="0">
            <a:lnSpc>
              <a:spcPct val="100000"/>
            </a:lnSpc>
            <a:spcBef>
              <a:spcPts val="0"/>
            </a:spcBef>
            <a:spcAft>
              <a:spcPts val="0"/>
            </a:spcAft>
          </a:pPr>
          <a:endParaRPr lang="el-GR" sz="2400"/>
        </a:p>
      </dgm:t>
    </dgm:pt>
    <dgm:pt modelId="{6DD0BD0F-EBC2-40AC-AA18-ADC800691ADE}" type="sibTrans" cxnId="{25E5A0D0-662F-4D53-8008-315D54D5BD40}">
      <dgm:prSet/>
      <dgm:spPr/>
      <dgm:t>
        <a:bodyPr/>
        <a:lstStyle/>
        <a:p>
          <a:pPr marL="144000" indent="0">
            <a:lnSpc>
              <a:spcPct val="100000"/>
            </a:lnSpc>
            <a:spcBef>
              <a:spcPts val="0"/>
            </a:spcBef>
            <a:spcAft>
              <a:spcPts val="0"/>
            </a:spcAft>
          </a:pPr>
          <a:endParaRPr lang="el-GR" sz="2400"/>
        </a:p>
      </dgm:t>
    </dgm:pt>
    <dgm:pt modelId="{C3524239-5802-4B3F-9D3F-020403957292}">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6</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7E64E6AA-9EB2-4078-893F-36FA5850457A}" type="parTrans" cxnId="{1837032A-B275-42C7-A575-F9CFA0C6806B}">
      <dgm:prSet/>
      <dgm:spPr/>
      <dgm:t>
        <a:bodyPr/>
        <a:lstStyle/>
        <a:p>
          <a:pPr marL="144000" indent="0">
            <a:lnSpc>
              <a:spcPct val="100000"/>
            </a:lnSpc>
            <a:spcBef>
              <a:spcPts val="0"/>
            </a:spcBef>
            <a:spcAft>
              <a:spcPts val="0"/>
            </a:spcAft>
          </a:pPr>
          <a:endParaRPr lang="el-GR" sz="2400"/>
        </a:p>
      </dgm:t>
    </dgm:pt>
    <dgm:pt modelId="{2C6DEE65-C9C3-4C4D-B0DF-5BDF9763BB80}" type="sibTrans" cxnId="{1837032A-B275-42C7-A575-F9CFA0C6806B}">
      <dgm:prSet/>
      <dgm:spPr/>
      <dgm:t>
        <a:bodyPr/>
        <a:lstStyle/>
        <a:p>
          <a:pPr marL="144000" indent="0">
            <a:lnSpc>
              <a:spcPct val="100000"/>
            </a:lnSpc>
            <a:spcBef>
              <a:spcPts val="0"/>
            </a:spcBef>
            <a:spcAft>
              <a:spcPts val="0"/>
            </a:spcAft>
          </a:pPr>
          <a:endParaRPr lang="el-GR" sz="2400"/>
        </a:p>
      </dgm:t>
    </dgm:pt>
    <dgm:pt modelId="{EFB8DDA2-AD35-4D27-BFE9-4EBBAD492E21}">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7</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C9A58FD4-81F2-4893-920D-A5940EC03BED}" type="parTrans" cxnId="{1A59DBA6-E23D-4104-9B5F-D16D881CF627}">
      <dgm:prSet/>
      <dgm:spPr/>
      <dgm:t>
        <a:bodyPr/>
        <a:lstStyle/>
        <a:p>
          <a:pPr marL="144000" indent="0">
            <a:lnSpc>
              <a:spcPct val="100000"/>
            </a:lnSpc>
            <a:spcBef>
              <a:spcPts val="0"/>
            </a:spcBef>
            <a:spcAft>
              <a:spcPts val="0"/>
            </a:spcAft>
          </a:pPr>
          <a:endParaRPr lang="el-GR" sz="2400"/>
        </a:p>
      </dgm:t>
    </dgm:pt>
    <dgm:pt modelId="{8F7B8E18-BBD4-44DE-A148-44FBDE5465ED}" type="sibTrans" cxnId="{1A59DBA6-E23D-4104-9B5F-D16D881CF627}">
      <dgm:prSet/>
      <dgm:spPr/>
      <dgm:t>
        <a:bodyPr/>
        <a:lstStyle/>
        <a:p>
          <a:pPr marL="144000" indent="0">
            <a:lnSpc>
              <a:spcPct val="100000"/>
            </a:lnSpc>
            <a:spcBef>
              <a:spcPts val="0"/>
            </a:spcBef>
            <a:spcAft>
              <a:spcPts val="0"/>
            </a:spcAft>
          </a:pPr>
          <a:endParaRPr lang="el-GR" sz="2400"/>
        </a:p>
      </dgm:t>
    </dgm:pt>
    <dgm:pt modelId="{0838DF3B-0458-4E30-827B-0FAE5365A984}">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8</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F39AD9B3-806B-4648-98C9-44536DEFBB1E}" type="parTrans" cxnId="{7F2E5B23-2139-4510-9DF6-9117620AC365}">
      <dgm:prSet/>
      <dgm:spPr/>
      <dgm:t>
        <a:bodyPr/>
        <a:lstStyle/>
        <a:p>
          <a:pPr marL="144000" indent="0">
            <a:lnSpc>
              <a:spcPct val="100000"/>
            </a:lnSpc>
            <a:spcBef>
              <a:spcPts val="0"/>
            </a:spcBef>
            <a:spcAft>
              <a:spcPts val="0"/>
            </a:spcAft>
          </a:pPr>
          <a:endParaRPr lang="el-GR" sz="2400"/>
        </a:p>
      </dgm:t>
    </dgm:pt>
    <dgm:pt modelId="{CB6627B0-6EDC-4C78-A509-F0E77DCA6C2D}" type="sibTrans" cxnId="{7F2E5B23-2139-4510-9DF6-9117620AC365}">
      <dgm:prSet/>
      <dgm:spPr/>
      <dgm:t>
        <a:bodyPr/>
        <a:lstStyle/>
        <a:p>
          <a:pPr marL="144000" indent="0">
            <a:lnSpc>
              <a:spcPct val="100000"/>
            </a:lnSpc>
            <a:spcBef>
              <a:spcPts val="0"/>
            </a:spcBef>
            <a:spcAft>
              <a:spcPts val="0"/>
            </a:spcAft>
          </a:pPr>
          <a:endParaRPr lang="el-GR" sz="2400"/>
        </a:p>
      </dgm:t>
    </dgm:pt>
    <dgm:pt modelId="{3D3719C6-D21E-4BEF-9578-72DD34842C68}">
      <dgm:prSet phldrT="[Κείμενο]" custT="1"/>
      <dgm:spPr/>
      <dgm:t>
        <a:bodyPr/>
        <a:lstStyle/>
        <a:p>
          <a:pPr marL="144000" indent="0">
            <a:lnSpc>
              <a:spcPct val="100000"/>
            </a:lnSpc>
            <a:spcBef>
              <a:spcPts val="0"/>
            </a:spcBef>
            <a:spcAft>
              <a:spcPts val="0"/>
            </a:spcAft>
          </a:pPr>
          <a:r>
            <a:rPr lang="el-GR" sz="2400" dirty="0">
              <a:latin typeface="Arial Black" panose="020B0A04020102020204" pitchFamily="34" charset="0"/>
            </a:rPr>
            <a:t>9</a:t>
          </a:r>
          <a:r>
            <a:rPr lang="el-GR" sz="2400" baseline="30000" dirty="0">
              <a:latin typeface="Arial Black" panose="020B0A04020102020204" pitchFamily="34" charset="0"/>
            </a:rPr>
            <a:t>η</a:t>
          </a:r>
          <a:r>
            <a:rPr lang="el-GR" sz="2400" dirty="0">
              <a:latin typeface="Arial Black" panose="020B0A04020102020204" pitchFamily="34" charset="0"/>
            </a:rPr>
            <a:t> ΕΚΘΕΣΗ ΚΟΙΝΩΝ ΔΕΙΚΤΩΝ</a:t>
          </a:r>
          <a:endParaRPr lang="el-GR" sz="2400" dirty="0"/>
        </a:p>
      </dgm:t>
    </dgm:pt>
    <dgm:pt modelId="{DA084FDF-C6EE-4364-93D2-1CD2D69B05B0}" type="parTrans" cxnId="{29B666AA-F868-475C-98F8-BC538DD89384}">
      <dgm:prSet/>
      <dgm:spPr/>
      <dgm:t>
        <a:bodyPr/>
        <a:lstStyle/>
        <a:p>
          <a:pPr marL="144000" indent="0">
            <a:lnSpc>
              <a:spcPct val="100000"/>
            </a:lnSpc>
            <a:spcBef>
              <a:spcPts val="0"/>
            </a:spcBef>
            <a:spcAft>
              <a:spcPts val="0"/>
            </a:spcAft>
          </a:pPr>
          <a:endParaRPr lang="el-GR" sz="2400"/>
        </a:p>
      </dgm:t>
    </dgm:pt>
    <dgm:pt modelId="{7E96F229-1098-47BE-8508-F7800575F3C8}" type="sibTrans" cxnId="{29B666AA-F868-475C-98F8-BC538DD89384}">
      <dgm:prSet/>
      <dgm:spPr/>
      <dgm:t>
        <a:bodyPr/>
        <a:lstStyle/>
        <a:p>
          <a:pPr marL="144000" indent="0">
            <a:lnSpc>
              <a:spcPct val="100000"/>
            </a:lnSpc>
            <a:spcBef>
              <a:spcPts val="0"/>
            </a:spcBef>
            <a:spcAft>
              <a:spcPts val="0"/>
            </a:spcAft>
          </a:pPr>
          <a:endParaRPr lang="el-GR" sz="2400"/>
        </a:p>
      </dgm:t>
    </dgm:pt>
    <dgm:pt modelId="{327552F1-FC2C-49D6-811C-EDC62681D225}">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Φεβ 2020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31 Δεκ 2021</a:t>
          </a:r>
        </a:p>
      </dgm:t>
    </dgm:pt>
    <dgm:pt modelId="{D613D8F5-AF2C-479A-9EBC-1FBB1C9586D9}" type="parTrans" cxnId="{9F89AE33-7359-4F50-A092-4AF0F704CC21}">
      <dgm:prSet/>
      <dgm:spPr/>
      <dgm:t>
        <a:bodyPr/>
        <a:lstStyle/>
        <a:p>
          <a:pPr marL="144000" indent="0">
            <a:lnSpc>
              <a:spcPct val="100000"/>
            </a:lnSpc>
            <a:spcBef>
              <a:spcPts val="0"/>
            </a:spcBef>
            <a:spcAft>
              <a:spcPts val="0"/>
            </a:spcAft>
          </a:pPr>
          <a:endParaRPr lang="el-GR" sz="2400"/>
        </a:p>
      </dgm:t>
    </dgm:pt>
    <dgm:pt modelId="{0C1225EF-2D88-46DC-AEBF-E04482343333}" type="sibTrans" cxnId="{9F89AE33-7359-4F50-A092-4AF0F704CC21}">
      <dgm:prSet/>
      <dgm:spPr/>
      <dgm:t>
        <a:bodyPr/>
        <a:lstStyle/>
        <a:p>
          <a:pPr marL="144000" indent="0">
            <a:lnSpc>
              <a:spcPct val="100000"/>
            </a:lnSpc>
            <a:spcBef>
              <a:spcPts val="0"/>
            </a:spcBef>
            <a:spcAft>
              <a:spcPts val="0"/>
            </a:spcAft>
          </a:pPr>
          <a:endParaRPr lang="el-GR" sz="2400"/>
        </a:p>
      </dgm:t>
    </dgm:pt>
    <dgm:pt modelId="{C9BADD5F-F28D-4FD3-8088-B36581713116}">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Ιαν 2022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30 Ιουν 2022</a:t>
          </a:r>
          <a:endParaRPr lang="el-GR" sz="2400" dirty="0">
            <a:solidFill>
              <a:schemeClr val="tx1">
                <a:lumMod val="65000"/>
                <a:lumOff val="35000"/>
              </a:schemeClr>
            </a:solidFill>
          </a:endParaRPr>
        </a:p>
      </dgm:t>
    </dgm:pt>
    <dgm:pt modelId="{CE4EBE0B-9462-4013-8CD2-60B839221029}" type="parTrans" cxnId="{2C2A9456-A02B-4881-8764-AF831579E882}">
      <dgm:prSet/>
      <dgm:spPr/>
      <dgm:t>
        <a:bodyPr/>
        <a:lstStyle/>
        <a:p>
          <a:pPr marL="144000" indent="0">
            <a:lnSpc>
              <a:spcPct val="100000"/>
            </a:lnSpc>
            <a:spcBef>
              <a:spcPts val="0"/>
            </a:spcBef>
            <a:spcAft>
              <a:spcPts val="0"/>
            </a:spcAft>
          </a:pPr>
          <a:endParaRPr lang="el-GR" sz="2400"/>
        </a:p>
      </dgm:t>
    </dgm:pt>
    <dgm:pt modelId="{6249118B-01DF-4EAF-8ED8-0A19806C0C8A}" type="sibTrans" cxnId="{2C2A9456-A02B-4881-8764-AF831579E882}">
      <dgm:prSet/>
      <dgm:spPr/>
      <dgm:t>
        <a:bodyPr/>
        <a:lstStyle/>
        <a:p>
          <a:pPr marL="144000" indent="0">
            <a:lnSpc>
              <a:spcPct val="100000"/>
            </a:lnSpc>
            <a:spcBef>
              <a:spcPts val="0"/>
            </a:spcBef>
            <a:spcAft>
              <a:spcPts val="0"/>
            </a:spcAft>
          </a:pPr>
          <a:endParaRPr lang="el-GR" sz="2400"/>
        </a:p>
      </dgm:t>
    </dgm:pt>
    <dgm:pt modelId="{66B3C36F-B083-4CBA-B747-5AAC31ABBA96}">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Ιουλ 2022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31 Δεκ 2022</a:t>
          </a:r>
          <a:endParaRPr lang="el-GR" sz="2400" dirty="0">
            <a:solidFill>
              <a:srgbClr val="0070C0"/>
            </a:solidFill>
          </a:endParaRPr>
        </a:p>
      </dgm:t>
    </dgm:pt>
    <dgm:pt modelId="{A87476A6-F41B-41FC-B24C-E55B84D61F62}" type="parTrans" cxnId="{CA889E5D-B3D1-4EC8-8342-00996C7B7B05}">
      <dgm:prSet/>
      <dgm:spPr/>
      <dgm:t>
        <a:bodyPr/>
        <a:lstStyle/>
        <a:p>
          <a:pPr marL="144000" indent="0">
            <a:lnSpc>
              <a:spcPct val="100000"/>
            </a:lnSpc>
            <a:spcBef>
              <a:spcPts val="0"/>
            </a:spcBef>
            <a:spcAft>
              <a:spcPts val="0"/>
            </a:spcAft>
          </a:pPr>
          <a:endParaRPr lang="el-GR" sz="2400"/>
        </a:p>
      </dgm:t>
    </dgm:pt>
    <dgm:pt modelId="{9C746019-37D4-4DD1-8668-8BEC34A9F840}" type="sibTrans" cxnId="{CA889E5D-B3D1-4EC8-8342-00996C7B7B05}">
      <dgm:prSet/>
      <dgm:spPr/>
      <dgm:t>
        <a:bodyPr/>
        <a:lstStyle/>
        <a:p>
          <a:pPr marL="144000" indent="0">
            <a:lnSpc>
              <a:spcPct val="100000"/>
            </a:lnSpc>
            <a:spcBef>
              <a:spcPts val="0"/>
            </a:spcBef>
            <a:spcAft>
              <a:spcPts val="0"/>
            </a:spcAft>
          </a:pPr>
          <a:endParaRPr lang="el-GR" sz="2400"/>
        </a:p>
      </dgm:t>
    </dgm:pt>
    <dgm:pt modelId="{944AF15C-0FC1-4673-8381-9E83C8BA48BC}">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Ιαν 2023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30 Ιουν 2023</a:t>
          </a:r>
          <a:endParaRPr lang="el-GR" sz="2400" dirty="0">
            <a:solidFill>
              <a:schemeClr val="tx1">
                <a:lumMod val="65000"/>
                <a:lumOff val="35000"/>
              </a:schemeClr>
            </a:solidFill>
          </a:endParaRPr>
        </a:p>
      </dgm:t>
    </dgm:pt>
    <dgm:pt modelId="{282DD041-A6E5-429B-A93B-12A222375B5D}" type="parTrans" cxnId="{40F0955D-E772-46CB-BEC3-BA190251783D}">
      <dgm:prSet/>
      <dgm:spPr/>
      <dgm:t>
        <a:bodyPr/>
        <a:lstStyle/>
        <a:p>
          <a:pPr marL="144000" indent="0">
            <a:lnSpc>
              <a:spcPct val="100000"/>
            </a:lnSpc>
            <a:spcBef>
              <a:spcPts val="0"/>
            </a:spcBef>
            <a:spcAft>
              <a:spcPts val="0"/>
            </a:spcAft>
          </a:pPr>
          <a:endParaRPr lang="el-GR" sz="2400"/>
        </a:p>
      </dgm:t>
    </dgm:pt>
    <dgm:pt modelId="{74984103-B8A0-4F4D-B294-4DEACA5E4626}" type="sibTrans" cxnId="{40F0955D-E772-46CB-BEC3-BA190251783D}">
      <dgm:prSet/>
      <dgm:spPr/>
      <dgm:t>
        <a:bodyPr/>
        <a:lstStyle/>
        <a:p>
          <a:pPr marL="144000" indent="0">
            <a:lnSpc>
              <a:spcPct val="100000"/>
            </a:lnSpc>
            <a:spcBef>
              <a:spcPts val="0"/>
            </a:spcBef>
            <a:spcAft>
              <a:spcPts val="0"/>
            </a:spcAft>
          </a:pPr>
          <a:endParaRPr lang="el-GR" sz="2400"/>
        </a:p>
      </dgm:t>
    </dgm:pt>
    <dgm:pt modelId="{54E951C5-3F00-428D-BF99-60DD265391B3}">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Ιουλ 2023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31 Δεκ 2023</a:t>
          </a:r>
          <a:endParaRPr lang="el-GR" sz="2400" dirty="0">
            <a:solidFill>
              <a:srgbClr val="0070C0"/>
            </a:solidFill>
          </a:endParaRPr>
        </a:p>
      </dgm:t>
    </dgm:pt>
    <dgm:pt modelId="{9DC16706-C88D-4994-8C40-DA37AB65660D}" type="parTrans" cxnId="{560311F1-B70D-491F-B648-D7FA2EACCC92}">
      <dgm:prSet/>
      <dgm:spPr/>
      <dgm:t>
        <a:bodyPr/>
        <a:lstStyle/>
        <a:p>
          <a:pPr marL="144000" indent="0">
            <a:lnSpc>
              <a:spcPct val="100000"/>
            </a:lnSpc>
            <a:spcBef>
              <a:spcPts val="0"/>
            </a:spcBef>
            <a:spcAft>
              <a:spcPts val="0"/>
            </a:spcAft>
          </a:pPr>
          <a:endParaRPr lang="el-GR" sz="2400"/>
        </a:p>
      </dgm:t>
    </dgm:pt>
    <dgm:pt modelId="{C70411F7-D671-4AB0-A8E7-8B8699E57D0C}" type="sibTrans" cxnId="{560311F1-B70D-491F-B648-D7FA2EACCC92}">
      <dgm:prSet/>
      <dgm:spPr/>
      <dgm:t>
        <a:bodyPr/>
        <a:lstStyle/>
        <a:p>
          <a:pPr marL="144000" indent="0">
            <a:lnSpc>
              <a:spcPct val="100000"/>
            </a:lnSpc>
            <a:spcBef>
              <a:spcPts val="0"/>
            </a:spcBef>
            <a:spcAft>
              <a:spcPts val="0"/>
            </a:spcAft>
          </a:pPr>
          <a:endParaRPr lang="el-GR" sz="2400"/>
        </a:p>
      </dgm:t>
    </dgm:pt>
    <dgm:pt modelId="{3637B815-5C48-44B3-93A2-A486AD14D2F0}">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Ιαν 2024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30 Ιουν 2024</a:t>
          </a:r>
          <a:endParaRPr lang="el-GR" sz="2400" dirty="0">
            <a:solidFill>
              <a:schemeClr val="tx1">
                <a:lumMod val="65000"/>
                <a:lumOff val="35000"/>
              </a:schemeClr>
            </a:solidFill>
          </a:endParaRPr>
        </a:p>
      </dgm:t>
    </dgm:pt>
    <dgm:pt modelId="{E90669E9-28A2-42DB-8566-25F65FFF9D8C}" type="parTrans" cxnId="{8716A603-ADAF-45E3-9251-814D6F97EC58}">
      <dgm:prSet/>
      <dgm:spPr/>
      <dgm:t>
        <a:bodyPr/>
        <a:lstStyle/>
        <a:p>
          <a:pPr marL="144000" indent="0">
            <a:lnSpc>
              <a:spcPct val="100000"/>
            </a:lnSpc>
            <a:spcBef>
              <a:spcPts val="0"/>
            </a:spcBef>
            <a:spcAft>
              <a:spcPts val="0"/>
            </a:spcAft>
          </a:pPr>
          <a:endParaRPr lang="el-GR" sz="2400"/>
        </a:p>
      </dgm:t>
    </dgm:pt>
    <dgm:pt modelId="{93096D7E-B75F-4F1A-B8D6-E74285AEC4AB}" type="sibTrans" cxnId="{8716A603-ADAF-45E3-9251-814D6F97EC58}">
      <dgm:prSet/>
      <dgm:spPr/>
      <dgm:t>
        <a:bodyPr/>
        <a:lstStyle/>
        <a:p>
          <a:pPr marL="144000" indent="0">
            <a:lnSpc>
              <a:spcPct val="100000"/>
            </a:lnSpc>
            <a:spcBef>
              <a:spcPts val="0"/>
            </a:spcBef>
            <a:spcAft>
              <a:spcPts val="0"/>
            </a:spcAft>
          </a:pPr>
          <a:endParaRPr lang="el-GR" sz="2400"/>
        </a:p>
      </dgm:t>
    </dgm:pt>
    <dgm:pt modelId="{4CC7D0AE-6382-4ECC-8EB1-D897AAEBF4B1}">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Ιουλ 2024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31 Δεκ 2024</a:t>
          </a:r>
          <a:endParaRPr lang="el-GR" sz="2400" dirty="0">
            <a:solidFill>
              <a:srgbClr val="0070C0"/>
            </a:solidFill>
          </a:endParaRPr>
        </a:p>
      </dgm:t>
    </dgm:pt>
    <dgm:pt modelId="{F057C5C1-ABC0-4A0A-8EE4-1BBBDE5C3FBA}" type="parTrans" cxnId="{C3F6F540-FB5D-499A-BDE0-A3625024D89C}">
      <dgm:prSet/>
      <dgm:spPr/>
      <dgm:t>
        <a:bodyPr/>
        <a:lstStyle/>
        <a:p>
          <a:pPr marL="144000" indent="0">
            <a:lnSpc>
              <a:spcPct val="100000"/>
            </a:lnSpc>
            <a:spcBef>
              <a:spcPts val="0"/>
            </a:spcBef>
            <a:spcAft>
              <a:spcPts val="0"/>
            </a:spcAft>
          </a:pPr>
          <a:endParaRPr lang="el-GR" sz="2400"/>
        </a:p>
      </dgm:t>
    </dgm:pt>
    <dgm:pt modelId="{1C7DCD11-E493-4ED2-B216-8EB98C06C139}" type="sibTrans" cxnId="{C3F6F540-FB5D-499A-BDE0-A3625024D89C}">
      <dgm:prSet/>
      <dgm:spPr/>
      <dgm:t>
        <a:bodyPr/>
        <a:lstStyle/>
        <a:p>
          <a:pPr marL="144000" indent="0">
            <a:lnSpc>
              <a:spcPct val="100000"/>
            </a:lnSpc>
            <a:spcBef>
              <a:spcPts val="0"/>
            </a:spcBef>
            <a:spcAft>
              <a:spcPts val="0"/>
            </a:spcAft>
          </a:pPr>
          <a:endParaRPr lang="el-GR" sz="2400"/>
        </a:p>
      </dgm:t>
    </dgm:pt>
    <dgm:pt modelId="{25397BB0-B2B7-4415-BE06-64F6EC3B8585}">
      <dgm:prSet custT="1"/>
      <dgm:spPr/>
      <dgm:t>
        <a:bodyPr/>
        <a:lstStyle/>
        <a:p>
          <a:pPr marL="144000" indent="0">
            <a:lnSpc>
              <a:spcPct val="100000"/>
            </a:lnSpc>
            <a:spcBef>
              <a:spcPts val="0"/>
            </a:spcBef>
            <a:spcAft>
              <a:spcPts val="0"/>
            </a:spcAft>
            <a:buNone/>
          </a:pPr>
          <a:r>
            <a:rPr lang="el-GR" sz="2400" dirty="0">
              <a:solidFill>
                <a:schemeClr val="tx1">
                  <a:lumMod val="65000"/>
                  <a:lumOff val="35000"/>
                </a:schemeClr>
              </a:solidFill>
              <a:latin typeface="Arial" panose="020B0604020202020204" pitchFamily="34" charset="0"/>
              <a:cs typeface="Arial" panose="020B0604020202020204" pitchFamily="34" charset="0"/>
            </a:rPr>
            <a:t>από </a:t>
          </a:r>
          <a:r>
            <a:rPr lang="el-GR" sz="2400" dirty="0">
              <a:solidFill>
                <a:schemeClr val="tx1">
                  <a:lumMod val="65000"/>
                  <a:lumOff val="35000"/>
                </a:schemeClr>
              </a:solidFill>
              <a:latin typeface="Arial Black" panose="020B0A04020102020204" pitchFamily="34" charset="0"/>
              <a:cs typeface="Arial" panose="020B0604020202020204" pitchFamily="34" charset="0"/>
            </a:rPr>
            <a:t>1 Ιαν 2025 </a:t>
          </a:r>
          <a:r>
            <a:rPr lang="el-GR" sz="2400" dirty="0">
              <a:solidFill>
                <a:schemeClr val="tx1">
                  <a:lumMod val="65000"/>
                  <a:lumOff val="35000"/>
                </a:schemeClr>
              </a:solidFill>
              <a:latin typeface="Arial" panose="020B0604020202020204" pitchFamily="34" charset="0"/>
              <a:cs typeface="Arial" panose="020B0604020202020204" pitchFamily="34" charset="0"/>
            </a:rPr>
            <a:t>έως </a:t>
          </a:r>
          <a:r>
            <a:rPr lang="el-GR" sz="2400" dirty="0">
              <a:solidFill>
                <a:schemeClr val="tx1">
                  <a:lumMod val="65000"/>
                  <a:lumOff val="35000"/>
                </a:schemeClr>
              </a:solidFill>
              <a:latin typeface="Arial Black" panose="020B0A04020102020204" pitchFamily="34" charset="0"/>
              <a:cs typeface="Arial" panose="020B0604020202020204" pitchFamily="34" charset="0"/>
            </a:rPr>
            <a:t>30 Ιουν 2025</a:t>
          </a:r>
          <a:endParaRPr lang="el-GR" sz="2400" dirty="0">
            <a:solidFill>
              <a:schemeClr val="tx1">
                <a:lumMod val="65000"/>
                <a:lumOff val="35000"/>
              </a:schemeClr>
            </a:solidFill>
          </a:endParaRPr>
        </a:p>
      </dgm:t>
    </dgm:pt>
    <dgm:pt modelId="{01FE5760-7874-481D-A7D0-6C69166B5C7E}" type="parTrans" cxnId="{749B0828-1D79-4DC4-8624-73FB5E1E4E83}">
      <dgm:prSet/>
      <dgm:spPr/>
      <dgm:t>
        <a:bodyPr/>
        <a:lstStyle/>
        <a:p>
          <a:pPr marL="144000" indent="0">
            <a:lnSpc>
              <a:spcPct val="100000"/>
            </a:lnSpc>
            <a:spcBef>
              <a:spcPts val="0"/>
            </a:spcBef>
            <a:spcAft>
              <a:spcPts val="0"/>
            </a:spcAft>
          </a:pPr>
          <a:endParaRPr lang="el-GR" sz="2400"/>
        </a:p>
      </dgm:t>
    </dgm:pt>
    <dgm:pt modelId="{359DB8CB-0AD1-4D92-AEC2-C47195EEAE0C}" type="sibTrans" cxnId="{749B0828-1D79-4DC4-8624-73FB5E1E4E83}">
      <dgm:prSet/>
      <dgm:spPr/>
      <dgm:t>
        <a:bodyPr/>
        <a:lstStyle/>
        <a:p>
          <a:pPr marL="144000" indent="0">
            <a:lnSpc>
              <a:spcPct val="100000"/>
            </a:lnSpc>
            <a:spcBef>
              <a:spcPts val="0"/>
            </a:spcBef>
            <a:spcAft>
              <a:spcPts val="0"/>
            </a:spcAft>
          </a:pPr>
          <a:endParaRPr lang="el-GR" sz="2400"/>
        </a:p>
      </dgm:t>
    </dgm:pt>
    <dgm:pt modelId="{365E2561-B7CC-4659-B11B-228E77E43120}">
      <dgm:prSet custT="1"/>
      <dgm:spPr/>
      <dgm:t>
        <a:bodyPr/>
        <a:lstStyle/>
        <a:p>
          <a:pPr marL="144000" indent="0">
            <a:lnSpc>
              <a:spcPct val="100000"/>
            </a:lnSpc>
            <a:spcBef>
              <a:spcPts val="0"/>
            </a:spcBef>
            <a:spcAft>
              <a:spcPts val="0"/>
            </a:spcAft>
            <a:buNone/>
          </a:pPr>
          <a:r>
            <a:rPr lang="el-GR" sz="2400" dirty="0">
              <a:solidFill>
                <a:srgbClr val="0070C0"/>
              </a:solidFill>
              <a:latin typeface="Arial" panose="020B0604020202020204" pitchFamily="34" charset="0"/>
              <a:cs typeface="Arial" panose="020B0604020202020204" pitchFamily="34" charset="0"/>
            </a:rPr>
            <a:t>από </a:t>
          </a:r>
          <a:r>
            <a:rPr lang="el-GR" sz="2400" dirty="0">
              <a:solidFill>
                <a:srgbClr val="0070C0"/>
              </a:solidFill>
              <a:latin typeface="Arial Black" panose="020B0A04020102020204" pitchFamily="34" charset="0"/>
              <a:cs typeface="Arial" panose="020B0604020202020204" pitchFamily="34" charset="0"/>
            </a:rPr>
            <a:t>1 Ιουλ 2025 </a:t>
          </a:r>
          <a:r>
            <a:rPr lang="el-GR" sz="2400" dirty="0">
              <a:solidFill>
                <a:srgbClr val="0070C0"/>
              </a:solidFill>
              <a:latin typeface="Arial" panose="020B0604020202020204" pitchFamily="34" charset="0"/>
              <a:cs typeface="Arial" panose="020B0604020202020204" pitchFamily="34" charset="0"/>
            </a:rPr>
            <a:t>έως </a:t>
          </a:r>
          <a:r>
            <a:rPr lang="el-GR" sz="2400" dirty="0">
              <a:solidFill>
                <a:srgbClr val="0070C0"/>
              </a:solidFill>
              <a:latin typeface="Arial Black" panose="020B0A04020102020204" pitchFamily="34" charset="0"/>
              <a:cs typeface="Arial" panose="020B0604020202020204" pitchFamily="34" charset="0"/>
            </a:rPr>
            <a:t>31 Δεκ 2025</a:t>
          </a:r>
          <a:endParaRPr lang="el-GR" sz="2400" dirty="0">
            <a:solidFill>
              <a:srgbClr val="0070C0"/>
            </a:solidFill>
          </a:endParaRPr>
        </a:p>
      </dgm:t>
    </dgm:pt>
    <dgm:pt modelId="{280692D1-DF1A-4356-AF6D-88F513AD9E6F}" type="parTrans" cxnId="{EF9C185A-885C-45DB-81DE-261748E21F54}">
      <dgm:prSet/>
      <dgm:spPr/>
      <dgm:t>
        <a:bodyPr/>
        <a:lstStyle/>
        <a:p>
          <a:pPr marL="144000" indent="0">
            <a:lnSpc>
              <a:spcPct val="100000"/>
            </a:lnSpc>
            <a:spcBef>
              <a:spcPts val="0"/>
            </a:spcBef>
            <a:spcAft>
              <a:spcPts val="0"/>
            </a:spcAft>
          </a:pPr>
          <a:endParaRPr lang="el-GR" sz="2400"/>
        </a:p>
      </dgm:t>
    </dgm:pt>
    <dgm:pt modelId="{FC556BA9-4B55-4520-9F5A-02091A76F96F}" type="sibTrans" cxnId="{EF9C185A-885C-45DB-81DE-261748E21F54}">
      <dgm:prSet/>
      <dgm:spPr/>
      <dgm:t>
        <a:bodyPr/>
        <a:lstStyle/>
        <a:p>
          <a:pPr marL="144000" indent="0">
            <a:lnSpc>
              <a:spcPct val="100000"/>
            </a:lnSpc>
            <a:spcBef>
              <a:spcPts val="0"/>
            </a:spcBef>
            <a:spcAft>
              <a:spcPts val="0"/>
            </a:spcAft>
          </a:pPr>
          <a:endParaRPr lang="el-GR" sz="2400"/>
        </a:p>
      </dgm:t>
    </dgm:pt>
    <dgm:pt modelId="{E6AEF103-99C4-462A-82D7-ED4FD6F0CC92}" type="pres">
      <dgm:prSet presAssocID="{7E33CA51-22CD-4270-A25F-345852BD4360}" presName="Name0" presStyleCnt="0">
        <dgm:presLayoutVars>
          <dgm:dir/>
          <dgm:animLvl val="lvl"/>
          <dgm:resizeHandles/>
        </dgm:presLayoutVars>
      </dgm:prSet>
      <dgm:spPr/>
    </dgm:pt>
    <dgm:pt modelId="{96A7881E-CEAC-416D-B14B-409386C7CBCE}" type="pres">
      <dgm:prSet presAssocID="{F3B9B643-82F6-4658-8BBC-6A010EC5B757}" presName="linNode" presStyleCnt="0"/>
      <dgm:spPr/>
    </dgm:pt>
    <dgm:pt modelId="{3A78E6FC-B5DC-438D-8F0F-F4442AAC7E49}" type="pres">
      <dgm:prSet presAssocID="{F3B9B643-82F6-4658-8BBC-6A010EC5B757}" presName="parentShp" presStyleLbl="node1" presStyleIdx="0" presStyleCnt="9">
        <dgm:presLayoutVars>
          <dgm:bulletEnabled val="1"/>
        </dgm:presLayoutVars>
      </dgm:prSet>
      <dgm:spPr/>
    </dgm:pt>
    <dgm:pt modelId="{F91F0C7E-14A5-4C93-B9D3-A56A698D7736}" type="pres">
      <dgm:prSet presAssocID="{F3B9B643-82F6-4658-8BBC-6A010EC5B757}" presName="childShp" presStyleLbl="bgAccFollowNode1" presStyleIdx="0" presStyleCnt="9">
        <dgm:presLayoutVars>
          <dgm:bulletEnabled val="1"/>
        </dgm:presLayoutVars>
      </dgm:prSet>
      <dgm:spPr/>
    </dgm:pt>
    <dgm:pt modelId="{DD5C7C75-0480-459B-9C19-B274527735A9}" type="pres">
      <dgm:prSet presAssocID="{7B37F777-3E96-4203-820C-2BAEE4B1EC3D}" presName="spacing" presStyleCnt="0"/>
      <dgm:spPr/>
    </dgm:pt>
    <dgm:pt modelId="{B477058C-9912-420D-A480-F6D48E8E026D}" type="pres">
      <dgm:prSet presAssocID="{6A5F7854-1E11-48AE-86B8-7FD4943CF893}" presName="linNode" presStyleCnt="0"/>
      <dgm:spPr/>
    </dgm:pt>
    <dgm:pt modelId="{86AC43AD-45C8-46F6-8103-3800BC72BD96}" type="pres">
      <dgm:prSet presAssocID="{6A5F7854-1E11-48AE-86B8-7FD4943CF893}" presName="parentShp" presStyleLbl="node1" presStyleIdx="1" presStyleCnt="9">
        <dgm:presLayoutVars>
          <dgm:bulletEnabled val="1"/>
        </dgm:presLayoutVars>
      </dgm:prSet>
      <dgm:spPr/>
    </dgm:pt>
    <dgm:pt modelId="{4536BA81-46D1-40D1-BD7A-79C46518D9D2}" type="pres">
      <dgm:prSet presAssocID="{6A5F7854-1E11-48AE-86B8-7FD4943CF893}" presName="childShp" presStyleLbl="bgAccFollowNode1" presStyleIdx="1" presStyleCnt="9">
        <dgm:presLayoutVars>
          <dgm:bulletEnabled val="1"/>
        </dgm:presLayoutVars>
      </dgm:prSet>
      <dgm:spPr/>
    </dgm:pt>
    <dgm:pt modelId="{6794CA68-9DC4-4D28-A865-C283801AC5B0}" type="pres">
      <dgm:prSet presAssocID="{B458E8C3-BD3D-4381-B839-73A250B63701}" presName="spacing" presStyleCnt="0"/>
      <dgm:spPr/>
    </dgm:pt>
    <dgm:pt modelId="{DC2DEE28-B742-4B0B-A670-9194E2AA0D60}" type="pres">
      <dgm:prSet presAssocID="{24BBB231-8B6A-455F-B738-661C10A5013C}" presName="linNode" presStyleCnt="0"/>
      <dgm:spPr/>
    </dgm:pt>
    <dgm:pt modelId="{89559E7F-8213-4F7C-A2EC-6951F92460ED}" type="pres">
      <dgm:prSet presAssocID="{24BBB231-8B6A-455F-B738-661C10A5013C}" presName="parentShp" presStyleLbl="node1" presStyleIdx="2" presStyleCnt="9">
        <dgm:presLayoutVars>
          <dgm:bulletEnabled val="1"/>
        </dgm:presLayoutVars>
      </dgm:prSet>
      <dgm:spPr/>
    </dgm:pt>
    <dgm:pt modelId="{BB96AA21-5E5F-4B91-B2E8-99FAEB1D97F2}" type="pres">
      <dgm:prSet presAssocID="{24BBB231-8B6A-455F-B738-661C10A5013C}" presName="childShp" presStyleLbl="bgAccFollowNode1" presStyleIdx="2" presStyleCnt="9">
        <dgm:presLayoutVars>
          <dgm:bulletEnabled val="1"/>
        </dgm:presLayoutVars>
      </dgm:prSet>
      <dgm:spPr/>
    </dgm:pt>
    <dgm:pt modelId="{9C351FF7-38CA-4807-B474-1C68F19434F5}" type="pres">
      <dgm:prSet presAssocID="{2C43BBAB-13E0-48BA-8979-CD1BCC867786}" presName="spacing" presStyleCnt="0"/>
      <dgm:spPr/>
    </dgm:pt>
    <dgm:pt modelId="{E0D4E72B-5E3A-4FF2-8A74-1F9AF5AFC9BA}" type="pres">
      <dgm:prSet presAssocID="{E6EEE7E8-DFFE-4241-82AF-CB27B1B2E824}" presName="linNode" presStyleCnt="0"/>
      <dgm:spPr/>
    </dgm:pt>
    <dgm:pt modelId="{69283727-420E-4912-9415-56C94978E785}" type="pres">
      <dgm:prSet presAssocID="{E6EEE7E8-DFFE-4241-82AF-CB27B1B2E824}" presName="parentShp" presStyleLbl="node1" presStyleIdx="3" presStyleCnt="9">
        <dgm:presLayoutVars>
          <dgm:bulletEnabled val="1"/>
        </dgm:presLayoutVars>
      </dgm:prSet>
      <dgm:spPr/>
    </dgm:pt>
    <dgm:pt modelId="{B701CF9E-FD98-4708-A741-69BE4FA5B926}" type="pres">
      <dgm:prSet presAssocID="{E6EEE7E8-DFFE-4241-82AF-CB27B1B2E824}" presName="childShp" presStyleLbl="bgAccFollowNode1" presStyleIdx="3" presStyleCnt="9">
        <dgm:presLayoutVars>
          <dgm:bulletEnabled val="1"/>
        </dgm:presLayoutVars>
      </dgm:prSet>
      <dgm:spPr/>
    </dgm:pt>
    <dgm:pt modelId="{515D76DB-0ED6-4F06-B6A1-2824BBE7851A}" type="pres">
      <dgm:prSet presAssocID="{2188EFC8-E271-4A14-ADBB-1401048CEFA0}" presName="spacing" presStyleCnt="0"/>
      <dgm:spPr/>
    </dgm:pt>
    <dgm:pt modelId="{8D5D8A6E-CC90-4D0B-8E30-04E785B9C446}" type="pres">
      <dgm:prSet presAssocID="{10503185-24A9-4EA1-8072-6B696D49576A}" presName="linNode" presStyleCnt="0"/>
      <dgm:spPr/>
    </dgm:pt>
    <dgm:pt modelId="{FADF7729-61E2-40DE-AF89-F208C4115F5B}" type="pres">
      <dgm:prSet presAssocID="{10503185-24A9-4EA1-8072-6B696D49576A}" presName="parentShp" presStyleLbl="node1" presStyleIdx="4" presStyleCnt="9">
        <dgm:presLayoutVars>
          <dgm:bulletEnabled val="1"/>
        </dgm:presLayoutVars>
      </dgm:prSet>
      <dgm:spPr/>
    </dgm:pt>
    <dgm:pt modelId="{A03CA91A-8559-4304-BF87-DC09943FF471}" type="pres">
      <dgm:prSet presAssocID="{10503185-24A9-4EA1-8072-6B696D49576A}" presName="childShp" presStyleLbl="bgAccFollowNode1" presStyleIdx="4" presStyleCnt="9">
        <dgm:presLayoutVars>
          <dgm:bulletEnabled val="1"/>
        </dgm:presLayoutVars>
      </dgm:prSet>
      <dgm:spPr/>
    </dgm:pt>
    <dgm:pt modelId="{95563EF5-6258-4C43-8ABE-FA19B8DB009F}" type="pres">
      <dgm:prSet presAssocID="{6DD0BD0F-EBC2-40AC-AA18-ADC800691ADE}" presName="spacing" presStyleCnt="0"/>
      <dgm:spPr/>
    </dgm:pt>
    <dgm:pt modelId="{AEAA6C92-70CD-410A-9C10-F79F76D8A994}" type="pres">
      <dgm:prSet presAssocID="{C3524239-5802-4B3F-9D3F-020403957292}" presName="linNode" presStyleCnt="0"/>
      <dgm:spPr/>
    </dgm:pt>
    <dgm:pt modelId="{73CD574A-2970-4419-9E61-F2CDCF5F698D}" type="pres">
      <dgm:prSet presAssocID="{C3524239-5802-4B3F-9D3F-020403957292}" presName="parentShp" presStyleLbl="node1" presStyleIdx="5" presStyleCnt="9">
        <dgm:presLayoutVars>
          <dgm:bulletEnabled val="1"/>
        </dgm:presLayoutVars>
      </dgm:prSet>
      <dgm:spPr/>
    </dgm:pt>
    <dgm:pt modelId="{A7B08E50-8BC2-4130-A515-544271DB77C1}" type="pres">
      <dgm:prSet presAssocID="{C3524239-5802-4B3F-9D3F-020403957292}" presName="childShp" presStyleLbl="bgAccFollowNode1" presStyleIdx="5" presStyleCnt="9">
        <dgm:presLayoutVars>
          <dgm:bulletEnabled val="1"/>
        </dgm:presLayoutVars>
      </dgm:prSet>
      <dgm:spPr/>
    </dgm:pt>
    <dgm:pt modelId="{65A6AAA2-E0E0-485F-91EC-F7A7AAC5A988}" type="pres">
      <dgm:prSet presAssocID="{2C6DEE65-C9C3-4C4D-B0DF-5BDF9763BB80}" presName="spacing" presStyleCnt="0"/>
      <dgm:spPr/>
    </dgm:pt>
    <dgm:pt modelId="{DDC9EFE2-0504-4607-A28F-1F40BE2CECEE}" type="pres">
      <dgm:prSet presAssocID="{EFB8DDA2-AD35-4D27-BFE9-4EBBAD492E21}" presName="linNode" presStyleCnt="0"/>
      <dgm:spPr/>
    </dgm:pt>
    <dgm:pt modelId="{27595F67-FA08-4361-811D-9542EC1FCECB}" type="pres">
      <dgm:prSet presAssocID="{EFB8DDA2-AD35-4D27-BFE9-4EBBAD492E21}" presName="parentShp" presStyleLbl="node1" presStyleIdx="6" presStyleCnt="9">
        <dgm:presLayoutVars>
          <dgm:bulletEnabled val="1"/>
        </dgm:presLayoutVars>
      </dgm:prSet>
      <dgm:spPr/>
    </dgm:pt>
    <dgm:pt modelId="{D2670EBF-F5FA-45D5-B104-072817847255}" type="pres">
      <dgm:prSet presAssocID="{EFB8DDA2-AD35-4D27-BFE9-4EBBAD492E21}" presName="childShp" presStyleLbl="bgAccFollowNode1" presStyleIdx="6" presStyleCnt="9">
        <dgm:presLayoutVars>
          <dgm:bulletEnabled val="1"/>
        </dgm:presLayoutVars>
      </dgm:prSet>
      <dgm:spPr/>
    </dgm:pt>
    <dgm:pt modelId="{F48DCD0C-EB9E-4CB9-8CCF-236E498460CD}" type="pres">
      <dgm:prSet presAssocID="{8F7B8E18-BBD4-44DE-A148-44FBDE5465ED}" presName="spacing" presStyleCnt="0"/>
      <dgm:spPr/>
    </dgm:pt>
    <dgm:pt modelId="{F3E9A962-5567-4D3F-8F85-113EA5DDC625}" type="pres">
      <dgm:prSet presAssocID="{0838DF3B-0458-4E30-827B-0FAE5365A984}" presName="linNode" presStyleCnt="0"/>
      <dgm:spPr/>
    </dgm:pt>
    <dgm:pt modelId="{087EEFAF-1BF6-420A-975E-C922AC330BE0}" type="pres">
      <dgm:prSet presAssocID="{0838DF3B-0458-4E30-827B-0FAE5365A984}" presName="parentShp" presStyleLbl="node1" presStyleIdx="7" presStyleCnt="9">
        <dgm:presLayoutVars>
          <dgm:bulletEnabled val="1"/>
        </dgm:presLayoutVars>
      </dgm:prSet>
      <dgm:spPr/>
    </dgm:pt>
    <dgm:pt modelId="{44F9B41A-F6DD-44B2-BCFC-4DC0F5956C99}" type="pres">
      <dgm:prSet presAssocID="{0838DF3B-0458-4E30-827B-0FAE5365A984}" presName="childShp" presStyleLbl="bgAccFollowNode1" presStyleIdx="7" presStyleCnt="9">
        <dgm:presLayoutVars>
          <dgm:bulletEnabled val="1"/>
        </dgm:presLayoutVars>
      </dgm:prSet>
      <dgm:spPr/>
    </dgm:pt>
    <dgm:pt modelId="{1973B6F6-1378-482E-8665-AF43BAF60692}" type="pres">
      <dgm:prSet presAssocID="{CB6627B0-6EDC-4C78-A509-F0E77DCA6C2D}" presName="spacing" presStyleCnt="0"/>
      <dgm:spPr/>
    </dgm:pt>
    <dgm:pt modelId="{E6F3F250-9072-4816-B55D-764600A20358}" type="pres">
      <dgm:prSet presAssocID="{3D3719C6-D21E-4BEF-9578-72DD34842C68}" presName="linNode" presStyleCnt="0"/>
      <dgm:spPr/>
    </dgm:pt>
    <dgm:pt modelId="{6CFF1B54-4F7B-4BDD-ACFB-8F8444C436CB}" type="pres">
      <dgm:prSet presAssocID="{3D3719C6-D21E-4BEF-9578-72DD34842C68}" presName="parentShp" presStyleLbl="node1" presStyleIdx="8" presStyleCnt="9">
        <dgm:presLayoutVars>
          <dgm:bulletEnabled val="1"/>
        </dgm:presLayoutVars>
      </dgm:prSet>
      <dgm:spPr/>
    </dgm:pt>
    <dgm:pt modelId="{C7E93482-FFB4-40FE-B676-46F8E6B99D1F}" type="pres">
      <dgm:prSet presAssocID="{3D3719C6-D21E-4BEF-9578-72DD34842C68}" presName="childShp" presStyleLbl="bgAccFollowNode1" presStyleIdx="8" presStyleCnt="9">
        <dgm:presLayoutVars>
          <dgm:bulletEnabled val="1"/>
        </dgm:presLayoutVars>
      </dgm:prSet>
      <dgm:spPr/>
    </dgm:pt>
  </dgm:ptLst>
  <dgm:cxnLst>
    <dgm:cxn modelId="{8716A603-ADAF-45E3-9251-814D6F97EC58}" srcId="{C3524239-5802-4B3F-9D3F-020403957292}" destId="{3637B815-5C48-44B3-93A2-A486AD14D2F0}" srcOrd="0" destOrd="0" parTransId="{E90669E9-28A2-42DB-8566-25F65FFF9D8C}" sibTransId="{93096D7E-B75F-4F1A-B8D6-E74285AEC4AB}"/>
    <dgm:cxn modelId="{223CD305-34F3-46BD-9F2C-424573DF8355}" type="presOf" srcId="{C3524239-5802-4B3F-9D3F-020403957292}" destId="{73CD574A-2970-4419-9E61-F2CDCF5F698D}" srcOrd="0" destOrd="0" presId="urn:microsoft.com/office/officeart/2005/8/layout/vList6"/>
    <dgm:cxn modelId="{FCA0EB05-2BDA-40CD-B2B1-89D4A91D0853}" type="presOf" srcId="{7E33CA51-22CD-4270-A25F-345852BD4360}" destId="{E6AEF103-99C4-462A-82D7-ED4FD6F0CC92}" srcOrd="0" destOrd="0" presId="urn:microsoft.com/office/officeart/2005/8/layout/vList6"/>
    <dgm:cxn modelId="{A3FE1B10-3D5A-45FD-A4FD-79E7E898D2CF}" type="presOf" srcId="{C9BADD5F-F28D-4FD3-8088-B36581713116}" destId="{4536BA81-46D1-40D1-BD7A-79C46518D9D2}" srcOrd="0" destOrd="0" presId="urn:microsoft.com/office/officeart/2005/8/layout/vList6"/>
    <dgm:cxn modelId="{C3914614-5050-4B09-914F-E33E9BB8B6A4}" srcId="{7E33CA51-22CD-4270-A25F-345852BD4360}" destId="{6A5F7854-1E11-48AE-86B8-7FD4943CF893}" srcOrd="1" destOrd="0" parTransId="{DB2BD2A7-EE85-40F4-AC19-D461EA765A14}" sibTransId="{B458E8C3-BD3D-4381-B839-73A250B63701}"/>
    <dgm:cxn modelId="{C8736B20-3743-43AC-8181-E1CED039B279}" type="presOf" srcId="{944AF15C-0FC1-4673-8381-9E83C8BA48BC}" destId="{B701CF9E-FD98-4708-A741-69BE4FA5B926}" srcOrd="0" destOrd="0" presId="urn:microsoft.com/office/officeart/2005/8/layout/vList6"/>
    <dgm:cxn modelId="{7F2E5B23-2139-4510-9DF6-9117620AC365}" srcId="{7E33CA51-22CD-4270-A25F-345852BD4360}" destId="{0838DF3B-0458-4E30-827B-0FAE5365A984}" srcOrd="7" destOrd="0" parTransId="{F39AD9B3-806B-4648-98C9-44536DEFBB1E}" sibTransId="{CB6627B0-6EDC-4C78-A509-F0E77DCA6C2D}"/>
    <dgm:cxn modelId="{749B0828-1D79-4DC4-8624-73FB5E1E4E83}" srcId="{0838DF3B-0458-4E30-827B-0FAE5365A984}" destId="{25397BB0-B2B7-4415-BE06-64F6EC3B8585}" srcOrd="0" destOrd="0" parTransId="{01FE5760-7874-481D-A7D0-6C69166B5C7E}" sibTransId="{359DB8CB-0AD1-4D92-AEC2-C47195EEAE0C}"/>
    <dgm:cxn modelId="{B7D9E428-1DF6-4E34-8D8D-15C1355113CB}" type="presOf" srcId="{3D3719C6-D21E-4BEF-9578-72DD34842C68}" destId="{6CFF1B54-4F7B-4BDD-ACFB-8F8444C436CB}" srcOrd="0" destOrd="0" presId="urn:microsoft.com/office/officeart/2005/8/layout/vList6"/>
    <dgm:cxn modelId="{1837032A-B275-42C7-A575-F9CFA0C6806B}" srcId="{7E33CA51-22CD-4270-A25F-345852BD4360}" destId="{C3524239-5802-4B3F-9D3F-020403957292}" srcOrd="5" destOrd="0" parTransId="{7E64E6AA-9EB2-4078-893F-36FA5850457A}" sibTransId="{2C6DEE65-C9C3-4C4D-B0DF-5BDF9763BB80}"/>
    <dgm:cxn modelId="{9F89AE33-7359-4F50-A092-4AF0F704CC21}" srcId="{F3B9B643-82F6-4658-8BBC-6A010EC5B757}" destId="{327552F1-FC2C-49D6-811C-EDC62681D225}" srcOrd="0" destOrd="0" parTransId="{D613D8F5-AF2C-479A-9EBC-1FBB1C9586D9}" sibTransId="{0C1225EF-2D88-46DC-AEBF-E04482343333}"/>
    <dgm:cxn modelId="{EECBFF3E-140D-4AFD-A505-86B2DB5148BE}" type="presOf" srcId="{24BBB231-8B6A-455F-B738-661C10A5013C}" destId="{89559E7F-8213-4F7C-A2EC-6951F92460ED}" srcOrd="0" destOrd="0" presId="urn:microsoft.com/office/officeart/2005/8/layout/vList6"/>
    <dgm:cxn modelId="{C3F6F540-FB5D-499A-BDE0-A3625024D89C}" srcId="{EFB8DDA2-AD35-4D27-BFE9-4EBBAD492E21}" destId="{4CC7D0AE-6382-4ECC-8EB1-D897AAEBF4B1}" srcOrd="0" destOrd="0" parTransId="{F057C5C1-ABC0-4A0A-8EE4-1BBBDE5C3FBA}" sibTransId="{1C7DCD11-E493-4ED2-B216-8EB98C06C139}"/>
    <dgm:cxn modelId="{69A2AC5C-87EA-4D1C-97C4-F1FF62480418}" type="presOf" srcId="{0838DF3B-0458-4E30-827B-0FAE5365A984}" destId="{087EEFAF-1BF6-420A-975E-C922AC330BE0}" srcOrd="0" destOrd="0" presId="urn:microsoft.com/office/officeart/2005/8/layout/vList6"/>
    <dgm:cxn modelId="{4C51E05C-F692-4C38-B9B3-AC60CC57AF6A}" type="presOf" srcId="{E6EEE7E8-DFFE-4241-82AF-CB27B1B2E824}" destId="{69283727-420E-4912-9415-56C94978E785}" srcOrd="0" destOrd="0" presId="urn:microsoft.com/office/officeart/2005/8/layout/vList6"/>
    <dgm:cxn modelId="{40F0955D-E772-46CB-BEC3-BA190251783D}" srcId="{E6EEE7E8-DFFE-4241-82AF-CB27B1B2E824}" destId="{944AF15C-0FC1-4673-8381-9E83C8BA48BC}" srcOrd="0" destOrd="0" parTransId="{282DD041-A6E5-429B-A93B-12A222375B5D}" sibTransId="{74984103-B8A0-4F4D-B294-4DEACA5E4626}"/>
    <dgm:cxn modelId="{CA889E5D-B3D1-4EC8-8342-00996C7B7B05}" srcId="{24BBB231-8B6A-455F-B738-661C10A5013C}" destId="{66B3C36F-B083-4CBA-B747-5AAC31ABBA96}" srcOrd="0" destOrd="0" parTransId="{A87476A6-F41B-41FC-B24C-E55B84D61F62}" sibTransId="{9C746019-37D4-4DD1-8668-8BEC34A9F840}"/>
    <dgm:cxn modelId="{4495CD42-D64C-42CC-B49E-F471901D2103}" type="presOf" srcId="{54E951C5-3F00-428D-BF99-60DD265391B3}" destId="{A03CA91A-8559-4304-BF87-DC09943FF471}" srcOrd="0" destOrd="0" presId="urn:microsoft.com/office/officeart/2005/8/layout/vList6"/>
    <dgm:cxn modelId="{BFEA3F4B-553A-4317-8573-0CF8ECEC455C}" type="presOf" srcId="{66B3C36F-B083-4CBA-B747-5AAC31ABBA96}" destId="{BB96AA21-5E5F-4B91-B2E8-99FAEB1D97F2}" srcOrd="0" destOrd="0" presId="urn:microsoft.com/office/officeart/2005/8/layout/vList6"/>
    <dgm:cxn modelId="{2C2A9456-A02B-4881-8764-AF831579E882}" srcId="{6A5F7854-1E11-48AE-86B8-7FD4943CF893}" destId="{C9BADD5F-F28D-4FD3-8088-B36581713116}" srcOrd="0" destOrd="0" parTransId="{CE4EBE0B-9462-4013-8CD2-60B839221029}" sibTransId="{6249118B-01DF-4EAF-8ED8-0A19806C0C8A}"/>
    <dgm:cxn modelId="{2D610F57-DD72-4A3E-B24A-4015FF4F89C6}" srcId="{7E33CA51-22CD-4270-A25F-345852BD4360}" destId="{24BBB231-8B6A-455F-B738-661C10A5013C}" srcOrd="2" destOrd="0" parTransId="{AFA6B59F-4ABE-42F5-A45C-84D3B765B760}" sibTransId="{2C43BBAB-13E0-48BA-8979-CD1BCC867786}"/>
    <dgm:cxn modelId="{EF9C185A-885C-45DB-81DE-261748E21F54}" srcId="{3D3719C6-D21E-4BEF-9578-72DD34842C68}" destId="{365E2561-B7CC-4659-B11B-228E77E43120}" srcOrd="0" destOrd="0" parTransId="{280692D1-DF1A-4356-AF6D-88F513AD9E6F}" sibTransId="{FC556BA9-4B55-4520-9F5A-02091A76F96F}"/>
    <dgm:cxn modelId="{569D0485-1AAA-48E1-820F-57106C8249EE}" type="presOf" srcId="{F3B9B643-82F6-4658-8BBC-6A010EC5B757}" destId="{3A78E6FC-B5DC-438D-8F0F-F4442AAC7E49}" srcOrd="0" destOrd="0" presId="urn:microsoft.com/office/officeart/2005/8/layout/vList6"/>
    <dgm:cxn modelId="{1A59DBA6-E23D-4104-9B5F-D16D881CF627}" srcId="{7E33CA51-22CD-4270-A25F-345852BD4360}" destId="{EFB8DDA2-AD35-4D27-BFE9-4EBBAD492E21}" srcOrd="6" destOrd="0" parTransId="{C9A58FD4-81F2-4893-920D-A5940EC03BED}" sibTransId="{8F7B8E18-BBD4-44DE-A148-44FBDE5465ED}"/>
    <dgm:cxn modelId="{29B666AA-F868-475C-98F8-BC538DD89384}" srcId="{7E33CA51-22CD-4270-A25F-345852BD4360}" destId="{3D3719C6-D21E-4BEF-9578-72DD34842C68}" srcOrd="8" destOrd="0" parTransId="{DA084FDF-C6EE-4364-93D2-1CD2D69B05B0}" sibTransId="{7E96F229-1098-47BE-8508-F7800575F3C8}"/>
    <dgm:cxn modelId="{386D07AC-9C0B-4D4A-91C7-906961AA979E}" type="presOf" srcId="{4CC7D0AE-6382-4ECC-8EB1-D897AAEBF4B1}" destId="{D2670EBF-F5FA-45D5-B104-072817847255}" srcOrd="0" destOrd="0" presId="urn:microsoft.com/office/officeart/2005/8/layout/vList6"/>
    <dgm:cxn modelId="{557772C5-701A-4030-999B-D669CF0AEC8E}" srcId="{7E33CA51-22CD-4270-A25F-345852BD4360}" destId="{E6EEE7E8-DFFE-4241-82AF-CB27B1B2E824}" srcOrd="3" destOrd="0" parTransId="{3336201A-4709-42E9-BDF8-5D743799DCE2}" sibTransId="{2188EFC8-E271-4A14-ADBB-1401048CEFA0}"/>
    <dgm:cxn modelId="{6543BFC9-9656-4DDF-B5D5-4D31D6BF7D66}" srcId="{7E33CA51-22CD-4270-A25F-345852BD4360}" destId="{F3B9B643-82F6-4658-8BBC-6A010EC5B757}" srcOrd="0" destOrd="0" parTransId="{C5FA7E66-A080-47AC-90F0-54ECC0F02DA2}" sibTransId="{7B37F777-3E96-4203-820C-2BAEE4B1EC3D}"/>
    <dgm:cxn modelId="{25E5A0D0-662F-4D53-8008-315D54D5BD40}" srcId="{7E33CA51-22CD-4270-A25F-345852BD4360}" destId="{10503185-24A9-4EA1-8072-6B696D49576A}" srcOrd="4" destOrd="0" parTransId="{CEF9DE04-0BB7-4154-856A-5B1086FFE1BB}" sibTransId="{6DD0BD0F-EBC2-40AC-AA18-ADC800691ADE}"/>
    <dgm:cxn modelId="{6A90B1D1-124B-48D5-9EF8-CBA7B44AEEDF}" type="presOf" srcId="{10503185-24A9-4EA1-8072-6B696D49576A}" destId="{FADF7729-61E2-40DE-AF89-F208C4115F5B}" srcOrd="0" destOrd="0" presId="urn:microsoft.com/office/officeart/2005/8/layout/vList6"/>
    <dgm:cxn modelId="{26B786D2-4D21-42EA-AF09-9FC9E3E285BC}" type="presOf" srcId="{365E2561-B7CC-4659-B11B-228E77E43120}" destId="{C7E93482-FFB4-40FE-B676-46F8E6B99D1F}" srcOrd="0" destOrd="0" presId="urn:microsoft.com/office/officeart/2005/8/layout/vList6"/>
    <dgm:cxn modelId="{BB36DFD2-FEB4-4D56-8AE9-B8BF85BCAF59}" type="presOf" srcId="{EFB8DDA2-AD35-4D27-BFE9-4EBBAD492E21}" destId="{27595F67-FA08-4361-811D-9542EC1FCECB}" srcOrd="0" destOrd="0" presId="urn:microsoft.com/office/officeart/2005/8/layout/vList6"/>
    <dgm:cxn modelId="{0A8DDBE0-2B1F-422B-94DA-86376F51335C}" type="presOf" srcId="{25397BB0-B2B7-4415-BE06-64F6EC3B8585}" destId="{44F9B41A-F6DD-44B2-BCFC-4DC0F5956C99}" srcOrd="0" destOrd="0" presId="urn:microsoft.com/office/officeart/2005/8/layout/vList6"/>
    <dgm:cxn modelId="{AD7CC2EB-D5A3-4FD0-BE78-63E89008AFC0}" type="presOf" srcId="{6A5F7854-1E11-48AE-86B8-7FD4943CF893}" destId="{86AC43AD-45C8-46F6-8103-3800BC72BD96}" srcOrd="0" destOrd="0" presId="urn:microsoft.com/office/officeart/2005/8/layout/vList6"/>
    <dgm:cxn modelId="{62DCBCEE-53C8-48D4-B12E-D6432609F34D}" type="presOf" srcId="{327552F1-FC2C-49D6-811C-EDC62681D225}" destId="{F91F0C7E-14A5-4C93-B9D3-A56A698D7736}" srcOrd="0" destOrd="0" presId="urn:microsoft.com/office/officeart/2005/8/layout/vList6"/>
    <dgm:cxn modelId="{560311F1-B70D-491F-B648-D7FA2EACCC92}" srcId="{10503185-24A9-4EA1-8072-6B696D49576A}" destId="{54E951C5-3F00-428D-BF99-60DD265391B3}" srcOrd="0" destOrd="0" parTransId="{9DC16706-C88D-4994-8C40-DA37AB65660D}" sibTransId="{C70411F7-D671-4AB0-A8E7-8B8699E57D0C}"/>
    <dgm:cxn modelId="{457015F4-1F24-469C-96A4-BEBED02E670F}" type="presOf" srcId="{3637B815-5C48-44B3-93A2-A486AD14D2F0}" destId="{A7B08E50-8BC2-4130-A515-544271DB77C1}" srcOrd="0" destOrd="0" presId="urn:microsoft.com/office/officeart/2005/8/layout/vList6"/>
    <dgm:cxn modelId="{ABDBBCD6-2A0D-4FB0-B9DA-7CB90492AF41}" type="presParOf" srcId="{E6AEF103-99C4-462A-82D7-ED4FD6F0CC92}" destId="{96A7881E-CEAC-416D-B14B-409386C7CBCE}" srcOrd="0" destOrd="0" presId="urn:microsoft.com/office/officeart/2005/8/layout/vList6"/>
    <dgm:cxn modelId="{EF21064B-C3AE-417F-A8BA-FD040D19836D}" type="presParOf" srcId="{96A7881E-CEAC-416D-B14B-409386C7CBCE}" destId="{3A78E6FC-B5DC-438D-8F0F-F4442AAC7E49}" srcOrd="0" destOrd="0" presId="urn:microsoft.com/office/officeart/2005/8/layout/vList6"/>
    <dgm:cxn modelId="{E8F94ECE-F749-43F6-BC31-6E430EC3A595}" type="presParOf" srcId="{96A7881E-CEAC-416D-B14B-409386C7CBCE}" destId="{F91F0C7E-14A5-4C93-B9D3-A56A698D7736}" srcOrd="1" destOrd="0" presId="urn:microsoft.com/office/officeart/2005/8/layout/vList6"/>
    <dgm:cxn modelId="{5FDF71EA-7255-468C-9BC7-9788772E8E33}" type="presParOf" srcId="{E6AEF103-99C4-462A-82D7-ED4FD6F0CC92}" destId="{DD5C7C75-0480-459B-9C19-B274527735A9}" srcOrd="1" destOrd="0" presId="urn:microsoft.com/office/officeart/2005/8/layout/vList6"/>
    <dgm:cxn modelId="{28422287-CB0E-4335-8DCD-98F29AE049F5}" type="presParOf" srcId="{E6AEF103-99C4-462A-82D7-ED4FD6F0CC92}" destId="{B477058C-9912-420D-A480-F6D48E8E026D}" srcOrd="2" destOrd="0" presId="urn:microsoft.com/office/officeart/2005/8/layout/vList6"/>
    <dgm:cxn modelId="{757ECB6A-1C44-4C45-BD5C-E4E768E0A3C5}" type="presParOf" srcId="{B477058C-9912-420D-A480-F6D48E8E026D}" destId="{86AC43AD-45C8-46F6-8103-3800BC72BD96}" srcOrd="0" destOrd="0" presId="urn:microsoft.com/office/officeart/2005/8/layout/vList6"/>
    <dgm:cxn modelId="{584CA268-2490-4FC8-94C0-8E22EF3EE1DE}" type="presParOf" srcId="{B477058C-9912-420D-A480-F6D48E8E026D}" destId="{4536BA81-46D1-40D1-BD7A-79C46518D9D2}" srcOrd="1" destOrd="0" presId="urn:microsoft.com/office/officeart/2005/8/layout/vList6"/>
    <dgm:cxn modelId="{659375AC-7AA0-44E5-9D67-7CE4D76F0C84}" type="presParOf" srcId="{E6AEF103-99C4-462A-82D7-ED4FD6F0CC92}" destId="{6794CA68-9DC4-4D28-A865-C283801AC5B0}" srcOrd="3" destOrd="0" presId="urn:microsoft.com/office/officeart/2005/8/layout/vList6"/>
    <dgm:cxn modelId="{CE9064B8-8914-4A77-A6BD-DBD9F0B8A091}" type="presParOf" srcId="{E6AEF103-99C4-462A-82D7-ED4FD6F0CC92}" destId="{DC2DEE28-B742-4B0B-A670-9194E2AA0D60}" srcOrd="4" destOrd="0" presId="urn:microsoft.com/office/officeart/2005/8/layout/vList6"/>
    <dgm:cxn modelId="{10DCE551-57CC-4D11-9CAE-46967C9D5061}" type="presParOf" srcId="{DC2DEE28-B742-4B0B-A670-9194E2AA0D60}" destId="{89559E7F-8213-4F7C-A2EC-6951F92460ED}" srcOrd="0" destOrd="0" presId="urn:microsoft.com/office/officeart/2005/8/layout/vList6"/>
    <dgm:cxn modelId="{06A3A928-DFBF-4320-9ED1-C8567AA5D1DE}" type="presParOf" srcId="{DC2DEE28-B742-4B0B-A670-9194E2AA0D60}" destId="{BB96AA21-5E5F-4B91-B2E8-99FAEB1D97F2}" srcOrd="1" destOrd="0" presId="urn:microsoft.com/office/officeart/2005/8/layout/vList6"/>
    <dgm:cxn modelId="{2BA8EA78-95C4-4CE4-BFD7-A7951C2EDDDB}" type="presParOf" srcId="{E6AEF103-99C4-462A-82D7-ED4FD6F0CC92}" destId="{9C351FF7-38CA-4807-B474-1C68F19434F5}" srcOrd="5" destOrd="0" presId="urn:microsoft.com/office/officeart/2005/8/layout/vList6"/>
    <dgm:cxn modelId="{E4C8DCDD-726C-403A-863C-13EFBBCFBA94}" type="presParOf" srcId="{E6AEF103-99C4-462A-82D7-ED4FD6F0CC92}" destId="{E0D4E72B-5E3A-4FF2-8A74-1F9AF5AFC9BA}" srcOrd="6" destOrd="0" presId="urn:microsoft.com/office/officeart/2005/8/layout/vList6"/>
    <dgm:cxn modelId="{9E2828BB-0F34-4736-A9A0-5790FF47218F}" type="presParOf" srcId="{E0D4E72B-5E3A-4FF2-8A74-1F9AF5AFC9BA}" destId="{69283727-420E-4912-9415-56C94978E785}" srcOrd="0" destOrd="0" presId="urn:microsoft.com/office/officeart/2005/8/layout/vList6"/>
    <dgm:cxn modelId="{61F7376A-E0AB-453B-9A7A-B6C654F056DC}" type="presParOf" srcId="{E0D4E72B-5E3A-4FF2-8A74-1F9AF5AFC9BA}" destId="{B701CF9E-FD98-4708-A741-69BE4FA5B926}" srcOrd="1" destOrd="0" presId="urn:microsoft.com/office/officeart/2005/8/layout/vList6"/>
    <dgm:cxn modelId="{FE14E338-E326-4693-BFBF-82C3440FB9A0}" type="presParOf" srcId="{E6AEF103-99C4-462A-82D7-ED4FD6F0CC92}" destId="{515D76DB-0ED6-4F06-B6A1-2824BBE7851A}" srcOrd="7" destOrd="0" presId="urn:microsoft.com/office/officeart/2005/8/layout/vList6"/>
    <dgm:cxn modelId="{08F9C306-44A5-4AEC-8E33-0FF3980BFD02}" type="presParOf" srcId="{E6AEF103-99C4-462A-82D7-ED4FD6F0CC92}" destId="{8D5D8A6E-CC90-4D0B-8E30-04E785B9C446}" srcOrd="8" destOrd="0" presId="urn:microsoft.com/office/officeart/2005/8/layout/vList6"/>
    <dgm:cxn modelId="{38F781AB-9E72-4716-A737-ADDCF4A2A261}" type="presParOf" srcId="{8D5D8A6E-CC90-4D0B-8E30-04E785B9C446}" destId="{FADF7729-61E2-40DE-AF89-F208C4115F5B}" srcOrd="0" destOrd="0" presId="urn:microsoft.com/office/officeart/2005/8/layout/vList6"/>
    <dgm:cxn modelId="{3A6B42C3-2885-4734-B4F3-F728E47AB676}" type="presParOf" srcId="{8D5D8A6E-CC90-4D0B-8E30-04E785B9C446}" destId="{A03CA91A-8559-4304-BF87-DC09943FF471}" srcOrd="1" destOrd="0" presId="urn:microsoft.com/office/officeart/2005/8/layout/vList6"/>
    <dgm:cxn modelId="{2605D69E-7862-4DC1-BC96-C304AA307926}" type="presParOf" srcId="{E6AEF103-99C4-462A-82D7-ED4FD6F0CC92}" destId="{95563EF5-6258-4C43-8ABE-FA19B8DB009F}" srcOrd="9" destOrd="0" presId="urn:microsoft.com/office/officeart/2005/8/layout/vList6"/>
    <dgm:cxn modelId="{382E6995-7F92-42EA-BF5A-2C39D5DC2297}" type="presParOf" srcId="{E6AEF103-99C4-462A-82D7-ED4FD6F0CC92}" destId="{AEAA6C92-70CD-410A-9C10-F79F76D8A994}" srcOrd="10" destOrd="0" presId="urn:microsoft.com/office/officeart/2005/8/layout/vList6"/>
    <dgm:cxn modelId="{9068093A-11D3-4023-9414-6A909587CD13}" type="presParOf" srcId="{AEAA6C92-70CD-410A-9C10-F79F76D8A994}" destId="{73CD574A-2970-4419-9E61-F2CDCF5F698D}" srcOrd="0" destOrd="0" presId="urn:microsoft.com/office/officeart/2005/8/layout/vList6"/>
    <dgm:cxn modelId="{36F264E5-B576-45B1-8921-901CD46D0840}" type="presParOf" srcId="{AEAA6C92-70CD-410A-9C10-F79F76D8A994}" destId="{A7B08E50-8BC2-4130-A515-544271DB77C1}" srcOrd="1" destOrd="0" presId="urn:microsoft.com/office/officeart/2005/8/layout/vList6"/>
    <dgm:cxn modelId="{77F74270-744C-4324-BA77-A196DDA820AA}" type="presParOf" srcId="{E6AEF103-99C4-462A-82D7-ED4FD6F0CC92}" destId="{65A6AAA2-E0E0-485F-91EC-F7A7AAC5A988}" srcOrd="11" destOrd="0" presId="urn:microsoft.com/office/officeart/2005/8/layout/vList6"/>
    <dgm:cxn modelId="{159FB62A-F6FF-4FF8-B62B-CE7EFE0C3068}" type="presParOf" srcId="{E6AEF103-99C4-462A-82D7-ED4FD6F0CC92}" destId="{DDC9EFE2-0504-4607-A28F-1F40BE2CECEE}" srcOrd="12" destOrd="0" presId="urn:microsoft.com/office/officeart/2005/8/layout/vList6"/>
    <dgm:cxn modelId="{EEDCC6CA-38C7-4D8D-9788-DC0D75DE15CC}" type="presParOf" srcId="{DDC9EFE2-0504-4607-A28F-1F40BE2CECEE}" destId="{27595F67-FA08-4361-811D-9542EC1FCECB}" srcOrd="0" destOrd="0" presId="urn:microsoft.com/office/officeart/2005/8/layout/vList6"/>
    <dgm:cxn modelId="{564C227B-03B3-422B-BFF2-03EAE8D46694}" type="presParOf" srcId="{DDC9EFE2-0504-4607-A28F-1F40BE2CECEE}" destId="{D2670EBF-F5FA-45D5-B104-072817847255}" srcOrd="1" destOrd="0" presId="urn:microsoft.com/office/officeart/2005/8/layout/vList6"/>
    <dgm:cxn modelId="{5BF4C9D9-EB56-4AB0-9F0F-82D76D366215}" type="presParOf" srcId="{E6AEF103-99C4-462A-82D7-ED4FD6F0CC92}" destId="{F48DCD0C-EB9E-4CB9-8CCF-236E498460CD}" srcOrd="13" destOrd="0" presId="urn:microsoft.com/office/officeart/2005/8/layout/vList6"/>
    <dgm:cxn modelId="{17439AF8-F57C-4FDD-9F73-42FFE94F8FF8}" type="presParOf" srcId="{E6AEF103-99C4-462A-82D7-ED4FD6F0CC92}" destId="{F3E9A962-5567-4D3F-8F85-113EA5DDC625}" srcOrd="14" destOrd="0" presId="urn:microsoft.com/office/officeart/2005/8/layout/vList6"/>
    <dgm:cxn modelId="{E924EBC1-3CCF-46C0-8316-1E9473B6EFCA}" type="presParOf" srcId="{F3E9A962-5567-4D3F-8F85-113EA5DDC625}" destId="{087EEFAF-1BF6-420A-975E-C922AC330BE0}" srcOrd="0" destOrd="0" presId="urn:microsoft.com/office/officeart/2005/8/layout/vList6"/>
    <dgm:cxn modelId="{7E055251-0E88-40A6-A498-6BA880062E00}" type="presParOf" srcId="{F3E9A962-5567-4D3F-8F85-113EA5DDC625}" destId="{44F9B41A-F6DD-44B2-BCFC-4DC0F5956C99}" srcOrd="1" destOrd="0" presId="urn:microsoft.com/office/officeart/2005/8/layout/vList6"/>
    <dgm:cxn modelId="{8BEC3DC1-035F-4616-A8B2-0BB33BAAF9AC}" type="presParOf" srcId="{E6AEF103-99C4-462A-82D7-ED4FD6F0CC92}" destId="{1973B6F6-1378-482E-8665-AF43BAF60692}" srcOrd="15" destOrd="0" presId="urn:microsoft.com/office/officeart/2005/8/layout/vList6"/>
    <dgm:cxn modelId="{7A15A225-0F43-4230-A6BA-F3D2509AC1D7}" type="presParOf" srcId="{E6AEF103-99C4-462A-82D7-ED4FD6F0CC92}" destId="{E6F3F250-9072-4816-B55D-764600A20358}" srcOrd="16" destOrd="0" presId="urn:microsoft.com/office/officeart/2005/8/layout/vList6"/>
    <dgm:cxn modelId="{F72E5575-3B08-4CB3-88D5-2C85E1F24FFD}" type="presParOf" srcId="{E6F3F250-9072-4816-B55D-764600A20358}" destId="{6CFF1B54-4F7B-4BDD-ACFB-8F8444C436CB}" srcOrd="0" destOrd="0" presId="urn:microsoft.com/office/officeart/2005/8/layout/vList6"/>
    <dgm:cxn modelId="{499281DC-F518-42F2-B0A6-85011AC0A73D}" type="presParOf" srcId="{E6F3F250-9072-4816-B55D-764600A20358}" destId="{C7E93482-FFB4-40FE-B676-46F8E6B99D1F}" srcOrd="1" destOrd="0" presId="urn:microsoft.com/office/officeart/2005/8/layout/vList6"/>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C2015-3590-4B5D-9B63-DA15DCB4513C}">
      <dsp:nvSpPr>
        <dsp:cNvPr id="0" name=""/>
        <dsp:cNvSpPr/>
      </dsp:nvSpPr>
      <dsp:spPr>
        <a:xfrm>
          <a:off x="0" y="22693"/>
          <a:ext cx="11864315" cy="9172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l-GR" sz="3200" b="1" kern="1200" dirty="0">
              <a:latin typeface="Arial" panose="020B0604020202020204" pitchFamily="34" charset="0"/>
              <a:cs typeface="Arial" panose="020B0604020202020204" pitchFamily="34" charset="0"/>
            </a:rPr>
            <a:t>Ελλάδα </a:t>
          </a:r>
          <a:r>
            <a:rPr lang="el-GR" sz="3200" b="1" kern="1200" dirty="0">
              <a:solidFill>
                <a:srgbClr val="00B0F0"/>
              </a:solidFill>
              <a:latin typeface="Arial" panose="020B0604020202020204" pitchFamily="34" charset="0"/>
              <a:cs typeface="Arial" panose="020B0604020202020204" pitchFamily="34" charset="0"/>
            </a:rPr>
            <a:t>2</a:t>
          </a:r>
          <a:r>
            <a:rPr lang="el-GR" sz="3200" b="1" kern="1200" dirty="0">
              <a:solidFill>
                <a:srgbClr val="FFFF00"/>
              </a:solidFill>
              <a:latin typeface="Arial" panose="020B0604020202020204" pitchFamily="34" charset="0"/>
              <a:cs typeface="Arial" panose="020B0604020202020204" pitchFamily="34" charset="0"/>
            </a:rPr>
            <a:t>.</a:t>
          </a:r>
          <a:r>
            <a:rPr lang="el-GR" sz="3200" b="1" kern="1200" dirty="0">
              <a:solidFill>
                <a:srgbClr val="92D050"/>
              </a:solidFill>
              <a:latin typeface="Arial" panose="020B0604020202020204" pitchFamily="34" charset="0"/>
              <a:cs typeface="Arial" panose="020B0604020202020204" pitchFamily="34" charset="0"/>
            </a:rPr>
            <a:t>0</a:t>
          </a:r>
        </a:p>
      </dsp:txBody>
      <dsp:txXfrm>
        <a:off x="44778" y="67471"/>
        <a:ext cx="11774759" cy="827724"/>
      </dsp:txXfrm>
    </dsp:sp>
    <dsp:sp modelId="{A2305172-72E2-4486-92FF-DEEDDA502378}">
      <dsp:nvSpPr>
        <dsp:cNvPr id="0" name=""/>
        <dsp:cNvSpPr/>
      </dsp:nvSpPr>
      <dsp:spPr>
        <a:xfrm>
          <a:off x="0" y="939973"/>
          <a:ext cx="11864315"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692" tIns="25400" rIns="142240" bIns="25400" numCol="1" spcCol="1270" anchor="t" anchorCtr="0">
          <a:noAutofit/>
        </a:bodyPr>
        <a:lstStyle/>
        <a:p>
          <a:pPr marL="228600" lvl="1" indent="-228600" algn="l" defTabSz="889000">
            <a:lnSpc>
              <a:spcPct val="200000"/>
            </a:lnSpc>
            <a:spcBef>
              <a:spcPct val="0"/>
            </a:spcBef>
            <a:spcAft>
              <a:spcPts val="600"/>
            </a:spcAft>
            <a:buChar char="•"/>
          </a:pPr>
          <a:r>
            <a:rPr lang="el-GR" sz="2000" b="1" kern="1200" dirty="0">
              <a:latin typeface="Arial" panose="020B0604020202020204" pitchFamily="34" charset="0"/>
              <a:cs typeface="Arial" panose="020B0604020202020204" pitchFamily="34" charset="0"/>
            </a:rPr>
            <a:t>Η κυρίως εφαρμογή του ΟΠΣ</a:t>
          </a:r>
          <a:r>
            <a:rPr lang="en-US" sz="2000" b="1" kern="1200" dirty="0">
              <a:latin typeface="Arial" panose="020B0604020202020204" pitchFamily="34" charset="0"/>
              <a:cs typeface="Arial" panose="020B0604020202020204" pitchFamily="34" charset="0"/>
            </a:rPr>
            <a:t> </a:t>
          </a:r>
          <a:r>
            <a:rPr lang="el-GR" sz="2000" b="1" kern="1200" dirty="0">
              <a:latin typeface="Arial" panose="020B0604020202020204" pitchFamily="34" charset="0"/>
              <a:cs typeface="Arial" panose="020B0604020202020204" pitchFamily="34" charset="0"/>
            </a:rPr>
            <a:t>για την διαχείριση &amp; παρακολούθηση των Δελτίων των έργων</a:t>
          </a:r>
        </a:p>
      </dsp:txBody>
      <dsp:txXfrm>
        <a:off x="0" y="939973"/>
        <a:ext cx="11864315" cy="811440"/>
      </dsp:txXfrm>
    </dsp:sp>
    <dsp:sp modelId="{CB2568D1-2528-4C54-AE7E-D00438A42DEF}">
      <dsp:nvSpPr>
        <dsp:cNvPr id="0" name=""/>
        <dsp:cNvSpPr/>
      </dsp:nvSpPr>
      <dsp:spPr>
        <a:xfrm>
          <a:off x="0" y="1751413"/>
          <a:ext cx="11864315" cy="91728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l-GR" sz="3200" b="1" kern="1200" dirty="0">
              <a:latin typeface="Arial" panose="020B0604020202020204" pitchFamily="34" charset="0"/>
              <a:cs typeface="Arial" panose="020B0604020202020204" pitchFamily="34" charset="0"/>
            </a:rPr>
            <a:t>Αναφορές</a:t>
          </a:r>
        </a:p>
      </dsp:txBody>
      <dsp:txXfrm>
        <a:off x="44778" y="1796191"/>
        <a:ext cx="11774759" cy="827724"/>
      </dsp:txXfrm>
    </dsp:sp>
    <dsp:sp modelId="{7EDBDA2E-5F62-4962-8B64-ECE1FE409861}">
      <dsp:nvSpPr>
        <dsp:cNvPr id="0" name=""/>
        <dsp:cNvSpPr/>
      </dsp:nvSpPr>
      <dsp:spPr>
        <a:xfrm>
          <a:off x="0" y="2668693"/>
          <a:ext cx="11864315"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692" tIns="25400" rIns="142240" bIns="25400" numCol="1" spcCol="1270" anchor="t" anchorCtr="0">
          <a:noAutofit/>
        </a:bodyPr>
        <a:lstStyle/>
        <a:p>
          <a:pPr marL="228600" lvl="1" indent="-228600" algn="l" defTabSz="889000">
            <a:lnSpc>
              <a:spcPct val="200000"/>
            </a:lnSpc>
            <a:spcBef>
              <a:spcPct val="0"/>
            </a:spcBef>
            <a:spcAft>
              <a:spcPct val="20000"/>
            </a:spcAft>
            <a:buChar char="•"/>
          </a:pPr>
          <a:r>
            <a:rPr lang="el-GR" sz="2000" b="1" kern="1200" dirty="0">
              <a:latin typeface="Arial" panose="020B0604020202020204" pitchFamily="34" charset="0"/>
              <a:cs typeface="Arial" panose="020B0604020202020204" pitchFamily="34" charset="0"/>
            </a:rPr>
            <a:t>Εξαγωγή αναφορών</a:t>
          </a:r>
          <a:r>
            <a:rPr lang="en-US" sz="2000" b="1" kern="1200" dirty="0">
              <a:latin typeface="Arial" panose="020B0604020202020204" pitchFamily="34" charset="0"/>
              <a:cs typeface="Arial" panose="020B0604020202020204" pitchFamily="34" charset="0"/>
            </a:rPr>
            <a:t> </a:t>
          </a:r>
          <a:r>
            <a:rPr lang="el-GR" sz="2000" b="1" kern="1200" dirty="0">
              <a:latin typeface="Arial" panose="020B0604020202020204" pitchFamily="34" charset="0"/>
              <a:cs typeface="Arial" panose="020B0604020202020204" pitchFamily="34" charset="0"/>
            </a:rPr>
            <a:t>με επιλεγμένα κριτήρια για τα δεδομένα που αφορούν τα έργα</a:t>
          </a:r>
        </a:p>
      </dsp:txBody>
      <dsp:txXfrm>
        <a:off x="0" y="2668693"/>
        <a:ext cx="11864315" cy="811440"/>
      </dsp:txXfrm>
    </dsp:sp>
    <dsp:sp modelId="{34313A87-1E4F-4C73-96B3-B15F05E9290B}">
      <dsp:nvSpPr>
        <dsp:cNvPr id="0" name=""/>
        <dsp:cNvSpPr/>
      </dsp:nvSpPr>
      <dsp:spPr>
        <a:xfrm>
          <a:off x="0" y="3480133"/>
          <a:ext cx="11864315" cy="917280"/>
        </a:xfrm>
        <a:prstGeom prst="round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Helpdesk</a:t>
          </a:r>
          <a:endParaRPr lang="el-GR" sz="3200" b="1" kern="1200" dirty="0">
            <a:latin typeface="Arial" panose="020B0604020202020204" pitchFamily="34" charset="0"/>
            <a:cs typeface="Arial" panose="020B0604020202020204" pitchFamily="34" charset="0"/>
          </a:endParaRPr>
        </a:p>
      </dsp:txBody>
      <dsp:txXfrm>
        <a:off x="44778" y="3524911"/>
        <a:ext cx="11774759" cy="827724"/>
      </dsp:txXfrm>
    </dsp:sp>
    <dsp:sp modelId="{0B3C66C0-48C4-4EEE-8BAA-D9D9169E523A}">
      <dsp:nvSpPr>
        <dsp:cNvPr id="0" name=""/>
        <dsp:cNvSpPr/>
      </dsp:nvSpPr>
      <dsp:spPr>
        <a:xfrm>
          <a:off x="0" y="4397413"/>
          <a:ext cx="11864315"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692" tIns="25400" rIns="142240" bIns="25400" numCol="1" spcCol="1270" anchor="t" anchorCtr="0">
          <a:noAutofit/>
        </a:bodyPr>
        <a:lstStyle/>
        <a:p>
          <a:pPr marL="228600" lvl="1" indent="-228600" algn="l" defTabSz="889000">
            <a:lnSpc>
              <a:spcPct val="200000"/>
            </a:lnSpc>
            <a:spcBef>
              <a:spcPct val="0"/>
            </a:spcBef>
            <a:spcAft>
              <a:spcPct val="20000"/>
            </a:spcAft>
            <a:buChar char="•"/>
          </a:pPr>
          <a:r>
            <a:rPr lang="el-GR" sz="2000" b="1" kern="1200" dirty="0">
              <a:latin typeface="Arial" panose="020B0604020202020204" pitchFamily="34" charset="0"/>
              <a:cs typeface="Arial" panose="020B0604020202020204" pitchFamily="34" charset="0"/>
            </a:rPr>
            <a:t>Επικοινωνία με την ΕΙΔΙΚΗ ΥΠΗΡΕΣΙΑ ΣΥΝΤΟΝΙΣΜΟΥ ΤΑΜΕΙΟΥ ΑΝΑΚΑΜΨΗΣ (ΕΥΣΤΑ)</a:t>
          </a:r>
        </a:p>
      </dsp:txBody>
      <dsp:txXfrm>
        <a:off x="0" y="4397413"/>
        <a:ext cx="11864315" cy="811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7E1C9-1078-41A7-9C0C-E07ADBFA7731}">
      <dsp:nvSpPr>
        <dsp:cNvPr id="0" name=""/>
        <dsp:cNvSpPr/>
      </dsp:nvSpPr>
      <dsp:spPr>
        <a:xfrm>
          <a:off x="677" y="343286"/>
          <a:ext cx="2643240" cy="1585944"/>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Browsers</a:t>
          </a:r>
          <a:endParaRPr lang="el-GR" sz="4800" kern="1200" dirty="0"/>
        </a:p>
      </dsp:txBody>
      <dsp:txXfrm>
        <a:off x="677" y="343286"/>
        <a:ext cx="2643240" cy="1585944"/>
      </dsp:txXfrm>
    </dsp:sp>
    <dsp:sp modelId="{8E344A07-93A6-4838-9B99-2D14AEF8A650}">
      <dsp:nvSpPr>
        <dsp:cNvPr id="0" name=""/>
        <dsp:cNvSpPr/>
      </dsp:nvSpPr>
      <dsp:spPr>
        <a:xfrm>
          <a:off x="2908242" y="343286"/>
          <a:ext cx="2643240" cy="1585944"/>
        </a:xfrm>
        <a:prstGeom prst="rect">
          <a:avLst/>
        </a:prstGeom>
        <a:solidFill>
          <a:srgbClr val="4F81BD">
            <a:shade val="80000"/>
            <a:hueOff val="306246"/>
            <a:satOff val="-4392"/>
            <a:lumOff val="25615"/>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l-GR" sz="4700" kern="1200" dirty="0">
              <a:solidFill>
                <a:prstClr val="white"/>
              </a:solidFill>
              <a:latin typeface="Calibri"/>
              <a:ea typeface="+mn-ea"/>
              <a:cs typeface="+mn-cs"/>
            </a:rPr>
            <a:t>Καρτέλες</a:t>
          </a:r>
        </a:p>
      </dsp:txBody>
      <dsp:txXfrm>
        <a:off x="2908242" y="343286"/>
        <a:ext cx="2643240" cy="1585944"/>
      </dsp:txXfrm>
    </dsp:sp>
    <dsp:sp modelId="{72C4E0CE-032D-420F-AB23-5EA59F83A312}">
      <dsp:nvSpPr>
        <dsp:cNvPr id="0" name=""/>
        <dsp:cNvSpPr/>
      </dsp:nvSpPr>
      <dsp:spPr>
        <a:xfrm>
          <a:off x="1566771" y="2450350"/>
          <a:ext cx="2643240" cy="1585944"/>
        </a:xfrm>
        <a:prstGeom prst="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l-GR" sz="4800" kern="1200" dirty="0"/>
            <a:t>Χρήστες</a:t>
          </a:r>
        </a:p>
      </dsp:txBody>
      <dsp:txXfrm>
        <a:off x="1566771" y="2450350"/>
        <a:ext cx="2643240" cy="15859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7E1C9-1078-41A7-9C0C-E07ADBFA7731}">
      <dsp:nvSpPr>
        <dsp:cNvPr id="0" name=""/>
        <dsp:cNvSpPr/>
      </dsp:nvSpPr>
      <dsp:spPr>
        <a:xfrm>
          <a:off x="727" y="873206"/>
          <a:ext cx="2835866" cy="170151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l-GR" sz="4300" kern="1200" dirty="0"/>
            <a:t>Δελτία</a:t>
          </a:r>
        </a:p>
      </dsp:txBody>
      <dsp:txXfrm>
        <a:off x="727" y="873206"/>
        <a:ext cx="2835866" cy="1701519"/>
      </dsp:txXfrm>
    </dsp:sp>
    <dsp:sp modelId="{8E344A07-93A6-4838-9B99-2D14AEF8A650}">
      <dsp:nvSpPr>
        <dsp:cNvPr id="0" name=""/>
        <dsp:cNvSpPr/>
      </dsp:nvSpPr>
      <dsp:spPr>
        <a:xfrm>
          <a:off x="3120180" y="873206"/>
          <a:ext cx="2835866" cy="1701519"/>
        </a:xfrm>
        <a:prstGeom prst="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l-GR" sz="4300" kern="1200" dirty="0"/>
            <a:t>Συνημμένα</a:t>
          </a:r>
        </a:p>
      </dsp:txBody>
      <dsp:txXfrm>
        <a:off x="3120180" y="873206"/>
        <a:ext cx="2835866" cy="1701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2D26F-E002-4D03-8471-D07A17B90A08}">
      <dsp:nvSpPr>
        <dsp:cNvPr id="0" name=""/>
        <dsp:cNvSpPr/>
      </dsp:nvSpPr>
      <dsp:spPr>
        <a:xfrm>
          <a:off x="747967" y="0"/>
          <a:ext cx="5078034" cy="16610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120000"/>
            </a:lnSpc>
            <a:spcBef>
              <a:spcPct val="0"/>
            </a:spcBef>
            <a:spcAft>
              <a:spcPct val="35000"/>
            </a:spcAft>
            <a:buNone/>
          </a:pPr>
          <a:r>
            <a:rPr lang="el-GR" sz="3200" b="1" kern="1200" dirty="0"/>
            <a:t>Χρήστης με αρμοδιότητα </a:t>
          </a:r>
          <a:r>
            <a:rPr lang="el-GR" sz="3600" b="1" kern="1200" dirty="0">
              <a:solidFill>
                <a:srgbClr val="FFC000"/>
              </a:solidFill>
            </a:rPr>
            <a:t>Συμπλήρωσης</a:t>
          </a:r>
        </a:p>
      </dsp:txBody>
      <dsp:txXfrm>
        <a:off x="796616" y="48649"/>
        <a:ext cx="4980736" cy="1563708"/>
      </dsp:txXfrm>
    </dsp:sp>
    <dsp:sp modelId="{FC0183E2-7F5D-4709-B4E0-C01D1DD96BDE}">
      <dsp:nvSpPr>
        <dsp:cNvPr id="0" name=""/>
        <dsp:cNvSpPr/>
      </dsp:nvSpPr>
      <dsp:spPr>
        <a:xfrm>
          <a:off x="1255770" y="1661006"/>
          <a:ext cx="489139" cy="540294"/>
        </a:xfrm>
        <a:custGeom>
          <a:avLst/>
          <a:gdLst/>
          <a:ahLst/>
          <a:cxnLst/>
          <a:rect l="0" t="0" r="0" b="0"/>
          <a:pathLst>
            <a:path>
              <a:moveTo>
                <a:pt x="0" y="0"/>
              </a:moveTo>
              <a:lnTo>
                <a:pt x="0" y="540294"/>
              </a:lnTo>
              <a:lnTo>
                <a:pt x="489139" y="540294"/>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63CDAF29-BEE9-4B10-8314-AA2AE15CF292}">
      <dsp:nvSpPr>
        <dsp:cNvPr id="0" name=""/>
        <dsp:cNvSpPr/>
      </dsp:nvSpPr>
      <dsp:spPr>
        <a:xfrm>
          <a:off x="1744910" y="1842099"/>
          <a:ext cx="2571171" cy="718403"/>
        </a:xfrm>
        <a:prstGeom prst="roundRect">
          <a:avLst>
            <a:gd name="adj" fmla="val 10000"/>
          </a:avLst>
        </a:prstGeom>
        <a:solidFill>
          <a:srgbClr val="83C937">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bg1"/>
              </a:solidFill>
            </a:rPr>
            <a:t>+ Δημιουργία</a:t>
          </a:r>
        </a:p>
      </dsp:txBody>
      <dsp:txXfrm>
        <a:off x="1765951" y="1863140"/>
        <a:ext cx="2529089" cy="676321"/>
      </dsp:txXfrm>
    </dsp:sp>
    <dsp:sp modelId="{460D6884-E519-4ED3-8276-23000D9D2C09}">
      <dsp:nvSpPr>
        <dsp:cNvPr id="0" name=""/>
        <dsp:cNvSpPr/>
      </dsp:nvSpPr>
      <dsp:spPr>
        <a:xfrm>
          <a:off x="1255770" y="1661006"/>
          <a:ext cx="489139" cy="1438298"/>
        </a:xfrm>
        <a:custGeom>
          <a:avLst/>
          <a:gdLst/>
          <a:ahLst/>
          <a:cxnLst/>
          <a:rect l="0" t="0" r="0" b="0"/>
          <a:pathLst>
            <a:path>
              <a:moveTo>
                <a:pt x="0" y="0"/>
              </a:moveTo>
              <a:lnTo>
                <a:pt x="0" y="1438298"/>
              </a:lnTo>
              <a:lnTo>
                <a:pt x="489139" y="1438298"/>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9DAECA6-A01C-49B2-8EE1-A754830BAA5B}">
      <dsp:nvSpPr>
        <dsp:cNvPr id="0" name=""/>
        <dsp:cNvSpPr/>
      </dsp:nvSpPr>
      <dsp:spPr>
        <a:xfrm>
          <a:off x="1744910" y="2740103"/>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Επεξεργασία</a:t>
          </a:r>
        </a:p>
      </dsp:txBody>
      <dsp:txXfrm>
        <a:off x="1765951" y="2761144"/>
        <a:ext cx="2529089" cy="676321"/>
      </dsp:txXfrm>
    </dsp:sp>
    <dsp:sp modelId="{B79B8A20-C5A0-4BB9-84D2-69F6F172D412}">
      <dsp:nvSpPr>
        <dsp:cNvPr id="0" name=""/>
        <dsp:cNvSpPr/>
      </dsp:nvSpPr>
      <dsp:spPr>
        <a:xfrm>
          <a:off x="1255770" y="1661006"/>
          <a:ext cx="489139" cy="2336303"/>
        </a:xfrm>
        <a:custGeom>
          <a:avLst/>
          <a:gdLst/>
          <a:ahLst/>
          <a:cxnLst/>
          <a:rect l="0" t="0" r="0" b="0"/>
          <a:pathLst>
            <a:path>
              <a:moveTo>
                <a:pt x="0" y="0"/>
              </a:moveTo>
              <a:lnTo>
                <a:pt x="0" y="2336303"/>
              </a:lnTo>
              <a:lnTo>
                <a:pt x="489139" y="233630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58A50177-CAEF-4DA5-A04A-1D87F30B8232}">
      <dsp:nvSpPr>
        <dsp:cNvPr id="0" name=""/>
        <dsp:cNvSpPr/>
      </dsp:nvSpPr>
      <dsp:spPr>
        <a:xfrm>
          <a:off x="1744910" y="3638107"/>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Επισκόπηση</a:t>
          </a:r>
        </a:p>
      </dsp:txBody>
      <dsp:txXfrm>
        <a:off x="1765951" y="3659148"/>
        <a:ext cx="2529089" cy="676321"/>
      </dsp:txXfrm>
    </dsp:sp>
    <dsp:sp modelId="{1CAD702C-753E-4AAE-B0B9-67AAC1FE1B38}">
      <dsp:nvSpPr>
        <dsp:cNvPr id="0" name=""/>
        <dsp:cNvSpPr/>
      </dsp:nvSpPr>
      <dsp:spPr>
        <a:xfrm>
          <a:off x="1255770" y="1661006"/>
          <a:ext cx="489139" cy="3234307"/>
        </a:xfrm>
        <a:custGeom>
          <a:avLst/>
          <a:gdLst/>
          <a:ahLst/>
          <a:cxnLst/>
          <a:rect l="0" t="0" r="0" b="0"/>
          <a:pathLst>
            <a:path>
              <a:moveTo>
                <a:pt x="0" y="0"/>
              </a:moveTo>
              <a:lnTo>
                <a:pt x="0" y="3234307"/>
              </a:lnTo>
              <a:lnTo>
                <a:pt x="489139" y="323430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9256601-4ED3-479D-B143-2BCA1CD2E6F5}">
      <dsp:nvSpPr>
        <dsp:cNvPr id="0" name=""/>
        <dsp:cNvSpPr/>
      </dsp:nvSpPr>
      <dsp:spPr>
        <a:xfrm>
          <a:off x="1744910" y="4536111"/>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Εκτύπωση</a:t>
          </a:r>
        </a:p>
      </dsp:txBody>
      <dsp:txXfrm>
        <a:off x="1765951" y="4557152"/>
        <a:ext cx="2529089" cy="676321"/>
      </dsp:txXfrm>
    </dsp:sp>
    <dsp:sp modelId="{47FF4E34-440A-48E5-99EF-4B6608923042}">
      <dsp:nvSpPr>
        <dsp:cNvPr id="0" name=""/>
        <dsp:cNvSpPr/>
      </dsp:nvSpPr>
      <dsp:spPr>
        <a:xfrm>
          <a:off x="1255770" y="1661006"/>
          <a:ext cx="489139" cy="4132311"/>
        </a:xfrm>
        <a:custGeom>
          <a:avLst/>
          <a:gdLst/>
          <a:ahLst/>
          <a:cxnLst/>
          <a:rect l="0" t="0" r="0" b="0"/>
          <a:pathLst>
            <a:path>
              <a:moveTo>
                <a:pt x="0" y="0"/>
              </a:moveTo>
              <a:lnTo>
                <a:pt x="0" y="4132311"/>
              </a:lnTo>
              <a:lnTo>
                <a:pt x="489139" y="413231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BE14EE7-039C-4EBE-92E4-0A5452768977}">
      <dsp:nvSpPr>
        <dsp:cNvPr id="0" name=""/>
        <dsp:cNvSpPr/>
      </dsp:nvSpPr>
      <dsp:spPr>
        <a:xfrm>
          <a:off x="1744910" y="5434116"/>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Διαγραφή</a:t>
          </a:r>
        </a:p>
      </dsp:txBody>
      <dsp:txXfrm>
        <a:off x="1765951" y="5455157"/>
        <a:ext cx="2529089" cy="676321"/>
      </dsp:txXfrm>
    </dsp:sp>
    <dsp:sp modelId="{11C1657C-A492-494A-8B1A-E41AD3025549}">
      <dsp:nvSpPr>
        <dsp:cNvPr id="0" name=""/>
        <dsp:cNvSpPr/>
      </dsp:nvSpPr>
      <dsp:spPr>
        <a:xfrm>
          <a:off x="1255770" y="1661006"/>
          <a:ext cx="489139" cy="5030315"/>
        </a:xfrm>
        <a:custGeom>
          <a:avLst/>
          <a:gdLst/>
          <a:ahLst/>
          <a:cxnLst/>
          <a:rect l="0" t="0" r="0" b="0"/>
          <a:pathLst>
            <a:path>
              <a:moveTo>
                <a:pt x="0" y="0"/>
              </a:moveTo>
              <a:lnTo>
                <a:pt x="0" y="5030315"/>
              </a:lnTo>
              <a:lnTo>
                <a:pt x="489139" y="5030315"/>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7F36834-0B48-4A09-BA5E-576E217221BE}">
      <dsp:nvSpPr>
        <dsp:cNvPr id="0" name=""/>
        <dsp:cNvSpPr/>
      </dsp:nvSpPr>
      <dsp:spPr>
        <a:xfrm>
          <a:off x="1744910" y="6332120"/>
          <a:ext cx="2571171" cy="718403"/>
        </a:xfrm>
        <a:prstGeom prst="roundRect">
          <a:avLst>
            <a:gd name="adj" fmla="val 10000"/>
          </a:avLst>
        </a:prstGeom>
        <a:solidFill>
          <a:prstClr val="white">
            <a:alpha val="90000"/>
            <a:hueOff val="0"/>
            <a:satOff val="0"/>
            <a:lumOff val="0"/>
            <a:alphaOff val="0"/>
          </a:prst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solidFill>
                <a:prstClr val="black">
                  <a:hueOff val="0"/>
                  <a:satOff val="0"/>
                  <a:lumOff val="0"/>
                  <a:alphaOff val="0"/>
                </a:prstClr>
              </a:solidFill>
              <a:latin typeface="Calibri"/>
              <a:ea typeface="+mn-ea"/>
              <a:cs typeface="+mn-cs"/>
            </a:rPr>
            <a:t>Προώθηση</a:t>
          </a:r>
        </a:p>
      </dsp:txBody>
      <dsp:txXfrm>
        <a:off x="1765951" y="6353161"/>
        <a:ext cx="2529089" cy="676321"/>
      </dsp:txXfrm>
    </dsp:sp>
    <dsp:sp modelId="{031DB8D7-C27D-4F5E-9BA2-BA53A5EE2E1E}">
      <dsp:nvSpPr>
        <dsp:cNvPr id="0" name=""/>
        <dsp:cNvSpPr/>
      </dsp:nvSpPr>
      <dsp:spPr>
        <a:xfrm>
          <a:off x="1255770" y="1661006"/>
          <a:ext cx="489139" cy="5928320"/>
        </a:xfrm>
        <a:custGeom>
          <a:avLst/>
          <a:gdLst/>
          <a:ahLst/>
          <a:cxnLst/>
          <a:rect l="0" t="0" r="0" b="0"/>
          <a:pathLst>
            <a:path>
              <a:moveTo>
                <a:pt x="0" y="0"/>
              </a:moveTo>
              <a:lnTo>
                <a:pt x="0" y="5928320"/>
              </a:lnTo>
              <a:lnTo>
                <a:pt x="489139" y="59283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412DFD-2704-4523-AA53-7454D673E71B}">
      <dsp:nvSpPr>
        <dsp:cNvPr id="0" name=""/>
        <dsp:cNvSpPr/>
      </dsp:nvSpPr>
      <dsp:spPr>
        <a:xfrm>
          <a:off x="1744910" y="7230124"/>
          <a:ext cx="2621356" cy="718403"/>
        </a:xfrm>
        <a:prstGeom prst="roundRect">
          <a:avLst>
            <a:gd name="adj" fmla="val 10000"/>
          </a:avLst>
        </a:prstGeom>
        <a:solidFill>
          <a:prstClr val="white">
            <a:alpha val="90000"/>
            <a:hueOff val="0"/>
            <a:satOff val="0"/>
            <a:lumOff val="0"/>
            <a:alphaOff val="0"/>
          </a:prst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solidFill>
                <a:prstClr val="black">
                  <a:hueOff val="0"/>
                  <a:satOff val="0"/>
                  <a:lumOff val="0"/>
                  <a:alphaOff val="0"/>
                </a:prstClr>
              </a:solidFill>
              <a:latin typeface="Calibri"/>
              <a:ea typeface="+mn-ea"/>
              <a:cs typeface="+mn-cs"/>
            </a:rPr>
            <a:t>Παρακολούθηση</a:t>
          </a:r>
        </a:p>
      </dsp:txBody>
      <dsp:txXfrm>
        <a:off x="1765951" y="7251165"/>
        <a:ext cx="2579274" cy="676321"/>
      </dsp:txXfrm>
    </dsp:sp>
    <dsp:sp modelId="{7E8A006E-6DA0-47AE-8C43-122E0B47E602}">
      <dsp:nvSpPr>
        <dsp:cNvPr id="0" name=""/>
        <dsp:cNvSpPr/>
      </dsp:nvSpPr>
      <dsp:spPr>
        <a:xfrm>
          <a:off x="6185203" y="0"/>
          <a:ext cx="5078034" cy="22640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120000"/>
            </a:lnSpc>
            <a:spcBef>
              <a:spcPct val="0"/>
            </a:spcBef>
            <a:spcAft>
              <a:spcPts val="600"/>
            </a:spcAft>
            <a:buNone/>
          </a:pPr>
          <a:r>
            <a:rPr lang="el-GR" sz="3200" b="1" kern="1200" dirty="0"/>
            <a:t>Χρήστης με αρμοδιότητα</a:t>
          </a:r>
          <a:br>
            <a:rPr lang="en-US" sz="3200" b="1" kern="1200" dirty="0"/>
          </a:br>
          <a:r>
            <a:rPr lang="el-GR" sz="3600" b="1" kern="1200" dirty="0">
              <a:solidFill>
                <a:srgbClr val="FFC000"/>
              </a:solidFill>
            </a:rPr>
            <a:t>Υποβολής </a:t>
          </a:r>
        </a:p>
        <a:p>
          <a:pPr marL="0" lvl="0" indent="0" algn="ctr" defTabSz="1422400">
            <a:lnSpc>
              <a:spcPct val="100000"/>
            </a:lnSpc>
            <a:spcBef>
              <a:spcPct val="0"/>
            </a:spcBef>
            <a:spcAft>
              <a:spcPts val="0"/>
            </a:spcAft>
            <a:buNone/>
          </a:pPr>
          <a:r>
            <a:rPr lang="el-GR" sz="3600" b="1" kern="1200" dirty="0">
              <a:solidFill>
                <a:srgbClr val="FF0000"/>
              </a:solidFill>
              <a:effectLst>
                <a:glow rad="228600">
                  <a:schemeClr val="accent1">
                    <a:satMod val="175000"/>
                    <a:alpha val="40000"/>
                  </a:schemeClr>
                </a:glow>
              </a:effectLst>
            </a:rPr>
            <a:t>(επιπλέον ενέργειες)</a:t>
          </a:r>
        </a:p>
      </dsp:txBody>
      <dsp:txXfrm>
        <a:off x="6251516" y="66313"/>
        <a:ext cx="4945408" cy="2131451"/>
      </dsp:txXfrm>
    </dsp:sp>
    <dsp:sp modelId="{36FF911A-C6F5-4573-90D1-099CCAA2852A}">
      <dsp:nvSpPr>
        <dsp:cNvPr id="0" name=""/>
        <dsp:cNvSpPr/>
      </dsp:nvSpPr>
      <dsp:spPr>
        <a:xfrm>
          <a:off x="6693006" y="2264077"/>
          <a:ext cx="489139" cy="540294"/>
        </a:xfrm>
        <a:custGeom>
          <a:avLst/>
          <a:gdLst/>
          <a:ahLst/>
          <a:cxnLst/>
          <a:rect l="0" t="0" r="0" b="0"/>
          <a:pathLst>
            <a:path>
              <a:moveTo>
                <a:pt x="0" y="0"/>
              </a:moveTo>
              <a:lnTo>
                <a:pt x="0" y="540294"/>
              </a:lnTo>
              <a:lnTo>
                <a:pt x="489139" y="540294"/>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DE7689E-0350-472C-A46B-7FD0BDA1FAC1}">
      <dsp:nvSpPr>
        <dsp:cNvPr id="0" name=""/>
        <dsp:cNvSpPr/>
      </dsp:nvSpPr>
      <dsp:spPr>
        <a:xfrm>
          <a:off x="7182146" y="2445169"/>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Υποβολή</a:t>
          </a:r>
        </a:p>
      </dsp:txBody>
      <dsp:txXfrm>
        <a:off x="7203187" y="2466210"/>
        <a:ext cx="2529089" cy="676321"/>
      </dsp:txXfrm>
    </dsp:sp>
    <dsp:sp modelId="{D139C152-7AE1-4D01-BFB7-A6B21C25FC56}">
      <dsp:nvSpPr>
        <dsp:cNvPr id="0" name=""/>
        <dsp:cNvSpPr/>
      </dsp:nvSpPr>
      <dsp:spPr>
        <a:xfrm>
          <a:off x="6693006" y="2264077"/>
          <a:ext cx="489139" cy="1438298"/>
        </a:xfrm>
        <a:custGeom>
          <a:avLst/>
          <a:gdLst/>
          <a:ahLst/>
          <a:cxnLst/>
          <a:rect l="0" t="0" r="0" b="0"/>
          <a:pathLst>
            <a:path>
              <a:moveTo>
                <a:pt x="0" y="0"/>
              </a:moveTo>
              <a:lnTo>
                <a:pt x="0" y="1438298"/>
              </a:lnTo>
              <a:lnTo>
                <a:pt x="489139" y="1438298"/>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16EAA3C5-BE48-4716-B489-EA064DEDFA46}">
      <dsp:nvSpPr>
        <dsp:cNvPr id="0" name=""/>
        <dsp:cNvSpPr/>
      </dsp:nvSpPr>
      <dsp:spPr>
        <a:xfrm>
          <a:off x="7182146" y="3343174"/>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Ακύρωση</a:t>
          </a:r>
        </a:p>
      </dsp:txBody>
      <dsp:txXfrm>
        <a:off x="7203187" y="3364215"/>
        <a:ext cx="2529089" cy="676321"/>
      </dsp:txXfrm>
    </dsp:sp>
    <dsp:sp modelId="{45FC527D-8F2F-4F32-BE22-66E81DF3767C}">
      <dsp:nvSpPr>
        <dsp:cNvPr id="0" name=""/>
        <dsp:cNvSpPr/>
      </dsp:nvSpPr>
      <dsp:spPr>
        <a:xfrm>
          <a:off x="6693006" y="2264077"/>
          <a:ext cx="489139" cy="2336303"/>
        </a:xfrm>
        <a:custGeom>
          <a:avLst/>
          <a:gdLst/>
          <a:ahLst/>
          <a:cxnLst/>
          <a:rect l="0" t="0" r="0" b="0"/>
          <a:pathLst>
            <a:path>
              <a:moveTo>
                <a:pt x="0" y="0"/>
              </a:moveTo>
              <a:lnTo>
                <a:pt x="0" y="2336303"/>
              </a:lnTo>
              <a:lnTo>
                <a:pt x="489139" y="233630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CF06743-991C-4470-8176-7316EA5CC4C0}">
      <dsp:nvSpPr>
        <dsp:cNvPr id="0" name=""/>
        <dsp:cNvSpPr/>
      </dsp:nvSpPr>
      <dsp:spPr>
        <a:xfrm>
          <a:off x="7182146" y="4241178"/>
          <a:ext cx="2571171" cy="7184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Επικοινωνία</a:t>
          </a:r>
        </a:p>
      </dsp:txBody>
      <dsp:txXfrm>
        <a:off x="7203187" y="4262219"/>
        <a:ext cx="2529089" cy="676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9F16F-ECA0-4D78-AB18-66C1511BD736}">
      <dsp:nvSpPr>
        <dsp:cNvPr id="0" name=""/>
        <dsp:cNvSpPr/>
      </dsp:nvSpPr>
      <dsp:spPr>
        <a:xfrm>
          <a:off x="-9244313" y="-1411878"/>
          <a:ext cx="11000960" cy="11000960"/>
        </a:xfrm>
        <a:prstGeom prst="blockArc">
          <a:avLst>
            <a:gd name="adj1" fmla="val 18900000"/>
            <a:gd name="adj2" fmla="val 2700000"/>
            <a:gd name="adj3" fmla="val 1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7CF707-2DA5-4104-8D3F-33B94ADDBE01}">
      <dsp:nvSpPr>
        <dsp:cNvPr id="0" name=""/>
        <dsp:cNvSpPr/>
      </dsp:nvSpPr>
      <dsp:spPr>
        <a:xfrm>
          <a:off x="654585" y="453468"/>
          <a:ext cx="14543271" cy="860895"/>
        </a:xfrm>
        <a:prstGeom prst="rect">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336" tIns="71120" rIns="71120" bIns="71120" numCol="1" spcCol="1270" anchor="ctr" anchorCtr="0">
          <a:noAutofit/>
        </a:bodyPr>
        <a:lstStyle/>
        <a:p>
          <a:pPr marL="0" lvl="0" indent="0" algn="l" defTabSz="1244600">
            <a:lnSpc>
              <a:spcPct val="90000"/>
            </a:lnSpc>
            <a:spcBef>
              <a:spcPct val="0"/>
            </a:spcBef>
            <a:spcAft>
              <a:spcPct val="35000"/>
            </a:spcAft>
            <a:buNone/>
            <a:tabLst>
              <a:tab pos="2514600" algn="l"/>
            </a:tabLst>
          </a:pPr>
          <a:r>
            <a:rPr lang="el-GR" sz="2800" b="1" kern="1200" dirty="0">
              <a:solidFill>
                <a:srgbClr val="FFC000"/>
              </a:solidFill>
              <a:latin typeface="Segoe UI Black" panose="020B0A02040204020203" pitchFamily="34" charset="0"/>
              <a:ea typeface="Segoe UI Black" panose="020B0A02040204020203" pitchFamily="34" charset="0"/>
            </a:rPr>
            <a:t>Υπό Υποβολή</a:t>
          </a:r>
          <a:r>
            <a:rPr lang="el-GR" sz="2800" b="1" kern="1200" dirty="0">
              <a:solidFill>
                <a:srgbClr val="FFC000"/>
              </a:solidFill>
            </a:rPr>
            <a:t>  </a:t>
          </a:r>
          <a:r>
            <a:rPr lang="el-GR" sz="2800" b="0" kern="1200" dirty="0"/>
            <a:t>- Ο </a:t>
          </a:r>
          <a:r>
            <a:rPr lang="el-GR" sz="2800" b="1" kern="1200" dirty="0">
              <a:latin typeface="Segoe UI Black" panose="020B0A02040204020203" pitchFamily="34" charset="0"/>
              <a:ea typeface="Segoe UI Black" panose="020B0A02040204020203" pitchFamily="34" charset="0"/>
            </a:rPr>
            <a:t>Φορέας Υλοποίησης</a:t>
          </a:r>
          <a:r>
            <a:rPr lang="el-GR" sz="2800" b="0" kern="1200" dirty="0"/>
            <a:t> δημιούργησε &amp; επεξεργάζεται το Δελτίο</a:t>
          </a:r>
        </a:p>
      </dsp:txBody>
      <dsp:txXfrm>
        <a:off x="654585" y="453468"/>
        <a:ext cx="14543271" cy="860895"/>
      </dsp:txXfrm>
    </dsp:sp>
    <dsp:sp modelId="{AF04C9F2-4FA6-45B7-B835-1CE41CE047D9}">
      <dsp:nvSpPr>
        <dsp:cNvPr id="0" name=""/>
        <dsp:cNvSpPr/>
      </dsp:nvSpPr>
      <dsp:spPr>
        <a:xfrm>
          <a:off x="116525" y="322999"/>
          <a:ext cx="1076119" cy="1076119"/>
        </a:xfrm>
        <a:prstGeom prst="ellipse">
          <a:avLst/>
        </a:prstGeom>
        <a:solidFill>
          <a:schemeClr val="lt1">
            <a:hueOff val="0"/>
            <a:satOff val="0"/>
            <a:lumOff val="0"/>
            <a:alphaOff val="0"/>
          </a:schemeClr>
        </a:solidFill>
        <a:ln w="25400" cap="flat" cmpd="sng" algn="ctr">
          <a:solidFill>
            <a:srgbClr val="3674A8"/>
          </a:solidFill>
          <a:prstDash val="solid"/>
        </a:ln>
        <a:effectLst/>
      </dsp:spPr>
      <dsp:style>
        <a:lnRef idx="2">
          <a:scrgbClr r="0" g="0" b="0"/>
        </a:lnRef>
        <a:fillRef idx="1">
          <a:scrgbClr r="0" g="0" b="0"/>
        </a:fillRef>
        <a:effectRef idx="0">
          <a:scrgbClr r="0" g="0" b="0"/>
        </a:effectRef>
        <a:fontRef idx="minor"/>
      </dsp:style>
    </dsp:sp>
    <dsp:sp modelId="{8E2ADF77-680E-4CAC-B342-08168D2CC5E7}">
      <dsp:nvSpPr>
        <dsp:cNvPr id="0" name=""/>
        <dsp:cNvSpPr/>
      </dsp:nvSpPr>
      <dsp:spPr>
        <a:xfrm>
          <a:off x="1362730" y="1721791"/>
          <a:ext cx="13835125" cy="860895"/>
        </a:xfrm>
        <a:prstGeom prst="rect">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336" tIns="71120" rIns="71120" bIns="71120" numCol="1" spcCol="1270" anchor="ctr" anchorCtr="0">
          <a:noAutofit/>
        </a:bodyPr>
        <a:lstStyle/>
        <a:p>
          <a:pPr marL="0" lvl="0" indent="0" algn="l" defTabSz="1244600">
            <a:lnSpc>
              <a:spcPct val="90000"/>
            </a:lnSpc>
            <a:spcBef>
              <a:spcPct val="0"/>
            </a:spcBef>
            <a:spcAft>
              <a:spcPct val="35000"/>
            </a:spcAft>
            <a:buNone/>
            <a:tabLst>
              <a:tab pos="2159000" algn="l"/>
            </a:tabLst>
          </a:pPr>
          <a:r>
            <a:rPr lang="el-GR" sz="2800" b="1" kern="1200" dirty="0">
              <a:solidFill>
                <a:srgbClr val="FFC000"/>
              </a:solidFill>
              <a:latin typeface="Segoe UI Black" panose="020B0A02040204020203" pitchFamily="34" charset="0"/>
              <a:ea typeface="Segoe UI Black" panose="020B0A02040204020203" pitchFamily="34" charset="0"/>
            </a:rPr>
            <a:t>Υποβληθέν</a:t>
          </a:r>
          <a:r>
            <a:rPr lang="el-GR" sz="2800" b="1" kern="1200" dirty="0"/>
            <a:t>  </a:t>
          </a:r>
          <a:r>
            <a:rPr lang="el-GR" sz="2800" b="0" kern="1200" dirty="0"/>
            <a:t>- Το </a:t>
          </a:r>
          <a:r>
            <a:rPr lang="el-GR" sz="2800" b="1" kern="1200" dirty="0">
              <a:latin typeface="Segoe UI Black" panose="020B0A02040204020203" pitchFamily="34" charset="0"/>
              <a:ea typeface="Segoe UI Black" panose="020B0A02040204020203" pitchFamily="34" charset="0"/>
            </a:rPr>
            <a:t>Υπουργείο Ευθύνης</a:t>
          </a:r>
          <a:r>
            <a:rPr lang="el-GR" sz="2800" b="0" kern="1200" dirty="0"/>
            <a:t> υπέβαλε το Δελτίο</a:t>
          </a:r>
          <a:endParaRPr lang="el-GR" sz="2800" b="1" kern="1200" dirty="0"/>
        </a:p>
      </dsp:txBody>
      <dsp:txXfrm>
        <a:off x="1362730" y="1721791"/>
        <a:ext cx="13835125" cy="860895"/>
      </dsp:txXfrm>
    </dsp:sp>
    <dsp:sp modelId="{56DB4853-ADEE-44C2-9974-2ED638B2341B}">
      <dsp:nvSpPr>
        <dsp:cNvPr id="0" name=""/>
        <dsp:cNvSpPr/>
      </dsp:nvSpPr>
      <dsp:spPr>
        <a:xfrm>
          <a:off x="824670" y="1614179"/>
          <a:ext cx="1076119" cy="1076119"/>
        </a:xfrm>
        <a:prstGeom prst="ellipse">
          <a:avLst/>
        </a:prstGeom>
        <a:solidFill>
          <a:schemeClr val="lt1">
            <a:hueOff val="0"/>
            <a:satOff val="0"/>
            <a:lumOff val="0"/>
            <a:alphaOff val="0"/>
          </a:schemeClr>
        </a:solidFill>
        <a:ln w="25400" cap="flat" cmpd="sng" algn="ctr">
          <a:solidFill>
            <a:srgbClr val="3674A8"/>
          </a:solidFill>
          <a:prstDash val="solid"/>
        </a:ln>
        <a:effectLst/>
      </dsp:spPr>
      <dsp:style>
        <a:lnRef idx="2">
          <a:scrgbClr r="0" g="0" b="0"/>
        </a:lnRef>
        <a:fillRef idx="1">
          <a:scrgbClr r="0" g="0" b="0"/>
        </a:fillRef>
        <a:effectRef idx="0">
          <a:scrgbClr r="0" g="0" b="0"/>
        </a:effectRef>
        <a:fontRef idx="minor"/>
      </dsp:style>
    </dsp:sp>
    <dsp:sp modelId="{176F408F-9EDB-4FF1-A220-8038EC88DC02}">
      <dsp:nvSpPr>
        <dsp:cNvPr id="0" name=""/>
        <dsp:cNvSpPr/>
      </dsp:nvSpPr>
      <dsp:spPr>
        <a:xfrm>
          <a:off x="1686548" y="3012972"/>
          <a:ext cx="13511308" cy="860895"/>
        </a:xfrm>
        <a:prstGeom prst="rect">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336" tIns="71120" rIns="71120" bIns="71120"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rgbClr val="FFC000"/>
              </a:solidFill>
              <a:latin typeface="Segoe UI Black" panose="020B0A02040204020203" pitchFamily="34" charset="0"/>
              <a:ea typeface="Segoe UI Black" panose="020B0A02040204020203" pitchFamily="34" charset="0"/>
            </a:rPr>
            <a:t>Υπό Επεξεργασία</a:t>
          </a:r>
          <a:r>
            <a:rPr lang="el-GR" sz="2800" b="1" kern="1200" dirty="0">
              <a:solidFill>
                <a:srgbClr val="FFC000"/>
              </a:solidFill>
            </a:rPr>
            <a:t>  </a:t>
          </a:r>
          <a:r>
            <a:rPr lang="el-GR" sz="2800" b="0" kern="1200" dirty="0"/>
            <a:t>- Η </a:t>
          </a:r>
          <a:r>
            <a:rPr lang="el-GR" sz="2800" b="1" kern="1200" dirty="0">
              <a:latin typeface="Segoe UI Black" panose="020B0A02040204020203" pitchFamily="34" charset="0"/>
              <a:ea typeface="Segoe UI Black" panose="020B0A02040204020203" pitchFamily="34" charset="0"/>
            </a:rPr>
            <a:t>ΕΥΣΤΑ</a:t>
          </a:r>
          <a:r>
            <a:rPr lang="el-GR" sz="2800" b="0" kern="1200" dirty="0"/>
            <a:t> ξεκίνησε την επεξεργασία του Δελτίου</a:t>
          </a:r>
        </a:p>
      </dsp:txBody>
      <dsp:txXfrm>
        <a:off x="1686548" y="3012972"/>
        <a:ext cx="13511308" cy="860895"/>
      </dsp:txXfrm>
    </dsp:sp>
    <dsp:sp modelId="{3B1E7FA6-2B07-4F75-82B7-79BC95E03070}">
      <dsp:nvSpPr>
        <dsp:cNvPr id="0" name=""/>
        <dsp:cNvSpPr/>
      </dsp:nvSpPr>
      <dsp:spPr>
        <a:xfrm>
          <a:off x="1148488" y="2905360"/>
          <a:ext cx="1076119" cy="1076119"/>
        </a:xfrm>
        <a:prstGeom prst="ellipse">
          <a:avLst/>
        </a:prstGeom>
        <a:solidFill>
          <a:schemeClr val="lt1">
            <a:hueOff val="0"/>
            <a:satOff val="0"/>
            <a:lumOff val="0"/>
            <a:alphaOff val="0"/>
          </a:schemeClr>
        </a:solidFill>
        <a:ln w="25400" cap="flat" cmpd="sng" algn="ctr">
          <a:solidFill>
            <a:srgbClr val="3674A8"/>
          </a:solidFill>
          <a:prstDash val="solid"/>
        </a:ln>
        <a:effectLst/>
      </dsp:spPr>
      <dsp:style>
        <a:lnRef idx="2">
          <a:scrgbClr r="0" g="0" b="0"/>
        </a:lnRef>
        <a:fillRef idx="1">
          <a:scrgbClr r="0" g="0" b="0"/>
        </a:fillRef>
        <a:effectRef idx="0">
          <a:scrgbClr r="0" g="0" b="0"/>
        </a:effectRef>
        <a:fontRef idx="minor"/>
      </dsp:style>
    </dsp:sp>
    <dsp:sp modelId="{6BF22C1F-20B1-44F2-956B-D49C7D03976D}">
      <dsp:nvSpPr>
        <dsp:cNvPr id="0" name=""/>
        <dsp:cNvSpPr/>
      </dsp:nvSpPr>
      <dsp:spPr>
        <a:xfrm>
          <a:off x="1686548" y="4303334"/>
          <a:ext cx="13511308" cy="860895"/>
        </a:xfrm>
        <a:prstGeom prst="rect">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336" tIns="71120" rIns="71120" bIns="71120" numCol="1" spcCol="1270" anchor="ctr" anchorCtr="0">
          <a:noAutofit/>
        </a:bodyPr>
        <a:lstStyle/>
        <a:p>
          <a:pPr marL="2159000" lvl="0" indent="-2159000" algn="l" defTabSz="1244600">
            <a:lnSpc>
              <a:spcPct val="90000"/>
            </a:lnSpc>
            <a:spcBef>
              <a:spcPct val="0"/>
            </a:spcBef>
            <a:spcAft>
              <a:spcPct val="35000"/>
            </a:spcAft>
            <a:buNone/>
            <a:tabLst>
              <a:tab pos="1879600" algn="l"/>
            </a:tabLst>
          </a:pPr>
          <a:r>
            <a:rPr lang="el-GR" sz="2800" b="1" kern="1200" dirty="0">
              <a:solidFill>
                <a:srgbClr val="FFC000"/>
              </a:solidFill>
              <a:latin typeface="Segoe UI Black" panose="020B0A02040204020203" pitchFamily="34" charset="0"/>
              <a:ea typeface="Segoe UI Black" panose="020B0A02040204020203" pitchFamily="34" charset="0"/>
            </a:rPr>
            <a:t>Οριστικοποιημένο</a:t>
          </a:r>
          <a:r>
            <a:rPr lang="el-GR" sz="2800" b="1" kern="1200" dirty="0"/>
            <a:t>  </a:t>
          </a:r>
          <a:r>
            <a:rPr lang="el-GR" sz="2800" b="0" kern="1200" dirty="0"/>
            <a:t>- Η </a:t>
          </a:r>
          <a:r>
            <a:rPr lang="el-GR" sz="2800" b="1" kern="1200" dirty="0">
              <a:latin typeface="Segoe UI Black" panose="020B0A02040204020203" pitchFamily="34" charset="0"/>
              <a:ea typeface="Segoe UI Black" panose="020B0A02040204020203" pitchFamily="34" charset="0"/>
            </a:rPr>
            <a:t>ΕΥΣΤΑ</a:t>
          </a:r>
          <a:r>
            <a:rPr lang="el-GR" sz="2800" b="0" kern="1200" dirty="0"/>
            <a:t> οριστικοποίησε το Δελτίο </a:t>
          </a:r>
          <a:endParaRPr lang="el-GR" sz="2800" b="0" kern="1200" dirty="0">
            <a:solidFill>
              <a:schemeClr val="tx1"/>
            </a:solidFill>
          </a:endParaRPr>
        </a:p>
      </dsp:txBody>
      <dsp:txXfrm>
        <a:off x="1686548" y="4303334"/>
        <a:ext cx="13511308" cy="860895"/>
      </dsp:txXfrm>
    </dsp:sp>
    <dsp:sp modelId="{1F5411D8-2032-4DD7-BB45-40C51248F571}">
      <dsp:nvSpPr>
        <dsp:cNvPr id="0" name=""/>
        <dsp:cNvSpPr/>
      </dsp:nvSpPr>
      <dsp:spPr>
        <a:xfrm>
          <a:off x="1148488" y="4195722"/>
          <a:ext cx="1076119" cy="1076119"/>
        </a:xfrm>
        <a:prstGeom prst="ellipse">
          <a:avLst/>
        </a:prstGeom>
        <a:solidFill>
          <a:schemeClr val="lt1">
            <a:hueOff val="0"/>
            <a:satOff val="0"/>
            <a:lumOff val="0"/>
            <a:alphaOff val="0"/>
          </a:schemeClr>
        </a:solidFill>
        <a:ln w="25400" cap="flat" cmpd="sng" algn="ctr">
          <a:solidFill>
            <a:srgbClr val="3674A8"/>
          </a:solidFill>
          <a:prstDash val="solid"/>
        </a:ln>
        <a:effectLst/>
      </dsp:spPr>
      <dsp:style>
        <a:lnRef idx="2">
          <a:scrgbClr r="0" g="0" b="0"/>
        </a:lnRef>
        <a:fillRef idx="1">
          <a:scrgbClr r="0" g="0" b="0"/>
        </a:fillRef>
        <a:effectRef idx="0">
          <a:scrgbClr r="0" g="0" b="0"/>
        </a:effectRef>
        <a:fontRef idx="minor"/>
      </dsp:style>
    </dsp:sp>
    <dsp:sp modelId="{7B4DFB4C-3B2E-4DA9-806B-32FC9E9A50E8}">
      <dsp:nvSpPr>
        <dsp:cNvPr id="0" name=""/>
        <dsp:cNvSpPr/>
      </dsp:nvSpPr>
      <dsp:spPr>
        <a:xfrm>
          <a:off x="1362730" y="5594515"/>
          <a:ext cx="13835125" cy="860895"/>
        </a:xfrm>
        <a:prstGeom prst="rect">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336" tIns="71120" rIns="71120" bIns="71120"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rgbClr val="FFC000"/>
              </a:solidFill>
              <a:latin typeface="Segoe UI Black" panose="020B0A02040204020203" pitchFamily="34" charset="0"/>
              <a:ea typeface="Segoe UI Black" panose="020B0A02040204020203" pitchFamily="34" charset="0"/>
            </a:rPr>
            <a:t>Επιστροφή</a:t>
          </a:r>
          <a:r>
            <a:rPr lang="el-GR" sz="2800" b="1" kern="1200" dirty="0"/>
            <a:t>  </a:t>
          </a:r>
          <a:r>
            <a:rPr lang="el-GR" sz="2800" b="0" kern="1200" dirty="0"/>
            <a:t>- Η </a:t>
          </a:r>
          <a:r>
            <a:rPr lang="el-GR" sz="2800" b="1" kern="1200" dirty="0">
              <a:latin typeface="Segoe UI Black" panose="020B0A02040204020203" pitchFamily="34" charset="0"/>
              <a:ea typeface="Segoe UI Black" panose="020B0A02040204020203" pitchFamily="34" charset="0"/>
            </a:rPr>
            <a:t>ΕΥΣΤΑ</a:t>
          </a:r>
          <a:r>
            <a:rPr lang="el-GR" sz="2800" b="0" kern="1200" dirty="0"/>
            <a:t> επέστρεψε το Δελτίο στον </a:t>
          </a:r>
          <a:r>
            <a:rPr lang="el-GR" sz="2800" b="1" kern="1200" dirty="0">
              <a:latin typeface="Segoe UI Black" panose="020B0A02040204020203" pitchFamily="34" charset="0"/>
              <a:ea typeface="Segoe UI Black" panose="020B0A02040204020203" pitchFamily="34" charset="0"/>
            </a:rPr>
            <a:t>Φορέα Υλοποίησης</a:t>
          </a:r>
          <a:r>
            <a:rPr lang="el-GR" sz="2800" b="0" kern="1200" dirty="0"/>
            <a:t> </a:t>
          </a:r>
        </a:p>
      </dsp:txBody>
      <dsp:txXfrm>
        <a:off x="1362730" y="5594515"/>
        <a:ext cx="13835125" cy="860895"/>
      </dsp:txXfrm>
    </dsp:sp>
    <dsp:sp modelId="{FB9E2391-C03F-492B-8ED5-D1DBAA03860F}">
      <dsp:nvSpPr>
        <dsp:cNvPr id="0" name=""/>
        <dsp:cNvSpPr/>
      </dsp:nvSpPr>
      <dsp:spPr>
        <a:xfrm>
          <a:off x="824670" y="5486903"/>
          <a:ext cx="1076119" cy="1076119"/>
        </a:xfrm>
        <a:prstGeom prst="ellipse">
          <a:avLst/>
        </a:prstGeom>
        <a:solidFill>
          <a:schemeClr val="lt1">
            <a:hueOff val="0"/>
            <a:satOff val="0"/>
            <a:lumOff val="0"/>
            <a:alphaOff val="0"/>
          </a:schemeClr>
        </a:solidFill>
        <a:ln w="25400" cap="flat" cmpd="sng" algn="ctr">
          <a:solidFill>
            <a:srgbClr val="3674A8"/>
          </a:solidFill>
          <a:prstDash val="solid"/>
        </a:ln>
        <a:effectLst/>
      </dsp:spPr>
      <dsp:style>
        <a:lnRef idx="2">
          <a:scrgbClr r="0" g="0" b="0"/>
        </a:lnRef>
        <a:fillRef idx="1">
          <a:scrgbClr r="0" g="0" b="0"/>
        </a:fillRef>
        <a:effectRef idx="0">
          <a:scrgbClr r="0" g="0" b="0"/>
        </a:effectRef>
        <a:fontRef idx="minor"/>
      </dsp:style>
    </dsp:sp>
    <dsp:sp modelId="{93C560C7-1DC9-41D0-8F2C-E56B69C323EE}">
      <dsp:nvSpPr>
        <dsp:cNvPr id="0" name=""/>
        <dsp:cNvSpPr/>
      </dsp:nvSpPr>
      <dsp:spPr>
        <a:xfrm>
          <a:off x="654585" y="6885695"/>
          <a:ext cx="14543271" cy="860895"/>
        </a:xfrm>
        <a:prstGeom prst="rect">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336" tIns="71120" rIns="71120" bIns="71120" numCol="1" spcCol="1270" anchor="ctr" anchorCtr="0">
          <a:noAutofit/>
        </a:bodyPr>
        <a:lstStyle/>
        <a:p>
          <a:pPr marL="2603500" lvl="0" indent="-2603500" algn="l" defTabSz="1244600">
            <a:lnSpc>
              <a:spcPct val="90000"/>
            </a:lnSpc>
            <a:spcBef>
              <a:spcPct val="0"/>
            </a:spcBef>
            <a:spcAft>
              <a:spcPct val="35000"/>
            </a:spcAft>
            <a:buNone/>
          </a:pPr>
          <a:r>
            <a:rPr lang="el-GR" sz="2800" b="1" kern="1200" dirty="0">
              <a:solidFill>
                <a:srgbClr val="FFC000"/>
              </a:solidFill>
              <a:latin typeface="Segoe UI Black" panose="020B0A02040204020203" pitchFamily="34" charset="0"/>
              <a:ea typeface="Segoe UI Black" panose="020B0A02040204020203" pitchFamily="34" charset="0"/>
            </a:rPr>
            <a:t>Άκυρο / Ανενεργό</a:t>
          </a:r>
          <a:r>
            <a:rPr lang="el-GR" sz="2800" b="1" kern="1200" dirty="0">
              <a:solidFill>
                <a:srgbClr val="FFC000"/>
              </a:solidFill>
            </a:rPr>
            <a:t>  </a:t>
          </a:r>
          <a:r>
            <a:rPr lang="el-GR" sz="2800" b="0" kern="1200" dirty="0"/>
            <a:t>- Το Δελτίο παύει να είναι σε εκκρεμότητα</a:t>
          </a:r>
        </a:p>
      </dsp:txBody>
      <dsp:txXfrm>
        <a:off x="654585" y="6885695"/>
        <a:ext cx="14543271" cy="860895"/>
      </dsp:txXfrm>
    </dsp:sp>
    <dsp:sp modelId="{E0BAF386-636F-4CCE-AD25-0D04828DA76E}">
      <dsp:nvSpPr>
        <dsp:cNvPr id="0" name=""/>
        <dsp:cNvSpPr/>
      </dsp:nvSpPr>
      <dsp:spPr>
        <a:xfrm>
          <a:off x="116525" y="6778083"/>
          <a:ext cx="1076119" cy="1076119"/>
        </a:xfrm>
        <a:prstGeom prst="ellipse">
          <a:avLst/>
        </a:prstGeom>
        <a:solidFill>
          <a:schemeClr val="lt1">
            <a:hueOff val="0"/>
            <a:satOff val="0"/>
            <a:lumOff val="0"/>
            <a:alphaOff val="0"/>
          </a:schemeClr>
        </a:solidFill>
        <a:ln w="25400" cap="flat" cmpd="sng" algn="ctr">
          <a:solidFill>
            <a:srgbClr val="3674A8"/>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2D26F-E002-4D03-8471-D07A17B90A08}">
      <dsp:nvSpPr>
        <dsp:cNvPr id="0" name=""/>
        <dsp:cNvSpPr/>
      </dsp:nvSpPr>
      <dsp:spPr>
        <a:xfrm>
          <a:off x="5271" y="0"/>
          <a:ext cx="5501331" cy="1332005"/>
        </a:xfrm>
        <a:prstGeom prst="roundRect">
          <a:avLst>
            <a:gd name="adj" fmla="val 10000"/>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latin typeface="Arial" panose="020B0604020202020204" pitchFamily="34" charset="0"/>
              <a:cs typeface="Arial" panose="020B0604020202020204" pitchFamily="34" charset="0"/>
            </a:rPr>
            <a:t>Προέλευση</a:t>
          </a:r>
        </a:p>
      </dsp:txBody>
      <dsp:txXfrm>
        <a:off x="44284" y="39013"/>
        <a:ext cx="5423305" cy="1253979"/>
      </dsp:txXfrm>
    </dsp:sp>
    <dsp:sp modelId="{FC0183E2-7F5D-4709-B4E0-C01D1DD96BDE}">
      <dsp:nvSpPr>
        <dsp:cNvPr id="0" name=""/>
        <dsp:cNvSpPr/>
      </dsp:nvSpPr>
      <dsp:spPr>
        <a:xfrm>
          <a:off x="555404" y="1332005"/>
          <a:ext cx="417000" cy="2299716"/>
        </a:xfrm>
        <a:custGeom>
          <a:avLst/>
          <a:gdLst/>
          <a:ahLst/>
          <a:cxnLst/>
          <a:rect l="0" t="0" r="0" b="0"/>
          <a:pathLst>
            <a:path>
              <a:moveTo>
                <a:pt x="0" y="0"/>
              </a:moveTo>
              <a:lnTo>
                <a:pt x="0" y="2299716"/>
              </a:lnTo>
              <a:lnTo>
                <a:pt x="417000" y="229971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63CDAF29-BEE9-4B10-8314-AA2AE15CF292}">
      <dsp:nvSpPr>
        <dsp:cNvPr id="0" name=""/>
        <dsp:cNvSpPr/>
      </dsp:nvSpPr>
      <dsp:spPr>
        <a:xfrm>
          <a:off x="972405" y="1735958"/>
          <a:ext cx="5554540" cy="3791527"/>
        </a:xfrm>
        <a:prstGeom prst="roundRect">
          <a:avLst>
            <a:gd name="adj" fmla="val 10000"/>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50000"/>
            </a:lnSpc>
            <a:spcBef>
              <a:spcPct val="0"/>
            </a:spcBef>
            <a:spcAft>
              <a:spcPct val="35000"/>
            </a:spcAft>
            <a:buNone/>
          </a:pPr>
          <a:r>
            <a:rPr lang="el-GR" sz="2400" b="1" kern="1200" dirty="0">
              <a:latin typeface="Arial" panose="020B0604020202020204" pitchFamily="34" charset="0"/>
              <a:cs typeface="Arial" panose="020B0604020202020204" pitchFamily="34" charset="0"/>
            </a:rPr>
            <a:t>Φορέας Υλοποίησης</a:t>
          </a:r>
        </a:p>
        <a:p>
          <a:pPr marL="0" lvl="0" indent="0" algn="l" defTabSz="1066800">
            <a:lnSpc>
              <a:spcPct val="150000"/>
            </a:lnSpc>
            <a:spcBef>
              <a:spcPct val="0"/>
            </a:spcBef>
            <a:spcAft>
              <a:spcPct val="35000"/>
            </a:spcAft>
            <a:buNone/>
          </a:pPr>
          <a:r>
            <a:rPr lang="el-GR" sz="2400" b="1" kern="1200" dirty="0">
              <a:latin typeface="Arial" panose="020B0604020202020204" pitchFamily="34" charset="0"/>
              <a:cs typeface="Arial" panose="020B0604020202020204" pitchFamily="34" charset="0"/>
            </a:rPr>
            <a:t>ΕΥΣΤΑ</a:t>
          </a:r>
        </a:p>
        <a:p>
          <a:pPr marL="0" lvl="0" indent="0" algn="l" defTabSz="1066800">
            <a:lnSpc>
              <a:spcPct val="150000"/>
            </a:lnSpc>
            <a:spcBef>
              <a:spcPct val="0"/>
            </a:spcBef>
            <a:spcAft>
              <a:spcPct val="35000"/>
            </a:spcAft>
            <a:buNone/>
          </a:pPr>
          <a:r>
            <a:rPr lang="en-US" sz="2400" b="1" kern="1200" dirty="0">
              <a:latin typeface="Arial" panose="020B0604020202020204" pitchFamily="34" charset="0"/>
              <a:cs typeface="Arial" panose="020B0604020202020204" pitchFamily="34" charset="0"/>
            </a:rPr>
            <a:t>Pdf </a:t>
          </a:r>
          <a:r>
            <a:rPr lang="el-GR" sz="2400" b="1" kern="1200" dirty="0">
              <a:latin typeface="Arial" panose="020B0604020202020204" pitchFamily="34" charset="0"/>
              <a:cs typeface="Arial" panose="020B0604020202020204" pitchFamily="34" charset="0"/>
            </a:rPr>
            <a:t>από ΟΠΣ</a:t>
          </a:r>
        </a:p>
        <a:p>
          <a:pPr marL="0" lvl="0" indent="0" algn="l" defTabSz="1066800">
            <a:lnSpc>
              <a:spcPct val="150000"/>
            </a:lnSpc>
            <a:spcBef>
              <a:spcPct val="0"/>
            </a:spcBef>
            <a:spcAft>
              <a:spcPct val="35000"/>
            </a:spcAft>
            <a:buNone/>
          </a:pPr>
          <a:r>
            <a:rPr lang="el-GR" sz="2400" b="1" kern="1200" dirty="0">
              <a:latin typeface="Arial" panose="020B0604020202020204" pitchFamily="34" charset="0"/>
              <a:cs typeface="Arial" panose="020B0604020202020204" pitchFamily="34" charset="0"/>
            </a:rPr>
            <a:t>Δελτίο Επικοινωνίας από ΦΥ</a:t>
          </a:r>
        </a:p>
        <a:p>
          <a:pPr marL="0" lvl="0" indent="0" algn="l" defTabSz="1066800">
            <a:lnSpc>
              <a:spcPct val="150000"/>
            </a:lnSpc>
            <a:spcBef>
              <a:spcPct val="0"/>
            </a:spcBef>
            <a:spcAft>
              <a:spcPct val="35000"/>
            </a:spcAft>
            <a:buNone/>
          </a:pPr>
          <a:r>
            <a:rPr lang="el-GR" sz="2400" b="1" kern="1200" dirty="0">
              <a:latin typeface="Arial" panose="020B0604020202020204" pitchFamily="34" charset="0"/>
              <a:cs typeface="Arial" panose="020B0604020202020204" pitchFamily="34" charset="0"/>
            </a:rPr>
            <a:t>Δελτίο Επικοινωνίας από ΕΥΣΤΑ</a:t>
          </a:r>
        </a:p>
      </dsp:txBody>
      <dsp:txXfrm>
        <a:off x="1083455" y="1847008"/>
        <a:ext cx="5332440" cy="3569427"/>
      </dsp:txXfrm>
    </dsp:sp>
    <dsp:sp modelId="{7E8A006E-6DA0-47AE-8C43-122E0B47E602}">
      <dsp:nvSpPr>
        <dsp:cNvPr id="0" name=""/>
        <dsp:cNvSpPr/>
      </dsp:nvSpPr>
      <dsp:spPr>
        <a:xfrm>
          <a:off x="6425497" y="0"/>
          <a:ext cx="5358433" cy="1332005"/>
        </a:xfrm>
        <a:prstGeom prst="roundRect">
          <a:avLst>
            <a:gd name="adj" fmla="val 10000"/>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latin typeface="Arial" panose="020B0604020202020204" pitchFamily="34" charset="0"/>
              <a:cs typeface="Arial" panose="020B0604020202020204" pitchFamily="34" charset="0"/>
            </a:rPr>
            <a:t>Επεξεργασία</a:t>
          </a:r>
        </a:p>
      </dsp:txBody>
      <dsp:txXfrm>
        <a:off x="6464510" y="39013"/>
        <a:ext cx="5280407" cy="1253979"/>
      </dsp:txXfrm>
    </dsp:sp>
    <dsp:sp modelId="{36FF911A-C6F5-4573-90D1-099CCAA2852A}">
      <dsp:nvSpPr>
        <dsp:cNvPr id="0" name=""/>
        <dsp:cNvSpPr/>
      </dsp:nvSpPr>
      <dsp:spPr>
        <a:xfrm>
          <a:off x="6961341" y="1332005"/>
          <a:ext cx="337990" cy="3414559"/>
        </a:xfrm>
        <a:custGeom>
          <a:avLst/>
          <a:gdLst/>
          <a:ahLst/>
          <a:cxnLst/>
          <a:rect l="0" t="0" r="0" b="0"/>
          <a:pathLst>
            <a:path>
              <a:moveTo>
                <a:pt x="0" y="0"/>
              </a:moveTo>
              <a:lnTo>
                <a:pt x="0" y="3414559"/>
              </a:lnTo>
              <a:lnTo>
                <a:pt x="337990" y="3414559"/>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DE7689E-0350-472C-A46B-7FD0BDA1FAC1}">
      <dsp:nvSpPr>
        <dsp:cNvPr id="0" name=""/>
        <dsp:cNvSpPr/>
      </dsp:nvSpPr>
      <dsp:spPr>
        <a:xfrm>
          <a:off x="7299331" y="1565512"/>
          <a:ext cx="8094659" cy="6362104"/>
        </a:xfrm>
        <a:prstGeom prst="roundRect">
          <a:avLst>
            <a:gd name="adj" fmla="val 10000"/>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ts val="0"/>
            </a:spcAft>
            <a:buNone/>
          </a:pPr>
          <a:r>
            <a:rPr lang="el-GR" sz="2400" b="1" kern="1200" dirty="0">
              <a:latin typeface="Arial" panose="020B0604020202020204" pitchFamily="34" charset="0"/>
              <a:cs typeface="Arial" panose="020B0604020202020204" pitchFamily="34" charset="0"/>
            </a:rPr>
            <a:t>Διαγραφή γίνεται μόνο από το μέρος που έβαλε το  αρχείο</a:t>
          </a:r>
          <a:r>
            <a:rPr lang="el-GR" sz="2400" kern="1200" dirty="0">
              <a:latin typeface="Arial" panose="020B0604020202020204" pitchFamily="34" charset="0"/>
              <a:cs typeface="Arial" panose="020B0604020202020204" pitchFamily="34" charset="0"/>
            </a:rPr>
            <a:t> </a:t>
          </a:r>
          <a:endParaRPr lang="en-US" sz="2400" kern="1200" dirty="0">
            <a:latin typeface="Arial" panose="020B0604020202020204" pitchFamily="34" charset="0"/>
            <a:cs typeface="Arial" panose="020B0604020202020204" pitchFamily="34" charset="0"/>
          </a:endParaRPr>
        </a:p>
        <a:p>
          <a:pPr marL="0" lvl="0" indent="0" algn="l" defTabSz="1066800">
            <a:lnSpc>
              <a:spcPct val="120000"/>
            </a:lnSpc>
            <a:spcBef>
              <a:spcPct val="0"/>
            </a:spcBef>
            <a:spcAft>
              <a:spcPts val="0"/>
            </a:spcAft>
            <a:buNone/>
          </a:pPr>
          <a:r>
            <a:rPr lang="el-GR" sz="2400" kern="1200" dirty="0">
              <a:solidFill>
                <a:srgbClr val="FF0000"/>
              </a:solidFill>
              <a:latin typeface="Arial" panose="020B0604020202020204" pitchFamily="34" charset="0"/>
              <a:cs typeface="Arial" panose="020B0604020202020204" pitchFamily="34" charset="0"/>
            </a:rPr>
            <a:t>(π.χ. χρήστης ΕΥΣΤΑ δεν μπορεί να διαγράψει αρχείο που μπήκε από Φορέα Υλοποίησης)</a:t>
          </a:r>
        </a:p>
        <a:p>
          <a:pPr marL="0" lvl="0" indent="0" algn="l" defTabSz="1066800">
            <a:lnSpc>
              <a:spcPct val="120000"/>
            </a:lnSpc>
            <a:spcBef>
              <a:spcPct val="0"/>
            </a:spcBef>
            <a:spcAft>
              <a:spcPts val="0"/>
            </a:spcAft>
            <a:buNone/>
          </a:pPr>
          <a:endParaRPr lang="el-GR" sz="2000" kern="1200" dirty="0">
            <a:latin typeface="Arial" panose="020B0604020202020204" pitchFamily="34" charset="0"/>
            <a:cs typeface="Arial" panose="020B0604020202020204" pitchFamily="34" charset="0"/>
          </a:endParaRPr>
        </a:p>
        <a:p>
          <a:pPr marL="0" lvl="0" indent="0" algn="l" defTabSz="1066800">
            <a:lnSpc>
              <a:spcPct val="120000"/>
            </a:lnSpc>
            <a:spcBef>
              <a:spcPct val="0"/>
            </a:spcBef>
            <a:spcAft>
              <a:spcPts val="0"/>
            </a:spcAft>
            <a:buNone/>
          </a:pPr>
          <a:r>
            <a:rPr lang="el-GR" sz="2400" b="1" kern="1200" dirty="0">
              <a:latin typeface="Arial" panose="020B0604020202020204" pitchFamily="34" charset="0"/>
              <a:cs typeface="Arial" panose="020B0604020202020204" pitchFamily="34" charset="0"/>
            </a:rPr>
            <a:t>Οι χρήστες ΕΥΣΤΑ μπορούν να επεξεργαστούν τα «μεταδεδομένα» των συνημμένων του Φορέα Υλοποίησης</a:t>
          </a:r>
          <a:r>
            <a:rPr lang="el-GR" sz="2400" kern="1200" dirty="0">
              <a:latin typeface="Arial" panose="020B0604020202020204" pitchFamily="34" charset="0"/>
              <a:cs typeface="Arial" panose="020B0604020202020204" pitchFamily="34" charset="0"/>
            </a:rPr>
            <a:t> </a:t>
          </a:r>
          <a:endParaRPr lang="en-US" sz="2400" kern="1200" dirty="0">
            <a:latin typeface="Arial" panose="020B0604020202020204" pitchFamily="34" charset="0"/>
            <a:cs typeface="Arial" panose="020B0604020202020204" pitchFamily="34" charset="0"/>
          </a:endParaRPr>
        </a:p>
        <a:p>
          <a:pPr marL="0" lvl="0" indent="0" algn="l" defTabSz="1066800">
            <a:lnSpc>
              <a:spcPct val="120000"/>
            </a:lnSpc>
            <a:spcBef>
              <a:spcPct val="0"/>
            </a:spcBef>
            <a:spcAft>
              <a:spcPts val="0"/>
            </a:spcAft>
            <a:buNone/>
          </a:pPr>
          <a:r>
            <a:rPr lang="el-GR" sz="2400" kern="1200" dirty="0">
              <a:latin typeface="Arial" panose="020B0604020202020204" pitchFamily="34" charset="0"/>
              <a:cs typeface="Arial" panose="020B0604020202020204" pitchFamily="34" charset="0"/>
            </a:rPr>
            <a:t>(π.χ. μπορούν να επιλέξουν για κάποιο συνημμένο το πεδίο </a:t>
          </a:r>
          <a:r>
            <a:rPr lang="el-GR" sz="2400" b="1" kern="1200" dirty="0">
              <a:solidFill>
                <a:srgbClr val="0070C0"/>
              </a:solidFill>
              <a:latin typeface="Arial" panose="020B0604020202020204" pitchFamily="34" charset="0"/>
              <a:cs typeface="Arial" panose="020B0604020202020204" pitchFamily="34" charset="0"/>
            </a:rPr>
            <a:t>‘Μη έγκυρο’</a:t>
          </a:r>
          <a:r>
            <a:rPr lang="el-GR" sz="2400" kern="1200" dirty="0">
              <a:latin typeface="Arial" panose="020B0604020202020204" pitchFamily="34" charset="0"/>
              <a:cs typeface="Arial" panose="020B0604020202020204" pitchFamily="34" charset="0"/>
            </a:rPr>
            <a:t>)</a:t>
          </a:r>
          <a:endParaRPr lang="el-GR" sz="2000" kern="1200" dirty="0">
            <a:latin typeface="Arial" panose="020B0604020202020204" pitchFamily="34" charset="0"/>
            <a:cs typeface="Arial" panose="020B0604020202020204" pitchFamily="34" charset="0"/>
          </a:endParaRPr>
        </a:p>
        <a:p>
          <a:pPr marL="0" lvl="0" indent="0" algn="l" defTabSz="1066800">
            <a:lnSpc>
              <a:spcPct val="120000"/>
            </a:lnSpc>
            <a:spcBef>
              <a:spcPct val="0"/>
            </a:spcBef>
            <a:spcAft>
              <a:spcPts val="0"/>
            </a:spcAft>
            <a:buNone/>
          </a:pPr>
          <a:endParaRPr lang="el-GR" sz="2000" kern="1200" dirty="0">
            <a:latin typeface="Arial" panose="020B0604020202020204" pitchFamily="34" charset="0"/>
            <a:cs typeface="Arial" panose="020B0604020202020204" pitchFamily="34" charset="0"/>
          </a:endParaRPr>
        </a:p>
        <a:p>
          <a:pPr marL="0" lvl="0" indent="0" algn="l" defTabSz="1066800">
            <a:lnSpc>
              <a:spcPct val="120000"/>
            </a:lnSpc>
            <a:spcBef>
              <a:spcPct val="0"/>
            </a:spcBef>
            <a:spcAft>
              <a:spcPts val="0"/>
            </a:spcAft>
            <a:buNone/>
          </a:pPr>
          <a:r>
            <a:rPr lang="el-GR" sz="2400" b="1" kern="1200" dirty="0">
              <a:latin typeface="Arial" panose="020B0604020202020204" pitchFamily="34" charset="0"/>
              <a:cs typeface="Arial" panose="020B0604020202020204" pitchFamily="34" charset="0"/>
            </a:rPr>
            <a:t>Οι χρήστες ΕΥΣΤΑ μπορούν να κάνουν προσθήκη συνημμένων σε οριστικοποιημένα δελτία</a:t>
          </a:r>
        </a:p>
      </dsp:txBody>
      <dsp:txXfrm>
        <a:off x="7485671" y="1751852"/>
        <a:ext cx="7721979" cy="59894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2D26F-E002-4D03-8471-D07A17B90A08}">
      <dsp:nvSpPr>
        <dsp:cNvPr id="0" name=""/>
        <dsp:cNvSpPr/>
      </dsp:nvSpPr>
      <dsp:spPr>
        <a:xfrm>
          <a:off x="2128" y="771600"/>
          <a:ext cx="5232272" cy="1293716"/>
        </a:xfrm>
        <a:prstGeom prst="roundRect">
          <a:avLst>
            <a:gd name="adj" fmla="val 10000"/>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latin typeface="Arial" panose="020B0604020202020204" pitchFamily="34" charset="0"/>
              <a:cs typeface="Arial" panose="020B0604020202020204" pitchFamily="34" charset="0"/>
            </a:rPr>
            <a:t>Διαθέσιμη σε</a:t>
          </a:r>
        </a:p>
      </dsp:txBody>
      <dsp:txXfrm>
        <a:off x="40020" y="809492"/>
        <a:ext cx="5156488" cy="1217932"/>
      </dsp:txXfrm>
    </dsp:sp>
    <dsp:sp modelId="{FC0183E2-7F5D-4709-B4E0-C01D1DD96BDE}">
      <dsp:nvSpPr>
        <dsp:cNvPr id="0" name=""/>
        <dsp:cNvSpPr/>
      </dsp:nvSpPr>
      <dsp:spPr>
        <a:xfrm>
          <a:off x="525356" y="2065316"/>
          <a:ext cx="376937" cy="1626032"/>
        </a:xfrm>
        <a:custGeom>
          <a:avLst/>
          <a:gdLst/>
          <a:ahLst/>
          <a:cxnLst/>
          <a:rect l="0" t="0" r="0" b="0"/>
          <a:pathLst>
            <a:path>
              <a:moveTo>
                <a:pt x="0" y="0"/>
              </a:moveTo>
              <a:lnTo>
                <a:pt x="0" y="1626032"/>
              </a:lnTo>
              <a:lnTo>
                <a:pt x="376937" y="1626032"/>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63CDAF29-BEE9-4B10-8314-AA2AE15CF292}">
      <dsp:nvSpPr>
        <dsp:cNvPr id="0" name=""/>
        <dsp:cNvSpPr/>
      </dsp:nvSpPr>
      <dsp:spPr>
        <a:xfrm>
          <a:off x="902293" y="2857853"/>
          <a:ext cx="5672452" cy="1666990"/>
        </a:xfrm>
        <a:prstGeom prst="roundRect">
          <a:avLst>
            <a:gd name="adj" fmla="val 10000"/>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200000"/>
            </a:lnSpc>
            <a:spcBef>
              <a:spcPct val="0"/>
            </a:spcBef>
            <a:spcAft>
              <a:spcPts val="1200"/>
            </a:spcAft>
            <a:buNone/>
          </a:pPr>
          <a:r>
            <a:rPr lang="el-GR" sz="2400" b="0" kern="1200" dirty="0">
              <a:latin typeface="Arial" panose="020B0604020202020204" pitchFamily="34" charset="0"/>
              <a:cs typeface="Arial" panose="020B0604020202020204" pitchFamily="34" charset="0"/>
            </a:rPr>
            <a:t>Χρήστης με αρμοδιότητα </a:t>
          </a:r>
          <a:r>
            <a:rPr lang="el-GR" sz="2400" b="1" kern="1200" dirty="0">
              <a:latin typeface="Arial" panose="020B0604020202020204" pitchFamily="34" charset="0"/>
              <a:cs typeface="Arial" panose="020B0604020202020204" pitchFamily="34" charset="0"/>
            </a:rPr>
            <a:t>‘Υποβολής’</a:t>
          </a:r>
        </a:p>
        <a:p>
          <a:pPr marL="0" lvl="0" indent="0" defTabSz="1066800">
            <a:lnSpc>
              <a:spcPct val="200000"/>
            </a:lnSpc>
            <a:spcBef>
              <a:spcPct val="0"/>
            </a:spcBef>
            <a:spcAft>
              <a:spcPts val="0"/>
            </a:spcAft>
            <a:buNone/>
          </a:pPr>
          <a:r>
            <a:rPr lang="el-GR" sz="2400" b="1" kern="1200" dirty="0">
              <a:latin typeface="Arial" panose="020B0604020202020204" pitchFamily="34" charset="0"/>
              <a:cs typeface="Arial" panose="020B0604020202020204" pitchFamily="34" charset="0"/>
            </a:rPr>
            <a:t>Όλα τα δελτία</a:t>
          </a:r>
        </a:p>
      </dsp:txBody>
      <dsp:txXfrm>
        <a:off x="951117" y="2906677"/>
        <a:ext cx="5574804" cy="1569342"/>
      </dsp:txXfrm>
    </dsp:sp>
    <dsp:sp modelId="{7E8A006E-6DA0-47AE-8C43-122E0B47E602}">
      <dsp:nvSpPr>
        <dsp:cNvPr id="0" name=""/>
        <dsp:cNvSpPr/>
      </dsp:nvSpPr>
      <dsp:spPr>
        <a:xfrm>
          <a:off x="6719141" y="771600"/>
          <a:ext cx="5096370" cy="1293716"/>
        </a:xfrm>
        <a:prstGeom prst="roundRect">
          <a:avLst>
            <a:gd name="adj" fmla="val 10000"/>
          </a:avLst>
        </a:prstGeom>
        <a:solidFill>
          <a:srgbClr val="3674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latin typeface="Arial" panose="020B0604020202020204" pitchFamily="34" charset="0"/>
              <a:cs typeface="Arial" panose="020B0604020202020204" pitchFamily="34" charset="0"/>
            </a:rPr>
            <a:t>Με την ‘Αποστολή’</a:t>
          </a:r>
        </a:p>
      </dsp:txBody>
      <dsp:txXfrm>
        <a:off x="6757033" y="809492"/>
        <a:ext cx="5020586" cy="1217932"/>
      </dsp:txXfrm>
    </dsp:sp>
    <dsp:sp modelId="{36FF911A-C6F5-4573-90D1-099CCAA2852A}">
      <dsp:nvSpPr>
        <dsp:cNvPr id="0" name=""/>
        <dsp:cNvSpPr/>
      </dsp:nvSpPr>
      <dsp:spPr>
        <a:xfrm>
          <a:off x="7228778" y="2065316"/>
          <a:ext cx="269175" cy="2405391"/>
        </a:xfrm>
        <a:custGeom>
          <a:avLst/>
          <a:gdLst/>
          <a:ahLst/>
          <a:cxnLst/>
          <a:rect l="0" t="0" r="0" b="0"/>
          <a:pathLst>
            <a:path>
              <a:moveTo>
                <a:pt x="0" y="0"/>
              </a:moveTo>
              <a:lnTo>
                <a:pt x="0" y="2405391"/>
              </a:lnTo>
              <a:lnTo>
                <a:pt x="269175" y="240539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DE7689E-0350-472C-A46B-7FD0BDA1FAC1}">
      <dsp:nvSpPr>
        <dsp:cNvPr id="0" name=""/>
        <dsp:cNvSpPr/>
      </dsp:nvSpPr>
      <dsp:spPr>
        <a:xfrm>
          <a:off x="7497954" y="2846720"/>
          <a:ext cx="8617675" cy="3247975"/>
        </a:xfrm>
        <a:prstGeom prst="roundRect">
          <a:avLst>
            <a:gd name="adj" fmla="val 10000"/>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50000"/>
            </a:lnSpc>
            <a:spcBef>
              <a:spcPct val="0"/>
            </a:spcBef>
            <a:spcAft>
              <a:spcPts val="1200"/>
            </a:spcAft>
            <a:buNone/>
          </a:pPr>
          <a:r>
            <a:rPr lang="el-GR" sz="2400" b="0" kern="1200" dirty="0">
              <a:latin typeface="Arial" panose="020B0604020202020204" pitchFamily="34" charset="0"/>
              <a:cs typeface="Arial" panose="020B0604020202020204" pitchFamily="34" charset="0"/>
            </a:rPr>
            <a:t>Παράγεται αυτόματη ειδοποίηση </a:t>
          </a:r>
          <a:r>
            <a:rPr lang="el-GR" sz="2400" b="1" kern="1200" dirty="0">
              <a:latin typeface="Arial" panose="020B0604020202020204" pitchFamily="34" charset="0"/>
              <a:cs typeface="Arial" panose="020B0604020202020204" pitchFamily="34" charset="0"/>
            </a:rPr>
            <a:t>(email Συστήματος)</a:t>
          </a:r>
        </a:p>
        <a:p>
          <a:pPr marL="0" lvl="0" indent="0" defTabSz="1066800">
            <a:lnSpc>
              <a:spcPct val="150000"/>
            </a:lnSpc>
            <a:spcBef>
              <a:spcPct val="0"/>
            </a:spcBef>
            <a:spcAft>
              <a:spcPts val="1200"/>
            </a:spcAft>
            <a:buNone/>
          </a:pPr>
          <a:r>
            <a:rPr lang="el-GR" sz="2400" b="0" kern="1200" dirty="0">
              <a:latin typeface="Arial" panose="020B0604020202020204" pitchFamily="34" charset="0"/>
              <a:cs typeface="Arial" panose="020B0604020202020204" pitchFamily="34" charset="0"/>
            </a:rPr>
            <a:t>Τα συνημμένα αρχεία προστίθενται στα </a:t>
          </a:r>
          <a:r>
            <a:rPr lang="el-GR" sz="2400" b="1" kern="1200" dirty="0">
              <a:latin typeface="Arial" panose="020B0604020202020204" pitchFamily="34" charset="0"/>
              <a:cs typeface="Arial" panose="020B0604020202020204" pitchFamily="34" charset="0"/>
            </a:rPr>
            <a:t>Συνημμένα </a:t>
          </a:r>
          <a:r>
            <a:rPr lang="el-GR" sz="2400" b="0" kern="1200" dirty="0">
              <a:latin typeface="Arial" panose="020B0604020202020204" pitchFamily="34" charset="0"/>
              <a:cs typeface="Arial" panose="020B0604020202020204" pitchFamily="34" charset="0"/>
            </a:rPr>
            <a:t>του σχετικού δελτίου</a:t>
          </a:r>
        </a:p>
        <a:p>
          <a:pPr marL="0" lvl="0" indent="0" defTabSz="1066800">
            <a:lnSpc>
              <a:spcPct val="150000"/>
            </a:lnSpc>
            <a:spcBef>
              <a:spcPct val="0"/>
            </a:spcBef>
            <a:spcAft>
              <a:spcPts val="1200"/>
            </a:spcAft>
            <a:buNone/>
          </a:pPr>
          <a:r>
            <a:rPr lang="el-GR" sz="2400" b="0" kern="1200" dirty="0">
              <a:latin typeface="Arial" panose="020B0604020202020204" pitchFamily="34" charset="0"/>
              <a:cs typeface="Arial" panose="020B0604020202020204" pitchFamily="34" charset="0"/>
            </a:rPr>
            <a:t>Το πλήρες κείμενο φαίνεται στην εκτύπωση του </a:t>
          </a:r>
          <a:r>
            <a:rPr lang="el-GR" sz="2400" b="1" kern="1200" dirty="0">
              <a:latin typeface="Arial" panose="020B0604020202020204" pitchFamily="34" charset="0"/>
              <a:cs typeface="Arial" panose="020B0604020202020204" pitchFamily="34" charset="0"/>
            </a:rPr>
            <a:t>Ιστορικού Μεταβολών </a:t>
          </a:r>
          <a:r>
            <a:rPr lang="el-GR" sz="2400" b="0" kern="1200" dirty="0">
              <a:latin typeface="Arial" panose="020B0604020202020204" pitchFamily="34" charset="0"/>
              <a:cs typeface="Arial" panose="020B0604020202020204" pitchFamily="34" charset="0"/>
            </a:rPr>
            <a:t>του σχετικού δελτίου</a:t>
          </a:r>
        </a:p>
      </dsp:txBody>
      <dsp:txXfrm>
        <a:off x="7593084" y="2941850"/>
        <a:ext cx="8427415" cy="30577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F0C7E-14A5-4C93-B9D3-A56A698D7736}">
      <dsp:nvSpPr>
        <dsp:cNvPr id="0" name=""/>
        <dsp:cNvSpPr/>
      </dsp:nvSpPr>
      <dsp:spPr>
        <a:xfrm>
          <a:off x="5192006" y="4212"/>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Φεβ 2020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30 Σεπ 2021</a:t>
          </a:r>
        </a:p>
      </dsp:txBody>
      <dsp:txXfrm>
        <a:off x="5192006" y="101908"/>
        <a:ext cx="7494921" cy="586178"/>
      </dsp:txXfrm>
    </dsp:sp>
    <dsp:sp modelId="{3A78E6FC-B5DC-438D-8F0F-F4442AAC7E49}">
      <dsp:nvSpPr>
        <dsp:cNvPr id="0" name=""/>
        <dsp:cNvSpPr/>
      </dsp:nvSpPr>
      <dsp:spPr>
        <a:xfrm>
          <a:off x="0" y="4212"/>
          <a:ext cx="5192006" cy="781570"/>
        </a:xfrm>
        <a:prstGeom prst="roundRect">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1</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latin typeface="Arial Black" panose="020B0A04020102020204" pitchFamily="34" charset="0"/>
          </a:endParaRPr>
        </a:p>
      </dsp:txBody>
      <dsp:txXfrm>
        <a:off x="38153" y="42365"/>
        <a:ext cx="5115700" cy="705264"/>
      </dsp:txXfrm>
    </dsp:sp>
    <dsp:sp modelId="{4536BA81-46D1-40D1-BD7A-79C46518D9D2}">
      <dsp:nvSpPr>
        <dsp:cNvPr id="0" name=""/>
        <dsp:cNvSpPr/>
      </dsp:nvSpPr>
      <dsp:spPr>
        <a:xfrm>
          <a:off x="5192006" y="863939"/>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Οκτ 2021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a:t>
          </a:r>
          <a:r>
            <a:rPr lang="en-US" sz="2400" kern="1200" dirty="0">
              <a:solidFill>
                <a:schemeClr val="tx1">
                  <a:lumMod val="65000"/>
                  <a:lumOff val="35000"/>
                </a:schemeClr>
              </a:solidFill>
              <a:latin typeface="Arial Black" panose="020B0A04020102020204" pitchFamily="34" charset="0"/>
              <a:cs typeface="Arial" panose="020B0604020202020204" pitchFamily="34" charset="0"/>
            </a:rPr>
            <a:t>1</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 Μαρ 2022</a:t>
          </a:r>
          <a:endParaRPr lang="el-GR" sz="2400" kern="1200" dirty="0">
            <a:solidFill>
              <a:schemeClr val="tx1">
                <a:lumMod val="65000"/>
                <a:lumOff val="35000"/>
              </a:schemeClr>
            </a:solidFill>
          </a:endParaRPr>
        </a:p>
      </dsp:txBody>
      <dsp:txXfrm>
        <a:off x="5192006" y="961635"/>
        <a:ext cx="7494921" cy="586178"/>
      </dsp:txXfrm>
    </dsp:sp>
    <dsp:sp modelId="{86AC43AD-45C8-46F6-8103-3800BC72BD96}">
      <dsp:nvSpPr>
        <dsp:cNvPr id="0" name=""/>
        <dsp:cNvSpPr/>
      </dsp:nvSpPr>
      <dsp:spPr>
        <a:xfrm>
          <a:off x="0" y="863939"/>
          <a:ext cx="5192006" cy="781570"/>
        </a:xfrm>
        <a:prstGeom prst="roundRect">
          <a:avLst/>
        </a:prstGeom>
        <a:gradFill rotWithShape="0">
          <a:gsLst>
            <a:gs pos="0">
              <a:schemeClr val="accent4">
                <a:shade val="80000"/>
                <a:hueOff val="-22070"/>
                <a:satOff val="-546"/>
                <a:lumOff val="3124"/>
                <a:alphaOff val="0"/>
                <a:shade val="51000"/>
                <a:satMod val="130000"/>
              </a:schemeClr>
            </a:gs>
            <a:gs pos="80000">
              <a:schemeClr val="accent4">
                <a:shade val="80000"/>
                <a:hueOff val="-22070"/>
                <a:satOff val="-546"/>
                <a:lumOff val="3124"/>
                <a:alphaOff val="0"/>
                <a:shade val="93000"/>
                <a:satMod val="130000"/>
              </a:schemeClr>
            </a:gs>
            <a:gs pos="100000">
              <a:schemeClr val="accent4">
                <a:shade val="80000"/>
                <a:hueOff val="-22070"/>
                <a:satOff val="-546"/>
                <a:lumOff val="31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2</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902092"/>
        <a:ext cx="5115700" cy="705264"/>
      </dsp:txXfrm>
    </dsp:sp>
    <dsp:sp modelId="{BB96AA21-5E5F-4B91-B2E8-99FAEB1D97F2}">
      <dsp:nvSpPr>
        <dsp:cNvPr id="0" name=""/>
        <dsp:cNvSpPr/>
      </dsp:nvSpPr>
      <dsp:spPr>
        <a:xfrm>
          <a:off x="5192006" y="1723666"/>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Απρ 2022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30 Σεπ 2022</a:t>
          </a:r>
          <a:endParaRPr lang="el-GR" sz="2400" kern="1200" dirty="0">
            <a:solidFill>
              <a:srgbClr val="0070C0"/>
            </a:solidFill>
          </a:endParaRPr>
        </a:p>
      </dsp:txBody>
      <dsp:txXfrm>
        <a:off x="5192006" y="1821362"/>
        <a:ext cx="7494921" cy="586178"/>
      </dsp:txXfrm>
    </dsp:sp>
    <dsp:sp modelId="{89559E7F-8213-4F7C-A2EC-6951F92460ED}">
      <dsp:nvSpPr>
        <dsp:cNvPr id="0" name=""/>
        <dsp:cNvSpPr/>
      </dsp:nvSpPr>
      <dsp:spPr>
        <a:xfrm>
          <a:off x="0" y="1723666"/>
          <a:ext cx="5192006" cy="781570"/>
        </a:xfrm>
        <a:prstGeom prst="roundRect">
          <a:avLst/>
        </a:prstGeom>
        <a:gradFill rotWithShape="0">
          <a:gsLst>
            <a:gs pos="0">
              <a:schemeClr val="accent4">
                <a:shade val="80000"/>
                <a:hueOff val="-44139"/>
                <a:satOff val="-1091"/>
                <a:lumOff val="6247"/>
                <a:alphaOff val="0"/>
                <a:shade val="51000"/>
                <a:satMod val="130000"/>
              </a:schemeClr>
            </a:gs>
            <a:gs pos="80000">
              <a:schemeClr val="accent4">
                <a:shade val="80000"/>
                <a:hueOff val="-44139"/>
                <a:satOff val="-1091"/>
                <a:lumOff val="6247"/>
                <a:alphaOff val="0"/>
                <a:shade val="93000"/>
                <a:satMod val="130000"/>
              </a:schemeClr>
            </a:gs>
            <a:gs pos="100000">
              <a:schemeClr val="accent4">
                <a:shade val="80000"/>
                <a:hueOff val="-44139"/>
                <a:satOff val="-1091"/>
                <a:lumOff val="62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3</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1761819"/>
        <a:ext cx="5115700" cy="705264"/>
      </dsp:txXfrm>
    </dsp:sp>
    <dsp:sp modelId="{B701CF9E-FD98-4708-A741-69BE4FA5B926}">
      <dsp:nvSpPr>
        <dsp:cNvPr id="0" name=""/>
        <dsp:cNvSpPr/>
      </dsp:nvSpPr>
      <dsp:spPr>
        <a:xfrm>
          <a:off x="5192006" y="2583393"/>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Οκτ 2022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a:t>
          </a:r>
          <a:r>
            <a:rPr lang="en-US" sz="2400" kern="1200" dirty="0">
              <a:solidFill>
                <a:schemeClr val="tx1">
                  <a:lumMod val="65000"/>
                  <a:lumOff val="35000"/>
                </a:schemeClr>
              </a:solidFill>
              <a:latin typeface="Arial Black" panose="020B0A04020102020204" pitchFamily="34" charset="0"/>
              <a:cs typeface="Arial" panose="020B0604020202020204" pitchFamily="34" charset="0"/>
            </a:rPr>
            <a:t>1</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 Μαρ 2023</a:t>
          </a:r>
          <a:endParaRPr lang="el-GR" sz="2400" kern="1200" dirty="0">
            <a:solidFill>
              <a:schemeClr val="tx1">
                <a:lumMod val="65000"/>
                <a:lumOff val="35000"/>
              </a:schemeClr>
            </a:solidFill>
          </a:endParaRPr>
        </a:p>
      </dsp:txBody>
      <dsp:txXfrm>
        <a:off x="5192006" y="2681089"/>
        <a:ext cx="7494921" cy="586178"/>
      </dsp:txXfrm>
    </dsp:sp>
    <dsp:sp modelId="{69283727-420E-4912-9415-56C94978E785}">
      <dsp:nvSpPr>
        <dsp:cNvPr id="0" name=""/>
        <dsp:cNvSpPr/>
      </dsp:nvSpPr>
      <dsp:spPr>
        <a:xfrm>
          <a:off x="0" y="2583393"/>
          <a:ext cx="5192006" cy="781570"/>
        </a:xfrm>
        <a:prstGeom prst="roundRect">
          <a:avLst/>
        </a:prstGeom>
        <a:gradFill rotWithShape="0">
          <a:gsLst>
            <a:gs pos="0">
              <a:schemeClr val="accent4">
                <a:shade val="80000"/>
                <a:hueOff val="-66209"/>
                <a:satOff val="-1637"/>
                <a:lumOff val="9371"/>
                <a:alphaOff val="0"/>
                <a:shade val="51000"/>
                <a:satMod val="130000"/>
              </a:schemeClr>
            </a:gs>
            <a:gs pos="80000">
              <a:schemeClr val="accent4">
                <a:shade val="80000"/>
                <a:hueOff val="-66209"/>
                <a:satOff val="-1637"/>
                <a:lumOff val="9371"/>
                <a:alphaOff val="0"/>
                <a:shade val="93000"/>
                <a:satMod val="130000"/>
              </a:schemeClr>
            </a:gs>
            <a:gs pos="100000">
              <a:schemeClr val="accent4">
                <a:shade val="80000"/>
                <a:hueOff val="-66209"/>
                <a:satOff val="-1637"/>
                <a:lumOff val="93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4</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2621546"/>
        <a:ext cx="5115700" cy="705264"/>
      </dsp:txXfrm>
    </dsp:sp>
    <dsp:sp modelId="{A03CA91A-8559-4304-BF87-DC09943FF471}">
      <dsp:nvSpPr>
        <dsp:cNvPr id="0" name=""/>
        <dsp:cNvSpPr/>
      </dsp:nvSpPr>
      <dsp:spPr>
        <a:xfrm>
          <a:off x="5192006" y="3443120"/>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Απρ 2023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30 Σεπ 2023</a:t>
          </a:r>
          <a:endParaRPr lang="el-GR" sz="2400" kern="1200" dirty="0">
            <a:solidFill>
              <a:srgbClr val="0070C0"/>
            </a:solidFill>
          </a:endParaRPr>
        </a:p>
      </dsp:txBody>
      <dsp:txXfrm>
        <a:off x="5192006" y="3540816"/>
        <a:ext cx="7494921" cy="586178"/>
      </dsp:txXfrm>
    </dsp:sp>
    <dsp:sp modelId="{FADF7729-61E2-40DE-AF89-F208C4115F5B}">
      <dsp:nvSpPr>
        <dsp:cNvPr id="0" name=""/>
        <dsp:cNvSpPr/>
      </dsp:nvSpPr>
      <dsp:spPr>
        <a:xfrm>
          <a:off x="0" y="3443120"/>
          <a:ext cx="5192006" cy="781570"/>
        </a:xfrm>
        <a:prstGeom prst="roundRect">
          <a:avLst/>
        </a:prstGeom>
        <a:gradFill rotWithShape="0">
          <a:gsLst>
            <a:gs pos="0">
              <a:schemeClr val="accent4">
                <a:shade val="80000"/>
                <a:hueOff val="-88279"/>
                <a:satOff val="-2183"/>
                <a:lumOff val="12494"/>
                <a:alphaOff val="0"/>
                <a:shade val="51000"/>
                <a:satMod val="130000"/>
              </a:schemeClr>
            </a:gs>
            <a:gs pos="80000">
              <a:schemeClr val="accent4">
                <a:shade val="80000"/>
                <a:hueOff val="-88279"/>
                <a:satOff val="-2183"/>
                <a:lumOff val="12494"/>
                <a:alphaOff val="0"/>
                <a:shade val="93000"/>
                <a:satMod val="130000"/>
              </a:schemeClr>
            </a:gs>
            <a:gs pos="100000">
              <a:schemeClr val="accent4">
                <a:shade val="80000"/>
                <a:hueOff val="-88279"/>
                <a:satOff val="-2183"/>
                <a:lumOff val="124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5</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3481273"/>
        <a:ext cx="5115700" cy="705264"/>
      </dsp:txXfrm>
    </dsp:sp>
    <dsp:sp modelId="{A7B08E50-8BC2-4130-A515-544271DB77C1}">
      <dsp:nvSpPr>
        <dsp:cNvPr id="0" name=""/>
        <dsp:cNvSpPr/>
      </dsp:nvSpPr>
      <dsp:spPr>
        <a:xfrm>
          <a:off x="5192006" y="4302847"/>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Οκτ 2023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a:t>
          </a:r>
          <a:r>
            <a:rPr lang="en-US" sz="2400" kern="1200" dirty="0">
              <a:solidFill>
                <a:schemeClr val="tx1">
                  <a:lumMod val="65000"/>
                  <a:lumOff val="35000"/>
                </a:schemeClr>
              </a:solidFill>
              <a:latin typeface="Arial Black" panose="020B0A04020102020204" pitchFamily="34" charset="0"/>
              <a:cs typeface="Arial" panose="020B0604020202020204" pitchFamily="34" charset="0"/>
            </a:rPr>
            <a:t>1</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 Μαρ 2024</a:t>
          </a:r>
          <a:endParaRPr lang="el-GR" sz="2400" kern="1200" dirty="0">
            <a:solidFill>
              <a:schemeClr val="tx1">
                <a:lumMod val="65000"/>
                <a:lumOff val="35000"/>
              </a:schemeClr>
            </a:solidFill>
          </a:endParaRPr>
        </a:p>
      </dsp:txBody>
      <dsp:txXfrm>
        <a:off x="5192006" y="4400543"/>
        <a:ext cx="7494921" cy="586178"/>
      </dsp:txXfrm>
    </dsp:sp>
    <dsp:sp modelId="{73CD574A-2970-4419-9E61-F2CDCF5F698D}">
      <dsp:nvSpPr>
        <dsp:cNvPr id="0" name=""/>
        <dsp:cNvSpPr/>
      </dsp:nvSpPr>
      <dsp:spPr>
        <a:xfrm>
          <a:off x="0" y="4302847"/>
          <a:ext cx="5192006" cy="781570"/>
        </a:xfrm>
        <a:prstGeom prst="roundRect">
          <a:avLst/>
        </a:prstGeom>
        <a:gradFill rotWithShape="0">
          <a:gsLst>
            <a:gs pos="0">
              <a:schemeClr val="accent4">
                <a:shade val="80000"/>
                <a:hueOff val="-110349"/>
                <a:satOff val="-2728"/>
                <a:lumOff val="15618"/>
                <a:alphaOff val="0"/>
                <a:shade val="51000"/>
                <a:satMod val="130000"/>
              </a:schemeClr>
            </a:gs>
            <a:gs pos="80000">
              <a:schemeClr val="accent4">
                <a:shade val="80000"/>
                <a:hueOff val="-110349"/>
                <a:satOff val="-2728"/>
                <a:lumOff val="15618"/>
                <a:alphaOff val="0"/>
                <a:shade val="93000"/>
                <a:satMod val="130000"/>
              </a:schemeClr>
            </a:gs>
            <a:gs pos="100000">
              <a:schemeClr val="accent4">
                <a:shade val="80000"/>
                <a:hueOff val="-110349"/>
                <a:satOff val="-2728"/>
                <a:lumOff val="156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6</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4341000"/>
        <a:ext cx="5115700" cy="705264"/>
      </dsp:txXfrm>
    </dsp:sp>
    <dsp:sp modelId="{D2670EBF-F5FA-45D5-B104-072817847255}">
      <dsp:nvSpPr>
        <dsp:cNvPr id="0" name=""/>
        <dsp:cNvSpPr/>
      </dsp:nvSpPr>
      <dsp:spPr>
        <a:xfrm>
          <a:off x="5192006" y="5162574"/>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Απρ 2024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30 Σεπ 2024</a:t>
          </a:r>
          <a:endParaRPr lang="el-GR" sz="2400" kern="1200" dirty="0">
            <a:solidFill>
              <a:srgbClr val="0070C0"/>
            </a:solidFill>
          </a:endParaRPr>
        </a:p>
      </dsp:txBody>
      <dsp:txXfrm>
        <a:off x="5192006" y="5260270"/>
        <a:ext cx="7494921" cy="586178"/>
      </dsp:txXfrm>
    </dsp:sp>
    <dsp:sp modelId="{27595F67-FA08-4361-811D-9542EC1FCECB}">
      <dsp:nvSpPr>
        <dsp:cNvPr id="0" name=""/>
        <dsp:cNvSpPr/>
      </dsp:nvSpPr>
      <dsp:spPr>
        <a:xfrm>
          <a:off x="0" y="5162574"/>
          <a:ext cx="5192006" cy="781570"/>
        </a:xfrm>
        <a:prstGeom prst="roundRect">
          <a:avLst/>
        </a:prstGeom>
        <a:gradFill rotWithShape="0">
          <a:gsLst>
            <a:gs pos="0">
              <a:schemeClr val="accent4">
                <a:shade val="80000"/>
                <a:hueOff val="-132418"/>
                <a:satOff val="-3274"/>
                <a:lumOff val="18741"/>
                <a:alphaOff val="0"/>
                <a:shade val="51000"/>
                <a:satMod val="130000"/>
              </a:schemeClr>
            </a:gs>
            <a:gs pos="80000">
              <a:schemeClr val="accent4">
                <a:shade val="80000"/>
                <a:hueOff val="-132418"/>
                <a:satOff val="-3274"/>
                <a:lumOff val="18741"/>
                <a:alphaOff val="0"/>
                <a:shade val="93000"/>
                <a:satMod val="130000"/>
              </a:schemeClr>
            </a:gs>
            <a:gs pos="100000">
              <a:schemeClr val="accent4">
                <a:shade val="80000"/>
                <a:hueOff val="-132418"/>
                <a:satOff val="-3274"/>
                <a:lumOff val="18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7</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5200727"/>
        <a:ext cx="5115700" cy="705264"/>
      </dsp:txXfrm>
    </dsp:sp>
    <dsp:sp modelId="{44F9B41A-F6DD-44B2-BCFC-4DC0F5956C99}">
      <dsp:nvSpPr>
        <dsp:cNvPr id="0" name=""/>
        <dsp:cNvSpPr/>
      </dsp:nvSpPr>
      <dsp:spPr>
        <a:xfrm>
          <a:off x="5192006" y="6022301"/>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Οκτ 2024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a:t>
          </a:r>
          <a:r>
            <a:rPr lang="en-US" sz="2400" kern="1200" dirty="0">
              <a:solidFill>
                <a:schemeClr val="tx1">
                  <a:lumMod val="65000"/>
                  <a:lumOff val="35000"/>
                </a:schemeClr>
              </a:solidFill>
              <a:latin typeface="Arial Black" panose="020B0A04020102020204" pitchFamily="34" charset="0"/>
              <a:cs typeface="Arial" panose="020B0604020202020204" pitchFamily="34" charset="0"/>
            </a:rPr>
            <a:t>1</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 Μαρ 2025</a:t>
          </a:r>
          <a:endParaRPr lang="el-GR" sz="2400" kern="1200" dirty="0">
            <a:solidFill>
              <a:schemeClr val="tx1">
                <a:lumMod val="65000"/>
                <a:lumOff val="35000"/>
              </a:schemeClr>
            </a:solidFill>
          </a:endParaRPr>
        </a:p>
      </dsp:txBody>
      <dsp:txXfrm>
        <a:off x="5192006" y="6119997"/>
        <a:ext cx="7494921" cy="586178"/>
      </dsp:txXfrm>
    </dsp:sp>
    <dsp:sp modelId="{087EEFAF-1BF6-420A-975E-C922AC330BE0}">
      <dsp:nvSpPr>
        <dsp:cNvPr id="0" name=""/>
        <dsp:cNvSpPr/>
      </dsp:nvSpPr>
      <dsp:spPr>
        <a:xfrm>
          <a:off x="0" y="6022301"/>
          <a:ext cx="5192006" cy="781570"/>
        </a:xfrm>
        <a:prstGeom prst="roundRect">
          <a:avLst/>
        </a:prstGeom>
        <a:gradFill rotWithShape="0">
          <a:gsLst>
            <a:gs pos="0">
              <a:schemeClr val="accent4">
                <a:shade val="80000"/>
                <a:hueOff val="-154488"/>
                <a:satOff val="-3819"/>
                <a:lumOff val="21865"/>
                <a:alphaOff val="0"/>
                <a:shade val="51000"/>
                <a:satMod val="130000"/>
              </a:schemeClr>
            </a:gs>
            <a:gs pos="80000">
              <a:schemeClr val="accent4">
                <a:shade val="80000"/>
                <a:hueOff val="-154488"/>
                <a:satOff val="-3819"/>
                <a:lumOff val="21865"/>
                <a:alphaOff val="0"/>
                <a:shade val="93000"/>
                <a:satMod val="130000"/>
              </a:schemeClr>
            </a:gs>
            <a:gs pos="100000">
              <a:schemeClr val="accent4">
                <a:shade val="80000"/>
                <a:hueOff val="-154488"/>
                <a:satOff val="-3819"/>
                <a:lumOff val="218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8</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6060454"/>
        <a:ext cx="5115700" cy="705264"/>
      </dsp:txXfrm>
    </dsp:sp>
    <dsp:sp modelId="{C7E93482-FFB4-40FE-B676-46F8E6B99D1F}">
      <dsp:nvSpPr>
        <dsp:cNvPr id="0" name=""/>
        <dsp:cNvSpPr/>
      </dsp:nvSpPr>
      <dsp:spPr>
        <a:xfrm>
          <a:off x="5192006" y="6882028"/>
          <a:ext cx="7788010" cy="781570"/>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Απρ 2025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30 Σεπ 2025</a:t>
          </a:r>
          <a:endParaRPr lang="el-GR" sz="2400" kern="1200" dirty="0">
            <a:solidFill>
              <a:srgbClr val="0070C0"/>
            </a:solidFill>
          </a:endParaRPr>
        </a:p>
      </dsp:txBody>
      <dsp:txXfrm>
        <a:off x="5192006" y="6979724"/>
        <a:ext cx="7494921" cy="586178"/>
      </dsp:txXfrm>
    </dsp:sp>
    <dsp:sp modelId="{6CFF1B54-4F7B-4BDD-ACFB-8F8444C436CB}">
      <dsp:nvSpPr>
        <dsp:cNvPr id="0" name=""/>
        <dsp:cNvSpPr/>
      </dsp:nvSpPr>
      <dsp:spPr>
        <a:xfrm>
          <a:off x="0" y="6882028"/>
          <a:ext cx="5192006" cy="781570"/>
        </a:xfrm>
        <a:prstGeom prst="roundRect">
          <a:avLst/>
        </a:prstGeom>
        <a:gradFill rotWithShape="0">
          <a:gsLst>
            <a:gs pos="0">
              <a:schemeClr val="accent4">
                <a:shade val="80000"/>
                <a:hueOff val="-176558"/>
                <a:satOff val="-4365"/>
                <a:lumOff val="24988"/>
                <a:alphaOff val="0"/>
                <a:shade val="51000"/>
                <a:satMod val="130000"/>
              </a:schemeClr>
            </a:gs>
            <a:gs pos="80000">
              <a:schemeClr val="accent4">
                <a:shade val="80000"/>
                <a:hueOff val="-176558"/>
                <a:satOff val="-4365"/>
                <a:lumOff val="24988"/>
                <a:alphaOff val="0"/>
                <a:shade val="93000"/>
                <a:satMod val="130000"/>
              </a:schemeClr>
            </a:gs>
            <a:gs pos="100000">
              <a:schemeClr val="accent4">
                <a:shade val="80000"/>
                <a:hueOff val="-176558"/>
                <a:satOff val="-4365"/>
                <a:lumOff val="249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9</a:t>
          </a:r>
          <a:r>
            <a:rPr lang="el-GR" sz="2400" kern="1200" baseline="30000" dirty="0">
              <a:latin typeface="Arial Black" panose="020B0A04020102020204" pitchFamily="34" charset="0"/>
            </a:rPr>
            <a:t>ο</a:t>
          </a:r>
          <a:r>
            <a:rPr lang="el-GR" sz="2400" kern="1200" dirty="0">
              <a:latin typeface="Arial Black" panose="020B0A04020102020204" pitchFamily="34" charset="0"/>
            </a:rPr>
            <a:t> </a:t>
          </a:r>
          <a:r>
            <a:rPr lang="en-US" sz="2400" kern="1200" dirty="0">
              <a:latin typeface="Arial Black" panose="020B0A04020102020204" pitchFamily="34" charset="0"/>
            </a:rPr>
            <a:t>BI-ANNUAL</a:t>
          </a:r>
          <a:endParaRPr lang="el-GR" sz="2400" kern="1200" dirty="0"/>
        </a:p>
      </dsp:txBody>
      <dsp:txXfrm>
        <a:off x="38153" y="6920181"/>
        <a:ext cx="5115700" cy="7052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F0C7E-14A5-4C93-B9D3-A56A698D7736}">
      <dsp:nvSpPr>
        <dsp:cNvPr id="0" name=""/>
        <dsp:cNvSpPr/>
      </dsp:nvSpPr>
      <dsp:spPr>
        <a:xfrm>
          <a:off x="5467931" y="4212"/>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Φεβ 2020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2021</a:t>
          </a:r>
        </a:p>
      </dsp:txBody>
      <dsp:txXfrm>
        <a:off x="5467931" y="101908"/>
        <a:ext cx="7908807" cy="586178"/>
      </dsp:txXfrm>
    </dsp:sp>
    <dsp:sp modelId="{3A78E6FC-B5DC-438D-8F0F-F4442AAC7E49}">
      <dsp:nvSpPr>
        <dsp:cNvPr id="0" name=""/>
        <dsp:cNvSpPr/>
      </dsp:nvSpPr>
      <dsp:spPr>
        <a:xfrm>
          <a:off x="0" y="4212"/>
          <a:ext cx="5467931" cy="781570"/>
        </a:xfrm>
        <a:prstGeom prst="roundRect">
          <a:avLst/>
        </a:prstGeom>
        <a:gradFill rotWithShape="0">
          <a:gsLst>
            <a:gs pos="0">
              <a:schemeClr val="accent3">
                <a:alpha val="90000"/>
                <a:hueOff val="0"/>
                <a:satOff val="0"/>
                <a:lumOff val="0"/>
                <a:alphaOff val="0"/>
                <a:shade val="51000"/>
                <a:satMod val="130000"/>
              </a:schemeClr>
            </a:gs>
            <a:gs pos="80000">
              <a:schemeClr val="accent3">
                <a:alpha val="90000"/>
                <a:hueOff val="0"/>
                <a:satOff val="0"/>
                <a:lumOff val="0"/>
                <a:alphaOff val="0"/>
                <a:shade val="93000"/>
                <a:satMod val="130000"/>
              </a:schemeClr>
            </a:gs>
            <a:gs pos="100000">
              <a:schemeClr val="accent3">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1</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p>
      </dsp:txBody>
      <dsp:txXfrm>
        <a:off x="38153" y="42365"/>
        <a:ext cx="5391625" cy="705264"/>
      </dsp:txXfrm>
    </dsp:sp>
    <dsp:sp modelId="{4536BA81-46D1-40D1-BD7A-79C46518D9D2}">
      <dsp:nvSpPr>
        <dsp:cNvPr id="0" name=""/>
        <dsp:cNvSpPr/>
      </dsp:nvSpPr>
      <dsp:spPr>
        <a:xfrm>
          <a:off x="5467931" y="863939"/>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2022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2022</a:t>
          </a:r>
          <a:endParaRPr lang="el-GR" sz="2400" kern="1200" dirty="0">
            <a:solidFill>
              <a:schemeClr val="tx1">
                <a:lumMod val="65000"/>
                <a:lumOff val="35000"/>
              </a:schemeClr>
            </a:solidFill>
          </a:endParaRPr>
        </a:p>
      </dsp:txBody>
      <dsp:txXfrm>
        <a:off x="5467931" y="961635"/>
        <a:ext cx="7908807" cy="586178"/>
      </dsp:txXfrm>
    </dsp:sp>
    <dsp:sp modelId="{86AC43AD-45C8-46F6-8103-3800BC72BD96}">
      <dsp:nvSpPr>
        <dsp:cNvPr id="0" name=""/>
        <dsp:cNvSpPr/>
      </dsp:nvSpPr>
      <dsp:spPr>
        <a:xfrm>
          <a:off x="0" y="863939"/>
          <a:ext cx="5467931" cy="781570"/>
        </a:xfrm>
        <a:prstGeom prst="roundRect">
          <a:avLst/>
        </a:prstGeom>
        <a:gradFill rotWithShape="0">
          <a:gsLst>
            <a:gs pos="0">
              <a:schemeClr val="accent3">
                <a:alpha val="90000"/>
                <a:hueOff val="0"/>
                <a:satOff val="0"/>
                <a:lumOff val="0"/>
                <a:alphaOff val="-5000"/>
                <a:shade val="51000"/>
                <a:satMod val="130000"/>
              </a:schemeClr>
            </a:gs>
            <a:gs pos="80000">
              <a:schemeClr val="accent3">
                <a:alpha val="90000"/>
                <a:hueOff val="0"/>
                <a:satOff val="0"/>
                <a:lumOff val="0"/>
                <a:alphaOff val="-5000"/>
                <a:shade val="93000"/>
                <a:satMod val="130000"/>
              </a:schemeClr>
            </a:gs>
            <a:gs pos="100000">
              <a:schemeClr val="accent3">
                <a:alpha val="90000"/>
                <a:hueOff val="0"/>
                <a:satOff val="0"/>
                <a:lumOff val="0"/>
                <a:alphaOff val="-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2</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902092"/>
        <a:ext cx="5391625" cy="705264"/>
      </dsp:txXfrm>
    </dsp:sp>
    <dsp:sp modelId="{BB96AA21-5E5F-4B91-B2E8-99FAEB1D97F2}">
      <dsp:nvSpPr>
        <dsp:cNvPr id="0" name=""/>
        <dsp:cNvSpPr/>
      </dsp:nvSpPr>
      <dsp:spPr>
        <a:xfrm>
          <a:off x="5467931" y="1723666"/>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2022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2022</a:t>
          </a:r>
          <a:endParaRPr lang="el-GR" sz="2400" kern="1200" dirty="0">
            <a:solidFill>
              <a:srgbClr val="0070C0"/>
            </a:solidFill>
          </a:endParaRPr>
        </a:p>
      </dsp:txBody>
      <dsp:txXfrm>
        <a:off x="5467931" y="1821362"/>
        <a:ext cx="7908807" cy="586178"/>
      </dsp:txXfrm>
    </dsp:sp>
    <dsp:sp modelId="{89559E7F-8213-4F7C-A2EC-6951F92460ED}">
      <dsp:nvSpPr>
        <dsp:cNvPr id="0" name=""/>
        <dsp:cNvSpPr/>
      </dsp:nvSpPr>
      <dsp:spPr>
        <a:xfrm>
          <a:off x="0" y="1723666"/>
          <a:ext cx="5467931" cy="781570"/>
        </a:xfrm>
        <a:prstGeom prst="roundRect">
          <a:avLst/>
        </a:prstGeom>
        <a:gradFill rotWithShape="0">
          <a:gsLst>
            <a:gs pos="0">
              <a:schemeClr val="accent3">
                <a:alpha val="90000"/>
                <a:hueOff val="0"/>
                <a:satOff val="0"/>
                <a:lumOff val="0"/>
                <a:alphaOff val="-10000"/>
                <a:shade val="51000"/>
                <a:satMod val="130000"/>
              </a:schemeClr>
            </a:gs>
            <a:gs pos="80000">
              <a:schemeClr val="accent3">
                <a:alpha val="90000"/>
                <a:hueOff val="0"/>
                <a:satOff val="0"/>
                <a:lumOff val="0"/>
                <a:alphaOff val="-10000"/>
                <a:shade val="93000"/>
                <a:satMod val="130000"/>
              </a:schemeClr>
            </a:gs>
            <a:gs pos="100000">
              <a:schemeClr val="accent3">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3</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1761819"/>
        <a:ext cx="5391625" cy="705264"/>
      </dsp:txXfrm>
    </dsp:sp>
    <dsp:sp modelId="{B701CF9E-FD98-4708-A741-69BE4FA5B926}">
      <dsp:nvSpPr>
        <dsp:cNvPr id="0" name=""/>
        <dsp:cNvSpPr/>
      </dsp:nvSpPr>
      <dsp:spPr>
        <a:xfrm>
          <a:off x="5467931" y="2583393"/>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2023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2023</a:t>
          </a:r>
          <a:endParaRPr lang="el-GR" sz="2400" kern="1200" dirty="0">
            <a:solidFill>
              <a:schemeClr val="tx1">
                <a:lumMod val="65000"/>
                <a:lumOff val="35000"/>
              </a:schemeClr>
            </a:solidFill>
          </a:endParaRPr>
        </a:p>
      </dsp:txBody>
      <dsp:txXfrm>
        <a:off x="5467931" y="2681089"/>
        <a:ext cx="7908807" cy="586178"/>
      </dsp:txXfrm>
    </dsp:sp>
    <dsp:sp modelId="{69283727-420E-4912-9415-56C94978E785}">
      <dsp:nvSpPr>
        <dsp:cNvPr id="0" name=""/>
        <dsp:cNvSpPr/>
      </dsp:nvSpPr>
      <dsp:spPr>
        <a:xfrm>
          <a:off x="0" y="2583393"/>
          <a:ext cx="5467931" cy="781570"/>
        </a:xfrm>
        <a:prstGeom prst="roundRect">
          <a:avLst/>
        </a:prstGeom>
        <a:gradFill rotWithShape="0">
          <a:gsLst>
            <a:gs pos="0">
              <a:schemeClr val="accent3">
                <a:alpha val="90000"/>
                <a:hueOff val="0"/>
                <a:satOff val="0"/>
                <a:lumOff val="0"/>
                <a:alphaOff val="-15000"/>
                <a:shade val="51000"/>
                <a:satMod val="130000"/>
              </a:schemeClr>
            </a:gs>
            <a:gs pos="80000">
              <a:schemeClr val="accent3">
                <a:alpha val="90000"/>
                <a:hueOff val="0"/>
                <a:satOff val="0"/>
                <a:lumOff val="0"/>
                <a:alphaOff val="-15000"/>
                <a:shade val="93000"/>
                <a:satMod val="130000"/>
              </a:schemeClr>
            </a:gs>
            <a:gs pos="100000">
              <a:schemeClr val="accent3">
                <a:alpha val="90000"/>
                <a:hueOff val="0"/>
                <a:satOff val="0"/>
                <a:lumOff val="0"/>
                <a:alphaOff val="-1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4</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2621546"/>
        <a:ext cx="5391625" cy="705264"/>
      </dsp:txXfrm>
    </dsp:sp>
    <dsp:sp modelId="{A03CA91A-8559-4304-BF87-DC09943FF471}">
      <dsp:nvSpPr>
        <dsp:cNvPr id="0" name=""/>
        <dsp:cNvSpPr/>
      </dsp:nvSpPr>
      <dsp:spPr>
        <a:xfrm>
          <a:off x="5467931" y="3443120"/>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2023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2023</a:t>
          </a:r>
          <a:endParaRPr lang="el-GR" sz="2400" kern="1200" dirty="0">
            <a:solidFill>
              <a:srgbClr val="0070C0"/>
            </a:solidFill>
          </a:endParaRPr>
        </a:p>
      </dsp:txBody>
      <dsp:txXfrm>
        <a:off x="5467931" y="3540816"/>
        <a:ext cx="7908807" cy="586178"/>
      </dsp:txXfrm>
    </dsp:sp>
    <dsp:sp modelId="{FADF7729-61E2-40DE-AF89-F208C4115F5B}">
      <dsp:nvSpPr>
        <dsp:cNvPr id="0" name=""/>
        <dsp:cNvSpPr/>
      </dsp:nvSpPr>
      <dsp:spPr>
        <a:xfrm>
          <a:off x="0" y="3443120"/>
          <a:ext cx="5467931" cy="781570"/>
        </a:xfrm>
        <a:prstGeom prst="roundRect">
          <a:avLst/>
        </a:prstGeom>
        <a:gradFill rotWithShape="0">
          <a:gsLst>
            <a:gs pos="0">
              <a:schemeClr val="accent3">
                <a:alpha val="90000"/>
                <a:hueOff val="0"/>
                <a:satOff val="0"/>
                <a:lumOff val="0"/>
                <a:alphaOff val="-20000"/>
                <a:shade val="51000"/>
                <a:satMod val="130000"/>
              </a:schemeClr>
            </a:gs>
            <a:gs pos="80000">
              <a:schemeClr val="accent3">
                <a:alpha val="90000"/>
                <a:hueOff val="0"/>
                <a:satOff val="0"/>
                <a:lumOff val="0"/>
                <a:alphaOff val="-20000"/>
                <a:shade val="93000"/>
                <a:satMod val="130000"/>
              </a:schemeClr>
            </a:gs>
            <a:gs pos="100000">
              <a:schemeClr val="accent3">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5</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3481273"/>
        <a:ext cx="5391625" cy="705264"/>
      </dsp:txXfrm>
    </dsp:sp>
    <dsp:sp modelId="{A7B08E50-8BC2-4130-A515-544271DB77C1}">
      <dsp:nvSpPr>
        <dsp:cNvPr id="0" name=""/>
        <dsp:cNvSpPr/>
      </dsp:nvSpPr>
      <dsp:spPr>
        <a:xfrm>
          <a:off x="5467931" y="4302847"/>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2024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2024</a:t>
          </a:r>
          <a:endParaRPr lang="el-GR" sz="2400" kern="1200" dirty="0">
            <a:solidFill>
              <a:schemeClr val="tx1">
                <a:lumMod val="65000"/>
                <a:lumOff val="35000"/>
              </a:schemeClr>
            </a:solidFill>
          </a:endParaRPr>
        </a:p>
      </dsp:txBody>
      <dsp:txXfrm>
        <a:off x="5467931" y="4400543"/>
        <a:ext cx="7908807" cy="586178"/>
      </dsp:txXfrm>
    </dsp:sp>
    <dsp:sp modelId="{73CD574A-2970-4419-9E61-F2CDCF5F698D}">
      <dsp:nvSpPr>
        <dsp:cNvPr id="0" name=""/>
        <dsp:cNvSpPr/>
      </dsp:nvSpPr>
      <dsp:spPr>
        <a:xfrm>
          <a:off x="0" y="4302847"/>
          <a:ext cx="5467931" cy="781570"/>
        </a:xfrm>
        <a:prstGeom prst="roundRect">
          <a:avLst/>
        </a:prstGeom>
        <a:gradFill rotWithShape="0">
          <a:gsLst>
            <a:gs pos="0">
              <a:schemeClr val="accent3">
                <a:alpha val="90000"/>
                <a:hueOff val="0"/>
                <a:satOff val="0"/>
                <a:lumOff val="0"/>
                <a:alphaOff val="-25000"/>
                <a:shade val="51000"/>
                <a:satMod val="130000"/>
              </a:schemeClr>
            </a:gs>
            <a:gs pos="80000">
              <a:schemeClr val="accent3">
                <a:alpha val="90000"/>
                <a:hueOff val="0"/>
                <a:satOff val="0"/>
                <a:lumOff val="0"/>
                <a:alphaOff val="-25000"/>
                <a:shade val="93000"/>
                <a:satMod val="130000"/>
              </a:schemeClr>
            </a:gs>
            <a:gs pos="100000">
              <a:schemeClr val="accent3">
                <a:alpha val="90000"/>
                <a:hueOff val="0"/>
                <a:satOff val="0"/>
                <a:lumOff val="0"/>
                <a:alphaOff val="-2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6</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4341000"/>
        <a:ext cx="5391625" cy="705264"/>
      </dsp:txXfrm>
    </dsp:sp>
    <dsp:sp modelId="{D2670EBF-F5FA-45D5-B104-072817847255}">
      <dsp:nvSpPr>
        <dsp:cNvPr id="0" name=""/>
        <dsp:cNvSpPr/>
      </dsp:nvSpPr>
      <dsp:spPr>
        <a:xfrm>
          <a:off x="5467931" y="5162574"/>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2024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2024</a:t>
          </a:r>
          <a:endParaRPr lang="el-GR" sz="2400" kern="1200" dirty="0">
            <a:solidFill>
              <a:srgbClr val="0070C0"/>
            </a:solidFill>
          </a:endParaRPr>
        </a:p>
      </dsp:txBody>
      <dsp:txXfrm>
        <a:off x="5467931" y="5260270"/>
        <a:ext cx="7908807" cy="586178"/>
      </dsp:txXfrm>
    </dsp:sp>
    <dsp:sp modelId="{27595F67-FA08-4361-811D-9542EC1FCECB}">
      <dsp:nvSpPr>
        <dsp:cNvPr id="0" name=""/>
        <dsp:cNvSpPr/>
      </dsp:nvSpPr>
      <dsp:spPr>
        <a:xfrm>
          <a:off x="0" y="5162574"/>
          <a:ext cx="5467931" cy="781570"/>
        </a:xfrm>
        <a:prstGeom prst="roundRect">
          <a:avLst/>
        </a:prstGeom>
        <a:gradFill rotWithShape="0">
          <a:gsLst>
            <a:gs pos="0">
              <a:schemeClr val="accent3">
                <a:alpha val="90000"/>
                <a:hueOff val="0"/>
                <a:satOff val="0"/>
                <a:lumOff val="0"/>
                <a:alphaOff val="-30000"/>
                <a:shade val="51000"/>
                <a:satMod val="130000"/>
              </a:schemeClr>
            </a:gs>
            <a:gs pos="80000">
              <a:schemeClr val="accent3">
                <a:alpha val="90000"/>
                <a:hueOff val="0"/>
                <a:satOff val="0"/>
                <a:lumOff val="0"/>
                <a:alphaOff val="-30000"/>
                <a:shade val="93000"/>
                <a:satMod val="130000"/>
              </a:schemeClr>
            </a:gs>
            <a:gs pos="100000">
              <a:schemeClr val="accent3">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7</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5200727"/>
        <a:ext cx="5391625" cy="705264"/>
      </dsp:txXfrm>
    </dsp:sp>
    <dsp:sp modelId="{44F9B41A-F6DD-44B2-BCFC-4DC0F5956C99}">
      <dsp:nvSpPr>
        <dsp:cNvPr id="0" name=""/>
        <dsp:cNvSpPr/>
      </dsp:nvSpPr>
      <dsp:spPr>
        <a:xfrm>
          <a:off x="5467931" y="6022301"/>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2025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2025</a:t>
          </a:r>
          <a:endParaRPr lang="el-GR" sz="2400" kern="1200" dirty="0">
            <a:solidFill>
              <a:schemeClr val="tx1">
                <a:lumMod val="65000"/>
                <a:lumOff val="35000"/>
              </a:schemeClr>
            </a:solidFill>
          </a:endParaRPr>
        </a:p>
      </dsp:txBody>
      <dsp:txXfrm>
        <a:off x="5467931" y="6119997"/>
        <a:ext cx="7908807" cy="586178"/>
      </dsp:txXfrm>
    </dsp:sp>
    <dsp:sp modelId="{087EEFAF-1BF6-420A-975E-C922AC330BE0}">
      <dsp:nvSpPr>
        <dsp:cNvPr id="0" name=""/>
        <dsp:cNvSpPr/>
      </dsp:nvSpPr>
      <dsp:spPr>
        <a:xfrm>
          <a:off x="0" y="6022301"/>
          <a:ext cx="5467931" cy="781570"/>
        </a:xfrm>
        <a:prstGeom prst="roundRect">
          <a:avLst/>
        </a:prstGeom>
        <a:gradFill rotWithShape="0">
          <a:gsLst>
            <a:gs pos="0">
              <a:schemeClr val="accent3">
                <a:alpha val="90000"/>
                <a:hueOff val="0"/>
                <a:satOff val="0"/>
                <a:lumOff val="0"/>
                <a:alphaOff val="-35000"/>
                <a:shade val="51000"/>
                <a:satMod val="130000"/>
              </a:schemeClr>
            </a:gs>
            <a:gs pos="80000">
              <a:schemeClr val="accent3">
                <a:alpha val="90000"/>
                <a:hueOff val="0"/>
                <a:satOff val="0"/>
                <a:lumOff val="0"/>
                <a:alphaOff val="-35000"/>
                <a:shade val="93000"/>
                <a:satMod val="130000"/>
              </a:schemeClr>
            </a:gs>
            <a:gs pos="100000">
              <a:schemeClr val="accent3">
                <a:alpha val="90000"/>
                <a:hueOff val="0"/>
                <a:satOff val="0"/>
                <a:lumOff val="0"/>
                <a:alphaOff val="-3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8</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6060454"/>
        <a:ext cx="5391625" cy="705264"/>
      </dsp:txXfrm>
    </dsp:sp>
    <dsp:sp modelId="{C7E93482-FFB4-40FE-B676-46F8E6B99D1F}">
      <dsp:nvSpPr>
        <dsp:cNvPr id="0" name=""/>
        <dsp:cNvSpPr/>
      </dsp:nvSpPr>
      <dsp:spPr>
        <a:xfrm>
          <a:off x="5467931" y="6882028"/>
          <a:ext cx="8201896" cy="781570"/>
        </a:xfrm>
        <a:prstGeom prst="rightArrow">
          <a:avLst>
            <a:gd name="adj1" fmla="val 75000"/>
            <a:gd name="adj2" fmla="val 50000"/>
          </a:avLst>
        </a:prstGeom>
        <a:solidFill>
          <a:schemeClr val="accent3">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2025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2025</a:t>
          </a:r>
          <a:endParaRPr lang="el-GR" sz="2400" kern="1200" dirty="0">
            <a:solidFill>
              <a:srgbClr val="0070C0"/>
            </a:solidFill>
          </a:endParaRPr>
        </a:p>
      </dsp:txBody>
      <dsp:txXfrm>
        <a:off x="5467931" y="6979724"/>
        <a:ext cx="7908807" cy="586178"/>
      </dsp:txXfrm>
    </dsp:sp>
    <dsp:sp modelId="{6CFF1B54-4F7B-4BDD-ACFB-8F8444C436CB}">
      <dsp:nvSpPr>
        <dsp:cNvPr id="0" name=""/>
        <dsp:cNvSpPr/>
      </dsp:nvSpPr>
      <dsp:spPr>
        <a:xfrm>
          <a:off x="0" y="6882028"/>
          <a:ext cx="5467931" cy="781570"/>
        </a:xfrm>
        <a:prstGeom prst="roundRect">
          <a:avLst/>
        </a:prstGeom>
        <a:gradFill rotWithShape="0">
          <a:gsLst>
            <a:gs pos="0">
              <a:schemeClr val="accent3">
                <a:alpha val="90000"/>
                <a:hueOff val="0"/>
                <a:satOff val="0"/>
                <a:lumOff val="0"/>
                <a:alphaOff val="-40000"/>
                <a:shade val="51000"/>
                <a:satMod val="130000"/>
              </a:schemeClr>
            </a:gs>
            <a:gs pos="80000">
              <a:schemeClr val="accent3">
                <a:alpha val="90000"/>
                <a:hueOff val="0"/>
                <a:satOff val="0"/>
                <a:lumOff val="0"/>
                <a:alphaOff val="-40000"/>
                <a:shade val="93000"/>
                <a:satMod val="130000"/>
              </a:schemeClr>
            </a:gs>
            <a:gs pos="100000">
              <a:schemeClr val="accent3">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9</a:t>
          </a:r>
          <a:r>
            <a:rPr lang="el-GR" sz="2400" kern="1200" baseline="30000" dirty="0">
              <a:latin typeface="Arial Black" panose="020B0A04020102020204" pitchFamily="34" charset="0"/>
            </a:rPr>
            <a:t>η</a:t>
          </a:r>
          <a:r>
            <a:rPr lang="el-GR" sz="2400" kern="1200" dirty="0">
              <a:latin typeface="Arial Black" panose="020B0A04020102020204" pitchFamily="34" charset="0"/>
            </a:rPr>
            <a:t> ΕΚΘΕΣΗ ΚΟΙΝΩΝ ΔΕΙΚΤΩΝ</a:t>
          </a:r>
          <a:endParaRPr lang="el-GR" sz="2400" kern="1200" dirty="0"/>
        </a:p>
      </dsp:txBody>
      <dsp:txXfrm>
        <a:off x="38153" y="6920181"/>
        <a:ext cx="5391625" cy="7052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6BC4DDB-B432-40D1-9337-3946E05D9B06}" type="datetimeFigureOut">
              <a:rPr lang="el-GR" smtClean="0"/>
              <a:t>12/12/2023</a:t>
            </a:fld>
            <a:endParaRPr lang="el-GR"/>
          </a:p>
        </p:txBody>
      </p:sp>
      <p:sp>
        <p:nvSpPr>
          <p:cNvPr id="4" name="Θέση εικόνας διαφάνειας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7346574-A867-431F-8E67-7900036031A1}" type="slidenum">
              <a:rPr lang="el-GR" smtClean="0"/>
              <a:t>‹#›</a:t>
            </a:fld>
            <a:endParaRPr lang="el-GR"/>
          </a:p>
        </p:txBody>
      </p:sp>
    </p:spTree>
    <p:extLst>
      <p:ext uri="{BB962C8B-B14F-4D97-AF65-F5344CB8AC3E}">
        <p14:creationId xmlns:p14="http://schemas.microsoft.com/office/powerpoint/2010/main" val="48393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a:t>
            </a:fld>
            <a:endParaRPr lang="el-GR"/>
          </a:p>
        </p:txBody>
      </p:sp>
    </p:spTree>
    <p:extLst>
      <p:ext uri="{BB962C8B-B14F-4D97-AF65-F5344CB8AC3E}">
        <p14:creationId xmlns:p14="http://schemas.microsoft.com/office/powerpoint/2010/main" val="417028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50000"/>
              </a:lnSpc>
            </a:pPr>
            <a:r>
              <a:rPr lang="el-GR" sz="1800" dirty="0">
                <a:effectLst/>
                <a:latin typeface="Comic Sans MS" panose="030F0702030302020204" pitchFamily="66" charset="0"/>
                <a:ea typeface="Calibri" panose="020F0502020204030204" pitchFamily="34" charset="0"/>
              </a:rPr>
              <a:t>Στην 3</a:t>
            </a:r>
            <a:r>
              <a:rPr lang="el-GR" sz="1800" baseline="30000" dirty="0">
                <a:effectLst/>
                <a:latin typeface="Comic Sans MS" panose="030F0702030302020204" pitchFamily="66" charset="0"/>
                <a:ea typeface="Calibri" panose="020F0502020204030204" pitchFamily="34" charset="0"/>
              </a:rPr>
              <a:t>η</a:t>
            </a:r>
            <a:r>
              <a:rPr lang="el-GR" sz="1800" dirty="0">
                <a:effectLst/>
                <a:latin typeface="Comic Sans MS" panose="030F0702030302020204" pitchFamily="66" charset="0"/>
                <a:ea typeface="Calibri" panose="020F0502020204030204" pitchFamily="34" charset="0"/>
              </a:rPr>
              <a:t> διαφάνεια δείχνουμε την περίπτωση ενός ΕΡΓΟΥ που υλοποιείται ακολουθώντας το </a:t>
            </a:r>
            <a:r>
              <a:rPr lang="el-GR" sz="1800" b="1" u="sng" dirty="0">
                <a:effectLst/>
                <a:latin typeface="Comic Sans MS" panose="030F0702030302020204" pitchFamily="66" charset="0"/>
                <a:ea typeface="Calibri" panose="020F0502020204030204" pitchFamily="34" charset="0"/>
              </a:rPr>
              <a:t>ΠΡΟΤΥΠΟ ΠΡΟΣΚΛΗΣΗΣ ΕΝΙΣΧΥΣΕΩΝ προς πολλαπλούς ΤΕΛΙΚΟΥΣ ΑΠΟΔΕΚΤΕΣ </a:t>
            </a:r>
            <a:r>
              <a:rPr lang="el-GR" sz="1800" dirty="0">
                <a:effectLst/>
                <a:latin typeface="Comic Sans MS" panose="030F0702030302020204" pitchFamily="66" charset="0"/>
                <a:ea typeface="Calibri" panose="020F0502020204030204" pitchFamily="34" charset="0"/>
              </a:rPr>
              <a:t>αυτής της ενίσχυσης</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algn="just">
              <a:lnSpc>
                <a:spcPct val="150000"/>
              </a:lnSpc>
            </a:pPr>
            <a:r>
              <a:rPr lang="el-GR" sz="1800" dirty="0">
                <a:effectLst/>
                <a:latin typeface="Comic Sans MS" panose="030F0702030302020204" pitchFamily="66" charset="0"/>
                <a:ea typeface="Calibri" panose="020F0502020204030204" pitchFamily="34" charset="0"/>
              </a:rPr>
              <a:t>Το συγκεκριμένο ΠΡΟΤΥΠΟ κατά κανόνα ακολουθείται από τα έργα </a:t>
            </a:r>
            <a:r>
              <a:rPr lang="el-GR" sz="1800" b="1" dirty="0">
                <a:effectLst/>
                <a:latin typeface="Comic Sans MS" panose="030F0702030302020204" pitchFamily="66" charset="0"/>
                <a:ea typeface="Calibri" panose="020F0502020204030204" pitchFamily="34" charset="0"/>
              </a:rPr>
              <a:t>ΚΡΑΤΙΚΩΝ ΕΝΙΣΧΥΣΕΩΝ ΕΠΙΧΕΙΡΗΜΑΤΙΚΟΤΗΤΑΣ </a:t>
            </a:r>
            <a:r>
              <a:rPr lang="el-GR" sz="1800" dirty="0">
                <a:effectLst/>
                <a:latin typeface="Comic Sans MS" panose="030F0702030302020204" pitchFamily="66" charset="0"/>
                <a:ea typeface="Calibri" panose="020F0502020204030204" pitchFamily="34" charset="0"/>
              </a:rPr>
              <a:t>όπου στο πλαίσιο μίας πρόσκλησης υποβάλλονται αιτήσεις επιχειρηματικών σχεδίων, οι οποίες στην συνέχεια αξιολογούνται και τελικά ορισμένα εγκρίνονται με τελικούς αποδέκτες της ενίσχυσης πολλαπλές ιδιωτικές επιχειρήσεις ή συμπράξεις (</a:t>
            </a:r>
            <a:r>
              <a:rPr lang="en-US" sz="1800" dirty="0">
                <a:effectLst/>
                <a:latin typeface="Comic Sans MS" panose="030F0702030302020204" pitchFamily="66" charset="0"/>
                <a:ea typeface="Calibri" panose="020F0502020204030204" pitchFamily="34" charset="0"/>
              </a:rPr>
              <a:t>clusters) </a:t>
            </a:r>
            <a:r>
              <a:rPr lang="el-GR" sz="1800" dirty="0">
                <a:effectLst/>
                <a:latin typeface="Comic Sans MS" panose="030F0702030302020204" pitchFamily="66" charset="0"/>
                <a:ea typeface="Calibri" panose="020F0502020204030204" pitchFamily="34" charset="0"/>
              </a:rPr>
              <a:t>επιχειρήσεων με ερευνητικούς οργανισμούς</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algn="just">
              <a:lnSpc>
                <a:spcPct val="150000"/>
              </a:lnSpc>
            </a:pPr>
            <a:r>
              <a:rPr lang="el-GR" sz="1800" dirty="0">
                <a:effectLst/>
                <a:latin typeface="Comic Sans MS" panose="030F0702030302020204" pitchFamily="66" charset="0"/>
                <a:ea typeface="Calibri" panose="020F0502020204030204" pitchFamily="34" charset="0"/>
              </a:rPr>
              <a:t>Για διαχειριστικούς λόγους το ίδιο ΠΡΟΤΥΠΟ ΠΡΟΣΚΛΗΣΗΣ ΕΝΙΣΧΥΣΕΩΝ είναι δυνατόν να ακολουθείται και στις περιπτώσεις άλλων ειδών ΕΡΓΩΝ, τα οποία μπορεί μεν να μην συνιστούν ΚΡΑΤΙΚΕΣ ΕΝΙΣΧΥΣΕΙΣ ΕΠΙΧΕΙΡΗΜΑΤΙΚΟΤΗΤΑΣ, ωστόσο και αυτά εμπλέκουν πολλαπλούς ΤΕΛΙΚΟΥΣ ΑΠΟΔΕΚΤΕΣ των κονδυλίων που αφορούν. </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algn="just">
              <a:lnSpc>
                <a:spcPct val="150000"/>
              </a:lnSpc>
            </a:pPr>
            <a:r>
              <a:rPr lang="el-GR" sz="1800" dirty="0">
                <a:effectLst/>
                <a:latin typeface="Comic Sans MS" panose="030F0702030302020204" pitchFamily="66" charset="0"/>
                <a:ea typeface="Calibri" panose="020F0502020204030204" pitchFamily="34" charset="0"/>
              </a:rPr>
              <a:t>Έτσι συναντάμε τις παρακάτω επιπλέον περιπτώσεις ΠΡΟΣΚΛΗΣΕΩΝ ΕΝΙΣΧΥΣΕΩΝ: </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ΠΡΟΣΚΛΗΣΕΙΣ ΕΝΙΣΧΥΣΕΩΝ ΠΡΟΣ ΦΥΣΙΚΑ ΠΡΟΣΩΠΑ</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ΠΡΟΣΚΛΗΣΕΙΣ ΠΡΟΣ ΝΠΔΔ/ΝΠΙΔ/ΑΜΚΕ</a:t>
            </a:r>
            <a:r>
              <a:rPr lang="el-GR" sz="1800"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 </a:t>
            </a: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0" indent="0" algn="just">
              <a:lnSpc>
                <a:spcPct val="150000"/>
              </a:lnSpc>
              <a:buFont typeface="Wingdings" panose="05000000000000000000" pitchFamily="2" charset="2"/>
              <a:buNone/>
            </a:pPr>
            <a:r>
              <a:rPr lang="el-GR" sz="1800" dirty="0">
                <a:effectLst/>
                <a:latin typeface="Comic Sans MS" panose="030F0702030302020204" pitchFamily="66" charset="0"/>
                <a:ea typeface="Calibri" panose="020F0502020204030204" pitchFamily="34" charset="0"/>
              </a:rPr>
              <a:t>Ο λεπτομερής τρόπος συμπλήρωσης των δελτίων του ΟΠΣ ΤΑ για τα ΕΡΓΑ των παραπάνω περιπτώσεων θα αναλυθεί στη πορεία της εκπαιδευτικής 2ημερίδας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a:t>
            </a:fld>
            <a:endParaRPr lang="el-GR"/>
          </a:p>
        </p:txBody>
      </p:sp>
    </p:spTree>
    <p:extLst>
      <p:ext uri="{BB962C8B-B14F-4D97-AF65-F5344CB8AC3E}">
        <p14:creationId xmlns:p14="http://schemas.microsoft.com/office/powerpoint/2010/main" val="41086902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Ξεκινώντας από τον </a:t>
            </a:r>
            <a:r>
              <a:rPr lang="el-GR" b="1" u="sng" dirty="0"/>
              <a:t>Πίνακα Β.1 Δηλωθείσες Δαπάνες Βάσει Παραστατικών</a:t>
            </a:r>
            <a:r>
              <a:rPr lang="el-GR" dirty="0"/>
              <a:t> καταχωρίζουμε τα Παραστατικά Δαπάνης και Πληρωμής που θα χρησιμοποιηθούν στο τρέχον Δελτίο Παρακολούθησης και μόνο εφόσον αυτά τα ίδια παραστατικά δεν έχουν ήδη καταχωριστεί σε προηγούμενο δελτίο</a:t>
            </a:r>
          </a:p>
          <a:p>
            <a:endParaRPr lang="el-GR" dirty="0"/>
          </a:p>
          <a:p>
            <a:r>
              <a:rPr lang="el-GR" dirty="0"/>
              <a:t>Συνεχίζοντας στον </a:t>
            </a:r>
            <a:r>
              <a:rPr lang="el-GR" b="1" u="sng" dirty="0"/>
              <a:t>Πίνακα Β.2 Συσχετισμοί</a:t>
            </a:r>
            <a:r>
              <a:rPr lang="el-GR" dirty="0"/>
              <a:t> καταχωρίσουμε τους συσχετισμούς μεταξύ των Παραστατικών Δαπάνης με Παραστατικά Πληρωμής</a:t>
            </a:r>
          </a:p>
          <a:p>
            <a:endParaRPr lang="el-GR" dirty="0"/>
          </a:p>
          <a:p>
            <a:r>
              <a:rPr lang="el-GR" dirty="0"/>
              <a:t>Δηλαδή:</a:t>
            </a:r>
          </a:p>
          <a:p>
            <a:pPr marL="171450" indent="-171450">
              <a:buFont typeface="Wingdings" panose="05000000000000000000" pitchFamily="2" charset="2"/>
              <a:buChar char="è"/>
            </a:pPr>
            <a:r>
              <a:rPr lang="el-GR" dirty="0"/>
              <a:t>Καθορίζουμε για ένα Τιμολόγιο με ποια Παραστατικά Πληρωμής εξοφλήθηκε</a:t>
            </a:r>
          </a:p>
          <a:p>
            <a:pPr marL="0" indent="0">
              <a:buFont typeface="Wingdings" panose="05000000000000000000" pitchFamily="2" charset="2"/>
              <a:buNone/>
            </a:pPr>
            <a:r>
              <a:rPr lang="el-GR" b="1" u="sng" dirty="0"/>
              <a:t>ή</a:t>
            </a:r>
          </a:p>
          <a:p>
            <a:pPr marL="171450" indent="-171450">
              <a:buFont typeface="Wingdings" panose="05000000000000000000" pitchFamily="2" charset="2"/>
              <a:buChar char="è"/>
            </a:pPr>
            <a:r>
              <a:rPr lang="el-GR" dirty="0"/>
              <a:t>Καθορίζουμε για ένα Παραστατικό Πληρωμής ποια Τιμολόγια εξοφλεί</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113</a:t>
            </a:fld>
            <a:endParaRPr lang="el-GR"/>
          </a:p>
        </p:txBody>
      </p:sp>
    </p:spTree>
    <p:extLst>
      <p:ext uri="{BB962C8B-B14F-4D97-AF65-F5344CB8AC3E}">
        <p14:creationId xmlns:p14="http://schemas.microsoft.com/office/powerpoint/2010/main" val="14260065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Παραστατικό Δαπάνης (Τιμολόγιο Αναδόχου)</a:t>
            </a:r>
          </a:p>
          <a:p>
            <a:pPr marL="171450" indent="-171450">
              <a:buFont typeface="Wingdings" panose="05000000000000000000" pitchFamily="2" charset="2"/>
              <a:buChar char="l"/>
            </a:pPr>
            <a:r>
              <a:rPr lang="el-GR" dirty="0"/>
              <a:t>Εάν στον φακό αναζήτησης του πεδίου ΑΦΜ δεν βρούμε το ΑΦΜ του Αναδόχου που ψάχνουμε, αυτό σημαίνει ότι στο </a:t>
            </a:r>
            <a:r>
              <a:rPr lang="el-GR" b="1" dirty="0"/>
              <a:t>ΤΔΣ Αναφοράς </a:t>
            </a:r>
            <a:r>
              <a:rPr lang="el-GR" dirty="0"/>
              <a:t>(δηλαδή το ΤΔΣ στο οποίο βασίστηκε το Δελτίο Παρακολούθησης όταν το δημιουργήσαμε) ο συγκεκριμένος Ανάδοχος δεν είχε καταχωριστεί στο Τμήμα «Β.1 Στοιχεία Αναδόχων»</a:t>
            </a:r>
          </a:p>
          <a:p>
            <a:pPr marL="171450" indent="-171450">
              <a:buFont typeface="Wingdings" panose="05000000000000000000" pitchFamily="2" charset="2"/>
              <a:buChar char="l"/>
            </a:pPr>
            <a:r>
              <a:rPr lang="el-GR" dirty="0"/>
              <a:t>Σε αυτήν την περίπτωση θα πρέπει να διαγράψουμε το Δελτίο Παρακολούθησης, να δημιουργήσουμε νέα έκδοση του ΤΔΣ στην οποία θα συμπληρώσουμε τον Ανάδοχο που λείπει και στη συνέχεια να δημιουργήσουμε το Δελτίο Παρακολούθησης εκ νέου</a:t>
            </a:r>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115</a:t>
            </a:fld>
            <a:endParaRPr lang="el-GR"/>
          </a:p>
        </p:txBody>
      </p:sp>
    </p:spTree>
    <p:extLst>
      <p:ext uri="{BB962C8B-B14F-4D97-AF65-F5344CB8AC3E}">
        <p14:creationId xmlns:p14="http://schemas.microsoft.com/office/powerpoint/2010/main" val="32144297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Παραστατικό Πληρωμής (Παραστατικό Εξόφλησης του Φορέα Υλοποίησης)</a:t>
            </a:r>
          </a:p>
          <a:p>
            <a:pPr marL="0" indent="0">
              <a:buFont typeface="Wingdings" panose="05000000000000000000" pitchFamily="2" charset="2"/>
              <a:buNone/>
            </a:pPr>
            <a:endParaRPr lang="el-GR" dirty="0"/>
          </a:p>
          <a:p>
            <a:pPr marL="0" indent="0">
              <a:buFont typeface="Wingdings" panose="05000000000000000000" pitchFamily="2" charset="2"/>
              <a:buNone/>
            </a:pPr>
            <a:r>
              <a:rPr lang="el-GR" b="1" dirty="0"/>
              <a:t>Ποσό Υποέργου</a:t>
            </a:r>
          </a:p>
          <a:p>
            <a:pPr marL="0" indent="0">
              <a:buFont typeface="Wingdings" panose="05000000000000000000" pitchFamily="2" charset="2"/>
              <a:buNone/>
            </a:pPr>
            <a:r>
              <a:rPr lang="el-GR" b="1" u="sng" dirty="0"/>
              <a:t>(Ίσως το ποιο σημαντικό πεδίο του ΟΠΣ ΤΑ που πρέπει να κατανοήσουμε τι ακριβώς σημαίνει!)</a:t>
            </a:r>
          </a:p>
          <a:p>
            <a:pPr marL="0" indent="0">
              <a:buFont typeface="Wingdings" panose="05000000000000000000" pitchFamily="2" charset="2"/>
              <a:buNone/>
            </a:pPr>
            <a:endParaRPr lang="el-GR" dirty="0"/>
          </a:p>
          <a:p>
            <a:pPr marL="171450" indent="-171450">
              <a:buFont typeface="Wingdings" panose="05000000000000000000" pitchFamily="2" charset="2"/>
              <a:buChar char="l"/>
            </a:pPr>
            <a:r>
              <a:rPr lang="el-GR" dirty="0"/>
              <a:t>Στο Ποσό Υποέργου ενός Παραστατικού Πληρωμής θα πρέπει να συμπληρώσουμε μόνο το τμήμα του Παραστατικού Πληρωμής </a:t>
            </a:r>
            <a:r>
              <a:rPr lang="el-GR" b="1" dirty="0"/>
              <a:t>που εξοφλεί ΔΗΜΟΣΙΑ ΔΑΠΑΝΗ </a:t>
            </a:r>
            <a:r>
              <a:rPr lang="el-GR" dirty="0"/>
              <a:t>(επιλέξιμη &amp; μη-επιλέξιμη) </a:t>
            </a:r>
            <a:r>
              <a:rPr lang="el-GR" b="1" dirty="0"/>
              <a:t>της συγκεκριμένη ΣΥΜΒΑΣΗΣ/ΥΠΟΕΡΓΟΥ</a:t>
            </a:r>
          </a:p>
          <a:p>
            <a:pPr marL="0" indent="0">
              <a:buFont typeface="Wingdings" panose="05000000000000000000" pitchFamily="2" charset="2"/>
              <a:buNone/>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116</a:t>
            </a:fld>
            <a:endParaRPr lang="el-GR"/>
          </a:p>
        </p:txBody>
      </p:sp>
    </p:spTree>
    <p:extLst>
      <p:ext uri="{BB962C8B-B14F-4D97-AF65-F5344CB8AC3E}">
        <p14:creationId xmlns:p14="http://schemas.microsoft.com/office/powerpoint/2010/main" val="3132190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Παραστατικό Πληρωμής (Παραστατικό Εξόφλησης του Φορέα Υλοποίησης)</a:t>
            </a:r>
          </a:p>
          <a:p>
            <a:pPr marL="0" indent="0">
              <a:buFont typeface="Wingdings" panose="05000000000000000000" pitchFamily="2" charset="2"/>
              <a:buNone/>
            </a:pPr>
            <a:endParaRPr lang="el-GR" dirty="0"/>
          </a:p>
          <a:p>
            <a:pPr marL="0" indent="0">
              <a:buFont typeface="Wingdings" panose="05000000000000000000" pitchFamily="2" charset="2"/>
              <a:buNone/>
            </a:pPr>
            <a:r>
              <a:rPr lang="el-GR" b="1" dirty="0"/>
              <a:t>Ποσό Υποέργου</a:t>
            </a:r>
          </a:p>
          <a:p>
            <a:pPr marL="0" indent="0">
              <a:buFont typeface="Wingdings" panose="05000000000000000000" pitchFamily="2" charset="2"/>
              <a:buNone/>
            </a:pPr>
            <a:r>
              <a:rPr lang="el-GR" b="1" u="sng" dirty="0"/>
              <a:t>(Ίσως το ποιο σημαντικό πεδίο του ΟΠΣ ΤΑ που πρέπει να κατανοήσουμε τι ακριβώς σημαίνει!)</a:t>
            </a:r>
          </a:p>
          <a:p>
            <a:pPr marL="0" indent="0">
              <a:buFont typeface="Wingdings" panose="05000000000000000000" pitchFamily="2" charset="2"/>
              <a:buNone/>
            </a:pPr>
            <a:endParaRPr lang="el-GR" dirty="0"/>
          </a:p>
          <a:p>
            <a:pPr marL="171450" indent="-171450">
              <a:buFont typeface="Wingdings" panose="05000000000000000000" pitchFamily="2" charset="2"/>
              <a:buChar char="l"/>
            </a:pPr>
            <a:r>
              <a:rPr lang="el-GR" dirty="0"/>
              <a:t>Στο Ποσό Υποέργου ενός Παραστατικού Πληρωμής θα πρέπει να συμπληρώσουμε μόνο το τμήμα του Παραστατικού Πληρωμής </a:t>
            </a:r>
            <a:r>
              <a:rPr lang="el-GR" b="1" dirty="0"/>
              <a:t>που εξοφλεί ΔΗΜΟΣΙΑ ΔΑΠΑΝΗ </a:t>
            </a:r>
            <a:r>
              <a:rPr lang="el-GR" dirty="0"/>
              <a:t>(επιλέξιμη &amp; μη-επιλέξιμη) </a:t>
            </a:r>
            <a:r>
              <a:rPr lang="el-GR" b="1" dirty="0"/>
              <a:t>της συγκεκριμένη ΣΥΜΒΑΣΗΣ/ΥΠΟΕΡΓΟΥ</a:t>
            </a:r>
          </a:p>
          <a:p>
            <a:pPr marL="0" indent="0">
              <a:buFont typeface="Wingdings" panose="05000000000000000000" pitchFamily="2" charset="2"/>
              <a:buNone/>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117</a:t>
            </a:fld>
            <a:endParaRPr lang="el-GR"/>
          </a:p>
        </p:txBody>
      </p:sp>
    </p:spTree>
    <p:extLst>
      <p:ext uri="{BB962C8B-B14F-4D97-AF65-F5344CB8AC3E}">
        <p14:creationId xmlns:p14="http://schemas.microsoft.com/office/powerpoint/2010/main" val="24680374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Συνεχίζοντας στον </a:t>
            </a:r>
            <a:r>
              <a:rPr lang="el-GR" b="1" u="sng" dirty="0"/>
              <a:t>Πίνακα Β.2 Συσχετισμοί</a:t>
            </a:r>
            <a:r>
              <a:rPr lang="el-GR" dirty="0"/>
              <a:t> καταχωρίζουμε τους συσχετισμούς των Παραστατικών Δαπάνης με τα Παραστατικά Πληρωμής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120</a:t>
            </a:fld>
            <a:endParaRPr lang="el-GR"/>
          </a:p>
        </p:txBody>
      </p:sp>
    </p:spTree>
    <p:extLst>
      <p:ext uri="{BB962C8B-B14F-4D97-AF65-F5344CB8AC3E}">
        <p14:creationId xmlns:p14="http://schemas.microsoft.com/office/powerpoint/2010/main" val="16243761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 αναδυόμενο παράθυρο κάθε εγγραφής Συσχετισμού διακρίνουμε 3 τμήματα:</a:t>
            </a:r>
          </a:p>
          <a:p>
            <a:pPr marL="228600" indent="-228600">
              <a:buAutoNum type="arabicPeriod"/>
            </a:pPr>
            <a:r>
              <a:rPr lang="el-GR" dirty="0"/>
              <a:t>Το τμήμα όπου καλείται το Παραστατικό Δαπάνης</a:t>
            </a:r>
          </a:p>
          <a:p>
            <a:pPr marL="228600" indent="-228600">
              <a:buAutoNum type="arabicPeriod"/>
            </a:pPr>
            <a:r>
              <a:rPr lang="el-GR" dirty="0"/>
              <a:t>Το τμήμα όπου καλείται το Παραστατικό Πληρωμής</a:t>
            </a:r>
          </a:p>
          <a:p>
            <a:pPr marL="228600" indent="-228600">
              <a:buAutoNum type="arabicPeriod"/>
            </a:pPr>
            <a:r>
              <a:rPr lang="el-GR" dirty="0"/>
              <a:t>Το τμήμα της </a:t>
            </a:r>
            <a:r>
              <a:rPr lang="el-GR" b="1" dirty="0"/>
              <a:t>Δήλωσης του Φορέα Υλοποίησης</a:t>
            </a:r>
            <a:r>
              <a:rPr lang="el-GR" dirty="0"/>
              <a:t> όπου ο ΦΥ θα συμπληρώσει την Κατηγορία Δαπάνης και θα «σπάσει» το Ποσό Υποέργου σε </a:t>
            </a:r>
            <a:r>
              <a:rPr lang="el-GR" b="1" dirty="0"/>
              <a:t>Επιλέξιμο Ποσό </a:t>
            </a:r>
            <a:r>
              <a:rPr lang="el-GR" dirty="0"/>
              <a:t>και σε </a:t>
            </a:r>
            <a:r>
              <a:rPr lang="el-GR" b="1" dirty="0"/>
              <a:t>Μη Επιλέξιμο Ποσό </a:t>
            </a:r>
            <a:r>
              <a:rPr lang="el-GR" dirty="0"/>
              <a:t>– στην περίπτωση ύπαρξης Μη Επιλέξιμου Ποσού θα συμπληρώσει και την </a:t>
            </a:r>
            <a:r>
              <a:rPr lang="el-GR" b="1" dirty="0"/>
              <a:t>Αιτιολογία Μη Επιλεξιμότητας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121</a:t>
            </a:fld>
            <a:endParaRPr lang="el-GR"/>
          </a:p>
        </p:txBody>
      </p:sp>
    </p:spTree>
    <p:extLst>
      <p:ext uri="{BB962C8B-B14F-4D97-AF65-F5344CB8AC3E}">
        <p14:creationId xmlns:p14="http://schemas.microsoft.com/office/powerpoint/2010/main" val="30150281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2 πρώτα τμήματα όπου «καλούνται» τα παραστατικά που συμμετέχουν στον Συσχετισμό παρατηρούμε το εξής:</a:t>
            </a:r>
          </a:p>
          <a:p>
            <a:endParaRPr lang="el-GR" dirty="0"/>
          </a:p>
          <a:p>
            <a:pPr marL="171450" indent="-171450">
              <a:buFont typeface="Wingdings" panose="05000000000000000000" pitchFamily="2" charset="2"/>
              <a:buChar char="l"/>
            </a:pPr>
            <a:r>
              <a:rPr lang="en-US" dirty="0"/>
              <a:t>By default </a:t>
            </a:r>
            <a:r>
              <a:rPr lang="el-GR" dirty="0"/>
              <a:t>το πεδίο </a:t>
            </a:r>
            <a:r>
              <a:rPr lang="el-GR" b="1" dirty="0"/>
              <a:t>Παραστατικά Τρέχοντος ΔΔΔ </a:t>
            </a:r>
            <a:r>
              <a:rPr lang="el-GR" b="0" u="sng" dirty="0"/>
              <a:t>είναι επιλεγμένο</a:t>
            </a:r>
            <a:r>
              <a:rPr lang="el-GR" b="0" u="none" dirty="0"/>
              <a:t> </a:t>
            </a:r>
            <a:r>
              <a:rPr lang="el-GR" dirty="0"/>
              <a:t>οπότε με το πάτημα του φακού αναζήτησης το σύστημα θα φέρει τα παραστατικά που έχουν καταχωριστεί </a:t>
            </a:r>
            <a:r>
              <a:rPr lang="el-GR" b="1" dirty="0"/>
              <a:t>στο</a:t>
            </a:r>
            <a:r>
              <a:rPr lang="el-GR" dirty="0"/>
              <a:t> </a:t>
            </a:r>
            <a:r>
              <a:rPr lang="el-GR" b="1" dirty="0"/>
              <a:t>τρέχον δελτίο</a:t>
            </a:r>
          </a:p>
          <a:p>
            <a:pPr marL="171450" indent="-171450">
              <a:buFont typeface="Wingdings" panose="05000000000000000000" pitchFamily="2" charset="2"/>
              <a:buChar char="l"/>
            </a:pPr>
            <a:endParaRPr lang="el-GR" dirty="0"/>
          </a:p>
          <a:p>
            <a:pPr marL="171450" indent="-171450">
              <a:buFont typeface="Wingdings" panose="05000000000000000000" pitchFamily="2" charset="2"/>
              <a:buChar char="l"/>
            </a:pPr>
            <a:r>
              <a:rPr lang="el-GR" dirty="0"/>
              <a:t>Εάν </a:t>
            </a:r>
            <a:r>
              <a:rPr lang="el-GR" u="sng" dirty="0"/>
              <a:t>άρουμε την επιλογή</a:t>
            </a:r>
            <a:r>
              <a:rPr lang="el-GR" dirty="0"/>
              <a:t> στο πεδίο </a:t>
            </a:r>
            <a:r>
              <a:rPr lang="el-GR" b="1" dirty="0"/>
              <a:t>Παραστατικά Τρέχοντος ΔΔΔ </a:t>
            </a:r>
            <a:r>
              <a:rPr lang="el-GR" dirty="0"/>
              <a:t>τότε με το πάτημα του φακού αναζήτησης το σύστημα θα φέρει τα παραστατικά που έχουν καταχωριστεί </a:t>
            </a:r>
            <a:r>
              <a:rPr lang="el-GR" b="1" dirty="0"/>
              <a:t>σε</a:t>
            </a:r>
            <a:r>
              <a:rPr lang="el-GR" dirty="0"/>
              <a:t> </a:t>
            </a:r>
            <a:r>
              <a:rPr lang="el-GR" b="1" dirty="0"/>
              <a:t>προγενέστερα δελτία</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122</a:t>
            </a:fld>
            <a:endParaRPr lang="el-GR"/>
          </a:p>
        </p:txBody>
      </p:sp>
    </p:spTree>
    <p:extLst>
      <p:ext uri="{BB962C8B-B14F-4D97-AF65-F5344CB8AC3E}">
        <p14:creationId xmlns:p14="http://schemas.microsoft.com/office/powerpoint/2010/main" val="1375746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Έχοντας επιλέξει τα Παραστατικά που συμμετέχουν στον Συσχετισμό, ο Φορέας Υλοποίησης καλείται να συμπληρώσει </a:t>
            </a:r>
            <a:r>
              <a:rPr lang="el-GR" u="sng" dirty="0"/>
              <a:t>το τμήμα του Ποσού Υποέργου του Παραστατικού Πληρωμής</a:t>
            </a:r>
            <a:r>
              <a:rPr lang="el-GR" dirty="0"/>
              <a:t> το οποίο εξοφλεί το τμήμα του Παραστατικού Δαπάνης </a:t>
            </a:r>
            <a:r>
              <a:rPr lang="el-GR" b="1" dirty="0"/>
              <a:t>που αφορά σε Επιλέξιμη Δημόσια Δαπάνη</a:t>
            </a:r>
            <a:r>
              <a:rPr lang="el-GR" dirty="0"/>
              <a:t> – δηλαδή το τμήμα της δαπάνης που αποτελεί </a:t>
            </a:r>
            <a:r>
              <a:rPr lang="el-GR" b="1" u="sng" dirty="0"/>
              <a:t>«Συμμετοχή του ΤΑΑ»</a:t>
            </a:r>
          </a:p>
          <a:p>
            <a:endParaRPr lang="el-GR" dirty="0"/>
          </a:p>
          <a:p>
            <a:r>
              <a:rPr lang="el-GR" dirty="0"/>
              <a:t>Το υπόλοιπο τμήμα του Ποσού Υποέργου του Παραστατικού Πληρωμής </a:t>
            </a:r>
            <a:r>
              <a:rPr lang="el-GR" b="1" dirty="0"/>
              <a:t>θα αφορά σε Μη Επιλέξιμη Δημόσια Δαπάνη </a:t>
            </a:r>
            <a:r>
              <a:rPr lang="el-GR" b="0" dirty="0"/>
              <a:t>και ο χρήστης θα επιλέξει από Λίστα Τιμών την </a:t>
            </a:r>
            <a:r>
              <a:rPr lang="el-GR" b="1" dirty="0"/>
              <a:t>Πηγή Μη Επιλεξιμότητας</a:t>
            </a:r>
          </a:p>
          <a:p>
            <a:endParaRPr lang="el-GR" dirty="0"/>
          </a:p>
          <a:p>
            <a:r>
              <a:rPr lang="el-GR" dirty="0"/>
              <a:t>Περιπτώσεις </a:t>
            </a:r>
            <a:r>
              <a:rPr lang="el-GR" b="1" dirty="0"/>
              <a:t>Πηγής Μη Επιλεξιμότητας </a:t>
            </a:r>
            <a:r>
              <a:rPr lang="el-GR" dirty="0"/>
              <a:t>Δημόσιας Δαπάνης:</a:t>
            </a:r>
          </a:p>
          <a:p>
            <a:pPr marL="171450" indent="-171450">
              <a:buFont typeface="Wingdings" panose="05000000000000000000" pitchFamily="2" charset="2"/>
              <a:buChar char="l"/>
            </a:pPr>
            <a:r>
              <a:rPr lang="el-GR" dirty="0"/>
              <a:t>Ποσό χρηματοδοτούμενο από το ΠΔΕ που αποτελεί ΦΠΑ</a:t>
            </a:r>
          </a:p>
          <a:p>
            <a:pPr marL="171450" indent="-171450">
              <a:buFont typeface="Wingdings" panose="05000000000000000000" pitchFamily="2" charset="2"/>
              <a:buChar char="l"/>
            </a:pPr>
            <a:r>
              <a:rPr lang="el-GR" dirty="0"/>
              <a:t>Ποσό χρηματοδοτούμενο από το ΠΔΕ που δεν αποτελεί ΦΠΑ</a:t>
            </a:r>
          </a:p>
          <a:p>
            <a:pPr marL="171450" indent="-171450">
              <a:buFont typeface="Wingdings" panose="05000000000000000000" pitchFamily="2" charset="2"/>
              <a:buChar char="l"/>
            </a:pPr>
            <a:r>
              <a:rPr lang="el-GR" dirty="0"/>
              <a:t>Ποσό χρηματοδοτούμενο από ΣΥΜΜΕΤΟΧΗ ΦΟΡΕΑ</a:t>
            </a:r>
          </a:p>
          <a:p>
            <a:pPr marL="171450" indent="-171450">
              <a:buFont typeface="Wingdings" panose="05000000000000000000" pitchFamily="2" charset="2"/>
              <a:buChar char="l"/>
            </a:pPr>
            <a:r>
              <a:rPr lang="el-GR" dirty="0"/>
              <a:t>Ποσό χρηματοδοτούμενο από ΤΑΚΤΙΚΟ Π/Υ </a:t>
            </a:r>
          </a:p>
          <a:p>
            <a:endParaRPr lang="el-GR" dirty="0"/>
          </a:p>
          <a:p>
            <a:r>
              <a:rPr lang="el-GR" b="1" u="sng" dirty="0"/>
              <a:t>ΠΟΛΥ ΜΕΓΑΛΗ ΠΡΟΣΟΧΗ:</a:t>
            </a:r>
            <a:r>
              <a:rPr lang="el-GR" dirty="0"/>
              <a:t>  </a:t>
            </a:r>
          </a:p>
          <a:p>
            <a:r>
              <a:rPr lang="el-GR" dirty="0"/>
              <a:t>Εάν υπάρχουν </a:t>
            </a:r>
            <a:r>
              <a:rPr lang="el-GR" b="1" dirty="0"/>
              <a:t>περισσότερες</a:t>
            </a:r>
            <a:r>
              <a:rPr lang="el-GR" dirty="0"/>
              <a:t> Πηγές Μη Επιλεξιμότητας ΔΔ στην εξόφληση ενός Παραστατικού Δαπάνης (Τιμολογίου) θα πρέπει να καταχωρίζεται η κάθε Πηγή Μη Επιλεξιμότητας </a:t>
            </a:r>
            <a:r>
              <a:rPr lang="el-GR" b="1" dirty="0"/>
              <a:t>σε ξεχωριστή εγγραφή Συσχετισμού</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123</a:t>
            </a:fld>
            <a:endParaRPr lang="el-GR"/>
          </a:p>
        </p:txBody>
      </p:sp>
    </p:spTree>
    <p:extLst>
      <p:ext uri="{BB962C8B-B14F-4D97-AF65-F5344CB8AC3E}">
        <p14:creationId xmlns:p14="http://schemas.microsoft.com/office/powerpoint/2010/main" val="29295587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u="sng" dirty="0"/>
              <a:t>Για το τμήμα ενός έργου που χρηματοδοτείται από το ΠΔΕ</a:t>
            </a:r>
            <a:r>
              <a:rPr lang="el-GR" dirty="0"/>
              <a:t> οι πληρωμές αρχικά αποτυπώνονται σε ένα πρωτογενές πληροφοριακό συστήματος που ονομάζεται </a:t>
            </a:r>
            <a:r>
              <a:rPr lang="en-US" b="1" dirty="0"/>
              <a:t>ePDE</a:t>
            </a:r>
            <a:r>
              <a:rPr lang="el-GR" b="1" dirty="0"/>
              <a:t> </a:t>
            </a:r>
            <a:r>
              <a:rPr lang="el-GR" b="0" dirty="0"/>
              <a:t>και διενεργούνται μέσω της Τράπεζας της Ελλάδας</a:t>
            </a:r>
            <a:endParaRPr lang="en-US" b="0" dirty="0"/>
          </a:p>
          <a:p>
            <a:endParaRPr lang="el-GR" dirty="0"/>
          </a:p>
          <a:p>
            <a:r>
              <a:rPr lang="el-GR" dirty="0"/>
              <a:t>Αυτές οι πληρωμές διακρίνονται σε 2 βασικά είδη πληρωμών – ανάλογα με την φύση των έργων:</a:t>
            </a:r>
          </a:p>
          <a:p>
            <a:pPr marL="171450" indent="-171450">
              <a:buFont typeface="Wingdings" panose="05000000000000000000" pitchFamily="2" charset="2"/>
              <a:buChar char="è"/>
            </a:pPr>
            <a:r>
              <a:rPr lang="el-GR" dirty="0"/>
              <a:t>Τις </a:t>
            </a:r>
            <a:r>
              <a:rPr lang="el-GR" b="1" dirty="0"/>
              <a:t>ΑΜΕΣΕΣ ΠΛΗΡΩΜΕΣ </a:t>
            </a:r>
            <a:r>
              <a:rPr lang="el-GR" dirty="0"/>
              <a:t>όπου οι Ανάδοχοι πληρώνονται απ’ ευθείας από την Τράπεζα της Ελλάδας</a:t>
            </a:r>
          </a:p>
          <a:p>
            <a:pPr marL="171450" indent="-171450">
              <a:buFont typeface="Wingdings" panose="05000000000000000000" pitchFamily="2" charset="2"/>
              <a:buChar char="è"/>
            </a:pPr>
            <a:r>
              <a:rPr lang="el-GR" dirty="0"/>
              <a:t>Τις </a:t>
            </a:r>
            <a:r>
              <a:rPr lang="el-GR" b="1" dirty="0"/>
              <a:t>ΕΜΜΕΣΕΣ ΠΛΗΡΩΜΕΣ </a:t>
            </a:r>
            <a:r>
              <a:rPr lang="el-GR" dirty="0"/>
              <a:t>όπου οι αρχικές πληρωμές από την Τράπεζα της Ελλάδας γίνονται προς κάποιον φορέα, ο οποίος στη συνέχεια πληρώνει τους Αναδόχους – σε αυτήν την περίπτωση η «διαδρομή πληρωμής» μέχρι τον Ανάδοχο δεν αποτυπώνεται στο </a:t>
            </a:r>
            <a:r>
              <a:rPr lang="en-US" dirty="0"/>
              <a:t>ePDE</a:t>
            </a:r>
            <a:endParaRPr lang="el-GR" dirty="0"/>
          </a:p>
          <a:p>
            <a:endParaRPr lang="en-US" dirty="0"/>
          </a:p>
          <a:p>
            <a:r>
              <a:rPr lang="el-GR" dirty="0"/>
              <a:t>Όταν γνωρίζουμε ότι οι πληρωμές της ΣΥΜΒΑΣΗΣ/ΥΠΟΕΡΓΟΥ που παρακολουθούμε εμπίπτουν στην πρώτη περίπτωση (ΑΜΕΣΕ ΠΛΗΡΩΜΕΣ) τότε υπάρχει ο εναλλακτικός τρόπος της </a:t>
            </a:r>
            <a:r>
              <a:rPr lang="el-GR" b="1" dirty="0"/>
              <a:t>«Προσυμπλήρωσης»</a:t>
            </a:r>
            <a:r>
              <a:rPr lang="el-GR" dirty="0"/>
              <a:t> του </a:t>
            </a:r>
            <a:r>
              <a:rPr lang="el-GR" b="1" dirty="0"/>
              <a:t>Τμήματος Β. Δαπάνες Βάσει Παραστατικών στο Δελτίο Παρακολούθησης</a:t>
            </a:r>
            <a:r>
              <a:rPr lang="el-GR" dirty="0"/>
              <a:t>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124</a:t>
            </a:fld>
            <a:endParaRPr lang="el-GR"/>
          </a:p>
        </p:txBody>
      </p:sp>
    </p:spTree>
    <p:extLst>
      <p:ext uri="{BB962C8B-B14F-4D97-AF65-F5344CB8AC3E}">
        <p14:creationId xmlns:p14="http://schemas.microsoft.com/office/powerpoint/2010/main" val="19748002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Με την εμφάνιση του αναδυόμενου παραθύρου της «Προσυμπλήρωσης» στα Κριτήρια Αναζήτησης τα πεδία ημερομηνιών θα είναι </a:t>
            </a:r>
            <a:r>
              <a:rPr lang="en-US" dirty="0"/>
              <a:t>by default </a:t>
            </a:r>
            <a:r>
              <a:rPr lang="el-GR" dirty="0"/>
              <a:t>προσυμπληρωμένα με τις Ημερομηνίες Από-Έως του Δελτίου Παρακολούθησης όπως ορίστηκαν κατά την «Δημιουργία» του και θα μπορούμε να τα επεξεργαστούμε</a:t>
            </a:r>
          </a:p>
          <a:p>
            <a:endParaRPr lang="el-GR" dirty="0"/>
          </a:p>
          <a:p>
            <a:r>
              <a:rPr lang="el-GR" b="1" dirty="0"/>
              <a:t>ΠΡΟΣΟΧΗ#1: </a:t>
            </a:r>
            <a:r>
              <a:rPr lang="el-GR" dirty="0"/>
              <a:t>Με την «Προσυμπλήρωση» ουσιαστικά καλούμε Συσχετισμούς μεταξύ Παραστατικών Δαπάνης </a:t>
            </a:r>
            <a:r>
              <a:rPr lang="en-US" dirty="0"/>
              <a:t>&amp;</a:t>
            </a:r>
            <a:r>
              <a:rPr lang="el-GR" dirty="0"/>
              <a:t> Πληρωμής του Εναρίθμου (</a:t>
            </a:r>
            <a:r>
              <a:rPr lang="en-US" dirty="0"/>
              <a:t>MIS) </a:t>
            </a:r>
            <a:r>
              <a:rPr lang="el-GR" dirty="0"/>
              <a:t>από το </a:t>
            </a:r>
            <a:r>
              <a:rPr lang="en-US" dirty="0"/>
              <a:t>ePDE</a:t>
            </a:r>
            <a:endParaRPr lang="el-GR" dirty="0"/>
          </a:p>
          <a:p>
            <a:r>
              <a:rPr lang="el-GR" b="1" dirty="0"/>
              <a:t>ΠΡΟΣΟΧΗ#2: </a:t>
            </a:r>
            <a:r>
              <a:rPr lang="el-GR" dirty="0"/>
              <a:t>Οι ημερομηνίες που επιλέγουμε σχετίζονται με τις Ημερομηνίες Παραστατικών Πληρωμής και καθορίζουν ποιοι Συσχετισμοί θα κληθούν από το </a:t>
            </a:r>
            <a:r>
              <a:rPr lang="en-US" dirty="0"/>
              <a:t>ePDE </a:t>
            </a:r>
            <a:r>
              <a:rPr lang="el-GR" dirty="0"/>
              <a:t>βάσει αυτού του κριτηρίου</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125</a:t>
            </a:fld>
            <a:endParaRPr lang="el-GR"/>
          </a:p>
        </p:txBody>
      </p:sp>
    </p:spTree>
    <p:extLst>
      <p:ext uri="{BB962C8B-B14F-4D97-AF65-F5344CB8AC3E}">
        <p14:creationId xmlns:p14="http://schemas.microsoft.com/office/powerpoint/2010/main" val="209520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Κλείνοντας την Ενότητα της παρουσίασης της ΑΡΧΙΤΕΚΤΟΝΙΚΗΣ του συστήματος και ειδικότερα του </a:t>
            </a:r>
            <a:r>
              <a:rPr lang="el-GR" b="1" dirty="0"/>
              <a:t>ΥΠΟΣΥΣΤΗΜΑΤΟΣ ΤΩΝ ΔΕΛΤΙΩΝ </a:t>
            </a:r>
            <a:r>
              <a:rPr lang="el-GR" dirty="0"/>
              <a:t>θα παρουσιάσουμε τις </a:t>
            </a:r>
            <a:r>
              <a:rPr lang="el-GR" b="1" u="sng" dirty="0"/>
              <a:t>3 βασικές ΛΕΙΤΟΥΡΓΙΚΕΣ ΠΕΡΙΟΧΕΣ </a:t>
            </a:r>
            <a:r>
              <a:rPr lang="el-GR" dirty="0"/>
              <a:t>στις οποίες μοιράζονται τα δελτία των έργων στο ΟΠΣ ΤΑ.</a:t>
            </a:r>
          </a:p>
          <a:p>
            <a:r>
              <a:rPr lang="el-GR" dirty="0"/>
              <a:t>Πρόκειται για:</a:t>
            </a:r>
          </a:p>
          <a:p>
            <a:endParaRPr lang="el-GR" dirty="0"/>
          </a:p>
          <a:p>
            <a:pPr marL="171450" indent="-171450">
              <a:buFont typeface="Wingdings" panose="05000000000000000000" pitchFamily="2" charset="2"/>
              <a:buChar char="è"/>
            </a:pPr>
            <a:r>
              <a:rPr lang="el-GR" dirty="0"/>
              <a:t>Την λειτουργική περιοχή της </a:t>
            </a:r>
            <a:r>
              <a:rPr lang="el-GR" u="sng" dirty="0"/>
              <a:t>ΕΠΙΛΟΓΗΣ ΚΑΙ ΕΓΚΡΙΣΗΣ</a:t>
            </a:r>
            <a:r>
              <a:rPr lang="el-GR" u="none" dirty="0"/>
              <a:t> </a:t>
            </a:r>
            <a:r>
              <a:rPr lang="el-GR" dirty="0"/>
              <a:t>όπου βρίσκεται το ΤΕΧΝΙΚΟ ΔΕΛΤΙΟ ΕΡΓΟΥ</a:t>
            </a:r>
          </a:p>
          <a:p>
            <a:pPr marL="171450" indent="-171450">
              <a:buFont typeface="Wingdings" panose="05000000000000000000" pitchFamily="2" charset="2"/>
              <a:buChar char="è"/>
            </a:pPr>
            <a:r>
              <a:rPr lang="el-GR" dirty="0"/>
              <a:t>Την λειτουργική περιοχή της </a:t>
            </a:r>
            <a:r>
              <a:rPr lang="el-GR" u="sng" dirty="0"/>
              <a:t>ΠΑΡΑΚΟΛΟΥΘΗΣΗΣ</a:t>
            </a:r>
            <a:r>
              <a:rPr lang="el-GR" dirty="0"/>
              <a:t> όπου βρίσκονται το ΔΕΛΤΙΟ ΩΡΙΜΑΝΣΗΣ ΕΡΓΟΥ, το ΔΕΛΤΙΟ ΕΛΕΓΧΟΥ ΝΟΜΙΜΟΤΗΤΑΣ ΔΙΑΚΗΡΥΞΗΣ-ΣΥΜΒΑΣΗΣ, το ΤΕΧΝΙΚΟ ΔΕΛΤΙΟ ΣΥΜΒΑΣΗΣ/ΥΠΟΕΡΓΟΥ, το ΔΕΛΤΙΟ ΠΑΡΑΚΟΛΟΥΘΗΣΗΣ ΣΥΜΒΑΣΗΣ/ΥΠΟΕΡΓΟΥ και το ΔΕΛΤΙΟ ΕΠΙΤΕΥΞΗΣ</a:t>
            </a:r>
          </a:p>
          <a:p>
            <a:pPr marL="171450" indent="-171450">
              <a:buFont typeface="Wingdings" panose="05000000000000000000" pitchFamily="2" charset="2"/>
              <a:buChar char="è"/>
            </a:pPr>
            <a:r>
              <a:rPr lang="el-GR" dirty="0"/>
              <a:t>Την λειτουργική περιοχή των </a:t>
            </a:r>
            <a:r>
              <a:rPr lang="el-GR" u="sng" dirty="0"/>
              <a:t>ΒΟΗΘΗΤΙΚΩΝ ΕΡΓΑΣΙΩΝ</a:t>
            </a:r>
            <a:r>
              <a:rPr lang="el-GR" dirty="0"/>
              <a:t> όπου βρίσκεται η ΚΑΡΤΕΛΑ ΦΟΡΕΑ</a:t>
            </a:r>
          </a:p>
          <a:p>
            <a:pPr marL="0" indent="0">
              <a:buFont typeface="Wingdings" panose="05000000000000000000" pitchFamily="2" charset="2"/>
              <a:buNone/>
            </a:pPr>
            <a:endParaRPr lang="el-GR" dirty="0"/>
          </a:p>
          <a:p>
            <a:pPr marL="0" indent="0">
              <a:buFont typeface="Wingdings" panose="05000000000000000000" pitchFamily="2" charset="2"/>
              <a:buNone/>
            </a:pPr>
            <a:r>
              <a:rPr lang="el-GR" dirty="0"/>
              <a:t>Σε αυτό το σημείο είναι εξαιρετικά σημαντικό γίνει ΞΕΚΑΘΑΡΟ το εξής για τα ΔΕΛΤΙΑ ΤΟΥ ΟΠΣ τα οποία καλείστε να συμπληρώνεται στο σύστημα, σε σχέση και με τον τρόπο που είδαμε ότι δομούνται τα ΕΡΓΑ του ΤΑΑ στο ΟΠΣ:</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Υπάρχουν συγκεκριμένα δελτία στα οποία καταχωρούμε δεδομένα στο επίπεδο του ΕΡΓΟΥ (δηλαδή του </a:t>
            </a:r>
            <a:r>
              <a:rPr lang="en-US" dirty="0"/>
              <a:t>MIS)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Και παράλληλα υπάρχουν συγκεκριμένα δελτία στα οποία καταχωρούμε δεδομένα στο επίπεδο της κάθε ΣΥΜΒΑΣΗΣ ή του κάθε ΥΠΟΕΡΓΟΥ ενός ΕΡΓΟΥ</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l-GR" dirty="0"/>
              <a:t> </a:t>
            </a:r>
          </a:p>
          <a:p>
            <a:pPr marL="0" indent="0">
              <a:buFont typeface="Wingdings" panose="05000000000000000000" pitchFamily="2" charset="2"/>
              <a:buNone/>
            </a:pPr>
            <a:r>
              <a:rPr lang="el-GR" dirty="0"/>
              <a:t>Έτσι για κάθε Έργο του ΤΑΑ έχουμε διαδοχικά την συμπλήρωση των εξής δελτίων στο ΟΠΣ ΤΑ:</a:t>
            </a:r>
          </a:p>
          <a:p>
            <a:pPr marL="171450" indent="-171450">
              <a:buFont typeface="Wingdings" panose="05000000000000000000" pitchFamily="2" charset="2"/>
              <a:buChar char="è"/>
            </a:pPr>
            <a:r>
              <a:rPr lang="el-GR" dirty="0"/>
              <a:t>Το </a:t>
            </a:r>
            <a:r>
              <a:rPr lang="el-GR" b="1" dirty="0"/>
              <a:t>ΤΕΧΝΙΚΟ ΔΕΛΤΙΟ ΕΡΓΟΥ </a:t>
            </a:r>
            <a:r>
              <a:rPr lang="el-GR" dirty="0"/>
              <a:t>το οποίο συμπληρώνεται με δεδομένα στο επίπεδο του ΕΡΓΟΥ</a:t>
            </a:r>
          </a:p>
          <a:p>
            <a:pPr marL="171450" indent="-171450">
              <a:buFont typeface="Wingdings" panose="05000000000000000000" pitchFamily="2" charset="2"/>
              <a:buChar char="è"/>
            </a:pPr>
            <a:r>
              <a:rPr lang="el-GR" dirty="0"/>
              <a:t>Και το </a:t>
            </a:r>
            <a:r>
              <a:rPr lang="el-GR" b="1" dirty="0"/>
              <a:t>ΔΕΛΤΙΟ ΩΡΙΜΑΝΣΗΣ ΕΡΓΟΥ </a:t>
            </a:r>
            <a:r>
              <a:rPr lang="el-GR" dirty="0"/>
              <a:t>το οποίο συμπληρώνεται μεν στο επίπεδο συνολικά του ΕΡΓΟΥ αλλά στο οποίο αποτυπώνουμε τις ΕΝΕΡΓΕΙΕΣ ΩΡΙΜΑΝΣΗΣ κάθε ΥΠΟΕΡΓΟΥ διακριτά</a:t>
            </a:r>
          </a:p>
          <a:p>
            <a:pPr marL="171450" indent="-171450">
              <a:buFont typeface="Wingdings" panose="05000000000000000000" pitchFamily="2" charset="2"/>
              <a:buChar char="è"/>
            </a:pPr>
            <a:r>
              <a:rPr lang="el-GR" dirty="0"/>
              <a:t>Στη συνέχεια συμπληρώνουμε το </a:t>
            </a:r>
            <a:r>
              <a:rPr lang="el-GR" b="1" dirty="0"/>
              <a:t>ΔΕΛΤΙΟ ΕΛΕΓΧΟΥ ΝΟΜΙΜΟΤΗΤΑΣ </a:t>
            </a:r>
            <a:r>
              <a:rPr lang="el-GR" dirty="0"/>
              <a:t>για κάθε ξεχωριστή ΣΥΜΒΑΣΗ του ΕΡΓΟΥ</a:t>
            </a:r>
          </a:p>
          <a:p>
            <a:pPr marL="171450" indent="-171450">
              <a:buFont typeface="Wingdings" panose="05000000000000000000" pitchFamily="2" charset="2"/>
              <a:buChar char="è"/>
            </a:pPr>
            <a:r>
              <a:rPr lang="el-GR" dirty="0"/>
              <a:t>Και στην πορεία συμπληρώνουμε το </a:t>
            </a:r>
            <a:r>
              <a:rPr lang="el-GR" b="1" dirty="0"/>
              <a:t>ΤΕΧΝΙΚΟ ΔΕΛΤΙΟ ΣΥΜΒΑΣΗΣ </a:t>
            </a:r>
            <a:r>
              <a:rPr lang="el-GR" dirty="0"/>
              <a:t>και το </a:t>
            </a:r>
            <a:r>
              <a:rPr lang="el-GR" b="1" dirty="0"/>
              <a:t>ΔΕΛΤΙΟ ΠΑΡΑΚΟΛΟΥΘΗΣΗΣ </a:t>
            </a:r>
            <a:r>
              <a:rPr lang="el-GR" dirty="0"/>
              <a:t>επίσης για κάθε ξεχωριστή ΣΥΜΒΑΣΗ/ΥΠΟΕΡΓΟ του ΕΡΓΟΥ μας</a:t>
            </a:r>
          </a:p>
          <a:p>
            <a:pPr marL="171450" indent="-171450">
              <a:buFont typeface="Wingdings" panose="05000000000000000000" pitchFamily="2" charset="2"/>
              <a:buChar char="è"/>
            </a:pPr>
            <a:r>
              <a:rPr lang="el-GR" dirty="0"/>
              <a:t>Ενώ τελικά συμπληρώνουμε το </a:t>
            </a:r>
            <a:r>
              <a:rPr lang="el-GR" b="1" dirty="0"/>
              <a:t>ΔΕΛΤΙΟ ΕΠΙΤΕΥΞΗΣ </a:t>
            </a:r>
            <a:r>
              <a:rPr lang="el-GR" dirty="0"/>
              <a:t>στο επίπεδο συνολικά του ΕΡΓΟΥ (δηλαδή του </a:t>
            </a:r>
            <a:r>
              <a:rPr lang="en-US" dirty="0"/>
              <a:t>MIS)</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a:t>
            </a:fld>
            <a:endParaRPr lang="el-GR"/>
          </a:p>
        </p:txBody>
      </p:sp>
    </p:spTree>
    <p:extLst>
      <p:ext uri="{BB962C8B-B14F-4D97-AF65-F5344CB8AC3E}">
        <p14:creationId xmlns:p14="http://schemas.microsoft.com/office/powerpoint/2010/main" val="30387193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Ποσό Συναλλαγής:</a:t>
            </a:r>
            <a:r>
              <a:rPr lang="el-GR" dirty="0"/>
              <a:t> σε αυτή τη στήλη του Συσχετισμού αναγράφεται το ποσό του Παραστατικού Πληρωμής που συμμετέχει στον Συσχετισμό</a:t>
            </a:r>
          </a:p>
          <a:p>
            <a:endParaRPr lang="el-GR" dirty="0"/>
          </a:p>
          <a:p>
            <a:pPr marL="171450" indent="-171450">
              <a:buFont typeface="Wingdings" panose="05000000000000000000" pitchFamily="2" charset="2"/>
              <a:buChar char="è"/>
            </a:pPr>
            <a:r>
              <a:rPr lang="el-GR" dirty="0"/>
              <a:t>Όταν έχουμε </a:t>
            </a:r>
            <a:r>
              <a:rPr lang="el-GR" u="sng" dirty="0"/>
              <a:t>μία γραμμή Συσχετισμού για ένα Παραστατικό Πληρωμής</a:t>
            </a:r>
            <a:r>
              <a:rPr lang="el-GR" dirty="0"/>
              <a:t>, τότε ισχύει </a:t>
            </a:r>
            <a:r>
              <a:rPr lang="el-GR" b="1" dirty="0"/>
              <a:t>Ποσό Υποέργου </a:t>
            </a:r>
            <a:r>
              <a:rPr lang="el-GR" dirty="0"/>
              <a:t>= Ποσό Συναλλαγής</a:t>
            </a:r>
          </a:p>
          <a:p>
            <a:pPr marL="171450" indent="-171450">
              <a:buFont typeface="Wingdings" panose="05000000000000000000" pitchFamily="2" charset="2"/>
              <a:buChar char="è"/>
            </a:pPr>
            <a:endParaRPr lang="el-GR" dirty="0"/>
          </a:p>
          <a:p>
            <a:pPr marL="171450" indent="-171450">
              <a:buFont typeface="Wingdings" panose="05000000000000000000" pitchFamily="2" charset="2"/>
              <a:buChar char="è"/>
            </a:pPr>
            <a:r>
              <a:rPr lang="el-GR" dirty="0"/>
              <a:t>Όταν έχουμε </a:t>
            </a:r>
            <a:r>
              <a:rPr lang="el-GR" u="sng" dirty="0"/>
              <a:t>περισσότερες γραμμές Συσχετισμού για ένα Παραστατικό Πληρωμής</a:t>
            </a:r>
            <a:r>
              <a:rPr lang="el-GR" dirty="0"/>
              <a:t>, τότε ισχύει </a:t>
            </a:r>
            <a:r>
              <a:rPr lang="el-GR" b="1" dirty="0"/>
              <a:t>Ποσό Υποέργου </a:t>
            </a:r>
            <a:r>
              <a:rPr lang="el-GR" dirty="0"/>
              <a:t>= το άθροισμα της στήλης Ποσό Συναλλαγής των Συσχετισμών που έχουν επιλεγεί</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126</a:t>
            </a:fld>
            <a:endParaRPr lang="el-GR"/>
          </a:p>
        </p:txBody>
      </p:sp>
    </p:spTree>
    <p:extLst>
      <p:ext uri="{BB962C8B-B14F-4D97-AF65-F5344CB8AC3E}">
        <p14:creationId xmlns:p14="http://schemas.microsoft.com/office/powerpoint/2010/main" val="12563660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αυτήν την ενότητα θα δούμε προσεκτικά πώς χρησιμοποιούμε το δελτίο </a:t>
            </a:r>
            <a:r>
              <a:rPr lang="el-GR" b="1" u="sng" dirty="0"/>
              <a:t>3.6 ΔΕΛΤΙΟ ΕΠΙΤΕΥΞΗΣ</a:t>
            </a:r>
            <a:r>
              <a:rPr lang="el-GR" b="1" u="none" dirty="0"/>
              <a:t> </a:t>
            </a:r>
            <a:r>
              <a:rPr lang="el-GR" dirty="0"/>
              <a:t>για να δηλώσουμε την πρόοδο της επίτευξης </a:t>
            </a:r>
            <a:r>
              <a:rPr lang="el-GR" b="1" u="sng" dirty="0"/>
              <a:t>ανά ΕΡΓΟ (</a:t>
            </a:r>
            <a:r>
              <a:rPr lang="en-US" b="1" u="sng" dirty="0"/>
              <a:t>MIS</a:t>
            </a:r>
            <a:r>
              <a:rPr lang="el-GR" b="1" u="sng" dirty="0"/>
              <a:t>)</a:t>
            </a:r>
            <a:endParaRPr lang="el-G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Το δελτίο αυτό έχει </a:t>
            </a:r>
            <a:r>
              <a:rPr lang="el-GR" b="1" u="sng" dirty="0"/>
              <a:t>3 διακριτές χρήσεις</a:t>
            </a:r>
            <a:r>
              <a:rPr lang="el-GR" dirty="0"/>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dirty="0"/>
              <a:t>Μία χρήση του είναι για να δηλώσουμε την επίτευξη των </a:t>
            </a:r>
            <a:r>
              <a:rPr lang="el-GR" b="1" dirty="0"/>
              <a:t>ΟΡΟΣΗΜΩΝ &amp; ΣΤΟΧΩΝ ΠΛΗΡΩΜΗΣ </a:t>
            </a:r>
            <a:r>
              <a:rPr lang="el-GR" dirty="0"/>
              <a:t>στο πλαίσιο του </a:t>
            </a:r>
            <a:r>
              <a:rPr lang="el-GR" u="sng" dirty="0"/>
              <a:t>ΑΙΤΗΜΑΤΟΣ ΠΛΗΡΩΜΗΣ</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dirty="0"/>
              <a:t>Μία χρήση του είναι για να δηλώσουμε την πρόοδο των </a:t>
            </a:r>
            <a:r>
              <a:rPr lang="el-GR" b="1" dirty="0"/>
              <a:t>ΟΡΟΣΗΜΩΝ &amp; ΣΤΟΧΩΝ &amp; ΕΝΔΙΑΜΕΣΩΝ ΒΗΜΑΤΩΝ ΠΑΡΑΚΟΛΟΥΘΗΣΗΣ </a:t>
            </a:r>
            <a:r>
              <a:rPr lang="el-GR" dirty="0"/>
              <a:t>στο πλαίσιο της 6μηνιαίας </a:t>
            </a:r>
            <a:r>
              <a:rPr lang="el-GR" u="sng" dirty="0"/>
              <a:t>αναφοράς </a:t>
            </a:r>
            <a:r>
              <a:rPr lang="en-US" u="sng" dirty="0"/>
              <a:t>BI-ANNUAL REPORT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dirty="0"/>
              <a:t>Μία χρήση του είναι για να δηλώσουμε την πρόοδο της επίτευξης των </a:t>
            </a:r>
            <a:r>
              <a:rPr lang="el-GR" b="1" dirty="0"/>
              <a:t>ΚΟΙΝΩΝ ΔΕΙΚΤΩΝ </a:t>
            </a:r>
            <a:r>
              <a:rPr lang="el-GR" dirty="0"/>
              <a:t>στο πλαίσιο της 6μηνιαίας </a:t>
            </a:r>
            <a:r>
              <a:rPr lang="el-GR" u="sng" dirty="0"/>
              <a:t>έκθεσης </a:t>
            </a:r>
            <a:r>
              <a:rPr lang="en-US" u="sng" dirty="0"/>
              <a:t>COMMON INDICATORS</a:t>
            </a:r>
            <a:endParaRPr lang="el-G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1" u="sng" dirty="0"/>
              <a:t>Προσοχή!</a:t>
            </a:r>
            <a:r>
              <a:rPr lang="el-GR" b="1" u="none" dirty="0"/>
              <a:t> </a:t>
            </a:r>
            <a:r>
              <a:rPr lang="el-GR" dirty="0"/>
              <a:t>Ειδικά για την πρώτη χρήση, προκειμένου να μπορέσουμε να υποβάλλουμε το ΑΙΤΗΜΑ ΠΛΗΡΩΜΗΣ είναι απαραίτητη προϋπόθεση και ελεγχόμαστε για αυτό….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…κάθε ΕΡΓΟ (</a:t>
            </a:r>
            <a:r>
              <a:rPr lang="en-US" dirty="0"/>
              <a:t>MIS) </a:t>
            </a:r>
            <a:r>
              <a:rPr lang="el-GR" dirty="0"/>
              <a:t>που συνδέεται με ένα ΟΡΟΣΗΜΟ που συμμετέχει στο ΑΙΤΗΜΑ ΠΛΗΡΩΜΗΣ να έχει υποβεβλημένο το ΔΕΛΤΙΟ ΕΠΙΤΕΥΞΗΣ του με συνημμένα τα απαραίτητα έγγραφα.</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132</a:t>
            </a:fld>
            <a:endParaRPr lang="el-GR"/>
          </a:p>
        </p:txBody>
      </p:sp>
    </p:spTree>
    <p:extLst>
      <p:ext uri="{BB962C8B-B14F-4D97-AF65-F5344CB8AC3E}">
        <p14:creationId xmlns:p14="http://schemas.microsoft.com/office/powerpoint/2010/main" val="17681172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ΔΕΛΤΙΟ ΕΠΙΤΕΥΞΗΣ είναι ένα από τα 3 δελτία του ΟΠΣ ΤΑ που </a:t>
            </a:r>
            <a:r>
              <a:rPr lang="el-GR" u="sng" dirty="0"/>
              <a:t>δεν υποβάλλει απ’ ευθείας ο ΦΟΡΕΑΣ ΥΛΟΠΟΙΗΣΗΣ</a:t>
            </a:r>
            <a:r>
              <a:rPr lang="el-GR" dirty="0"/>
              <a:t> αλλά πρέπει να το </a:t>
            </a:r>
            <a:r>
              <a:rPr lang="el-GR" b="1" dirty="0"/>
              <a:t>προωθήσει</a:t>
            </a:r>
            <a:r>
              <a:rPr lang="el-GR" dirty="0"/>
              <a:t> για να γίνει η </a:t>
            </a:r>
            <a:r>
              <a:rPr lang="el-GR" b="1" u="sng" dirty="0"/>
              <a:t>υποβολή από το ΥΠΟΥΡΓΕΙΟ ΕΥΘΥΝΗΣ</a:t>
            </a:r>
          </a:p>
          <a:p>
            <a:endParaRPr lang="el-GR" b="0" u="none" dirty="0"/>
          </a:p>
          <a:p>
            <a:r>
              <a:rPr lang="el-GR" b="1" u="sng" dirty="0"/>
              <a:t>Πότε πρέπει να υποβάλλεται?</a:t>
            </a:r>
          </a:p>
          <a:p>
            <a:endParaRPr lang="el-GR" b="0" u="none" dirty="0"/>
          </a:p>
          <a:p>
            <a:pPr marL="171450" indent="-171450">
              <a:buFont typeface="Wingdings" panose="05000000000000000000" pitchFamily="2" charset="2"/>
              <a:buChar char="l"/>
            </a:pPr>
            <a:r>
              <a:rPr lang="el-GR" b="0" u="none" dirty="0"/>
              <a:t>Για τα ΟΡΟΣΗΜΑ &amp; ΣΤΟΧΟΥΣ πρέπει να υποβάλλεται </a:t>
            </a:r>
            <a:r>
              <a:rPr lang="el-GR" b="1" u="none" dirty="0"/>
              <a:t>αμελλητί</a:t>
            </a:r>
            <a:r>
              <a:rPr lang="el-GR" b="0" u="none" dirty="0"/>
              <a:t> με την επίτευξη του οροσήμου (δεδομένου ότι έχει υποβληθεί η ΕΚΘΕΣΗ ΑΝΕΞΑΡΤΗΤΟΥ ΕΛΕΓΚΤΗ και έχει συλλεχθεί το υποστηρικτικό υλικό τεκμηρίωσης της επίτευξης)</a:t>
            </a:r>
          </a:p>
          <a:p>
            <a:pPr marL="171450" indent="-171450">
              <a:buFont typeface="Wingdings" panose="05000000000000000000" pitchFamily="2" charset="2"/>
              <a:buChar char="l"/>
            </a:pPr>
            <a:endParaRPr lang="el-GR" b="0" u="none" dirty="0"/>
          </a:p>
          <a:p>
            <a:pPr marL="171450" indent="-171450">
              <a:buFont typeface="Wingdings" panose="05000000000000000000" pitchFamily="2" charset="2"/>
              <a:buChar char="l"/>
            </a:pPr>
            <a:r>
              <a:rPr lang="el-GR" b="0" u="none" dirty="0"/>
              <a:t>Για το </a:t>
            </a:r>
            <a:r>
              <a:rPr lang="en-US" b="0" u="none" dirty="0"/>
              <a:t>BI-ANNUAL REPORT </a:t>
            </a:r>
            <a:r>
              <a:rPr lang="el-GR" b="0" u="none" dirty="0"/>
              <a:t>και το </a:t>
            </a:r>
            <a:r>
              <a:rPr lang="en-US" b="0" u="none" dirty="0"/>
              <a:t>COMMON INDICATORS REPORT </a:t>
            </a:r>
            <a:r>
              <a:rPr lang="el-GR" b="0" u="none" dirty="0"/>
              <a:t>οι ημερομηνίες υποβολής καθορίζονται αναλυτικά στην </a:t>
            </a:r>
            <a:r>
              <a:rPr lang="el-GR" b="1" u="none" dirty="0"/>
              <a:t>Διαδικασία Δ19 του ΣΔΕ</a:t>
            </a:r>
            <a:r>
              <a:rPr lang="el-GR" b="0" u="none" dirty="0"/>
              <a:t>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133</a:t>
            </a:fld>
            <a:endParaRPr lang="el-GR"/>
          </a:p>
        </p:txBody>
      </p:sp>
    </p:spTree>
    <p:extLst>
      <p:ext uri="{BB962C8B-B14F-4D97-AF65-F5344CB8AC3E}">
        <p14:creationId xmlns:p14="http://schemas.microsoft.com/office/powerpoint/2010/main" val="41556713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συγκεκριμένη διαφάνεια είναι πολύ σημαντικό να την καταλάβουμε διότι μας βοηθάει να αντιληφθούμε την </a:t>
            </a:r>
            <a:r>
              <a:rPr lang="el-GR" b="1" dirty="0"/>
              <a:t>επιλογή</a:t>
            </a:r>
            <a:r>
              <a:rPr lang="el-GR" dirty="0"/>
              <a:t> </a:t>
            </a:r>
            <a:r>
              <a:rPr lang="el-GR" b="1" u="sng" dirty="0"/>
              <a:t>ΕΤΟΥΣ – ΤΡΙΜΗΝΟΥ </a:t>
            </a:r>
            <a:r>
              <a:rPr lang="el-GR" dirty="0"/>
              <a:t>που θα κληθούμε να κάνουμε κατά την </a:t>
            </a:r>
            <a:r>
              <a:rPr lang="el-GR" b="1" dirty="0"/>
              <a:t>«Δημιουργία» </a:t>
            </a:r>
            <a:r>
              <a:rPr lang="el-GR" dirty="0"/>
              <a:t>του δελτίου για κάθε μία εκ των 3 διαφορετικών χρήσεων</a:t>
            </a:r>
          </a:p>
          <a:p>
            <a:endParaRPr lang="el-GR" dirty="0"/>
          </a:p>
          <a:p>
            <a:pPr marL="171450" indent="-171450">
              <a:buFont typeface="Wingdings" panose="05000000000000000000" pitchFamily="2" charset="2"/>
              <a:buChar char="l"/>
            </a:pPr>
            <a:r>
              <a:rPr lang="el-GR" dirty="0"/>
              <a:t>Για την χρήση του δελτίου </a:t>
            </a:r>
            <a:r>
              <a:rPr lang="el-GR" b="1" dirty="0"/>
              <a:t>για ΑΙΤΗΜΑ ΠΛΗΡΩΜΗΣ </a:t>
            </a:r>
            <a:r>
              <a:rPr lang="el-GR" dirty="0"/>
              <a:t>μπορούμε να επιλέξουμε </a:t>
            </a:r>
            <a:r>
              <a:rPr lang="el-GR" b="1" u="none" dirty="0"/>
              <a:t>οποιοδήποτε ΤΡΙΜΗΝΟ</a:t>
            </a:r>
            <a:r>
              <a:rPr lang="el-GR" u="none" dirty="0"/>
              <a:t> </a:t>
            </a:r>
            <a:r>
              <a:rPr lang="el-GR" dirty="0"/>
              <a:t>διότι ένα ΟΡΟΣΗΜΟ &amp; ΣΤΟΧΟΣ μπορεί να λήγει σε οποιοδήποτε τρίμηνο ενός έτους</a:t>
            </a:r>
          </a:p>
          <a:p>
            <a:pPr marL="171450" indent="-171450">
              <a:buFont typeface="Wingdings" panose="05000000000000000000" pitchFamily="2" charset="2"/>
              <a:buChar char="l"/>
            </a:pPr>
            <a:endParaRPr lang="el-GR" dirty="0"/>
          </a:p>
          <a:p>
            <a:r>
              <a:rPr lang="el-GR" dirty="0"/>
              <a:t>Για τις άλλες 2 χρήσεις του δελτίου η επιλογή του ΤΡΙΜΗΝΟΥ έχει να κάνει με την </a:t>
            </a:r>
            <a:r>
              <a:rPr lang="el-GR" b="1" u="sng" dirty="0"/>
              <a:t>ημερομηνία λήξης της περιόδου της 6μηναιάς αναφοράς</a:t>
            </a:r>
            <a:r>
              <a:rPr lang="el-GR" dirty="0"/>
              <a:t> στην οποία αναφέρεται το δελτίο </a:t>
            </a:r>
          </a:p>
          <a:p>
            <a:pPr marL="171450" indent="-171450">
              <a:buFont typeface="Wingdings" panose="05000000000000000000" pitchFamily="2" charset="2"/>
              <a:buChar char="l"/>
            </a:pPr>
            <a:r>
              <a:rPr lang="el-GR" dirty="0"/>
              <a:t>Για την χρήση του δελτίου για </a:t>
            </a:r>
            <a:r>
              <a:rPr lang="en-US" b="1" dirty="0"/>
              <a:t>BI-ANNUAL REPORT </a:t>
            </a:r>
            <a:r>
              <a:rPr lang="el-GR" dirty="0"/>
              <a:t>επιλέγουμε είτε το </a:t>
            </a:r>
            <a:r>
              <a:rPr lang="el-GR" b="1" dirty="0"/>
              <a:t>1</a:t>
            </a:r>
            <a:r>
              <a:rPr lang="el-GR" b="1" baseline="30000" dirty="0"/>
              <a:t>ο</a:t>
            </a:r>
            <a:r>
              <a:rPr lang="el-GR" b="1" dirty="0"/>
              <a:t> είτε το 3</a:t>
            </a:r>
            <a:r>
              <a:rPr lang="el-GR" b="1" baseline="30000" dirty="0"/>
              <a:t>ο</a:t>
            </a:r>
            <a:r>
              <a:rPr lang="el-GR" b="1" dirty="0"/>
              <a:t> ΤΡΙΜΗΝΟ</a:t>
            </a:r>
            <a:r>
              <a:rPr lang="el-GR" dirty="0"/>
              <a:t> ενός ΕΤΟΥΣ διότι τα </a:t>
            </a:r>
            <a:r>
              <a:rPr lang="en-US" dirty="0"/>
              <a:t>reports </a:t>
            </a:r>
            <a:r>
              <a:rPr lang="el-GR" dirty="0"/>
              <a:t>λήγουν στις </a:t>
            </a:r>
            <a:r>
              <a:rPr lang="el-GR" u="sng" dirty="0"/>
              <a:t>31</a:t>
            </a:r>
            <a:r>
              <a:rPr lang="en-US" u="sng" dirty="0"/>
              <a:t> </a:t>
            </a:r>
            <a:r>
              <a:rPr lang="el-GR" u="sng" dirty="0"/>
              <a:t>Μαρτίου</a:t>
            </a:r>
            <a:r>
              <a:rPr lang="el-GR" dirty="0"/>
              <a:t> και τις </a:t>
            </a:r>
            <a:r>
              <a:rPr lang="el-GR" u="sng" dirty="0"/>
              <a:t>30 Σεπτεμβρίου</a:t>
            </a:r>
            <a:r>
              <a:rPr lang="el-GR" dirty="0"/>
              <a:t> κάθε έτους</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Για την χρήση του δελτίου για </a:t>
            </a:r>
            <a:r>
              <a:rPr lang="en-US" b="1" dirty="0"/>
              <a:t>COMMON INDICATORS REPORT </a:t>
            </a:r>
            <a:r>
              <a:rPr lang="el-GR" dirty="0"/>
              <a:t>επιλέγουμε είτε το </a:t>
            </a:r>
            <a:r>
              <a:rPr lang="en-US" b="1" dirty="0"/>
              <a:t>2</a:t>
            </a:r>
            <a:r>
              <a:rPr lang="el-GR" b="1" baseline="30000" dirty="0"/>
              <a:t>ο</a:t>
            </a:r>
            <a:r>
              <a:rPr lang="el-GR" b="1" dirty="0"/>
              <a:t> είτε το </a:t>
            </a:r>
            <a:r>
              <a:rPr lang="en-US" b="1" dirty="0"/>
              <a:t>4</a:t>
            </a:r>
            <a:r>
              <a:rPr lang="el-GR" b="1" baseline="30000" dirty="0"/>
              <a:t>ο</a:t>
            </a:r>
            <a:r>
              <a:rPr lang="el-GR" b="1" dirty="0"/>
              <a:t> ΤΡΙΜΗΝΟ</a:t>
            </a:r>
            <a:r>
              <a:rPr lang="el-GR" dirty="0"/>
              <a:t> ενός ΕΤΟΥΣ διότι τα </a:t>
            </a:r>
            <a:r>
              <a:rPr lang="en-US" dirty="0"/>
              <a:t>reports </a:t>
            </a:r>
            <a:r>
              <a:rPr lang="el-GR" dirty="0"/>
              <a:t>λήγουν στις </a:t>
            </a:r>
            <a:r>
              <a:rPr lang="el-GR" u="sng" dirty="0"/>
              <a:t>3</a:t>
            </a:r>
            <a:r>
              <a:rPr lang="en-US" u="sng" dirty="0"/>
              <a:t>0</a:t>
            </a:r>
            <a:r>
              <a:rPr lang="el-GR" u="sng" dirty="0"/>
              <a:t> Ιουνίου</a:t>
            </a:r>
            <a:r>
              <a:rPr lang="el-GR" dirty="0"/>
              <a:t> και τις </a:t>
            </a:r>
            <a:r>
              <a:rPr lang="el-GR" u="sng" dirty="0"/>
              <a:t>31 Δεκεμβρίου</a:t>
            </a:r>
            <a:r>
              <a:rPr lang="el-GR" dirty="0"/>
              <a:t> κάθε έτους</a:t>
            </a:r>
          </a:p>
          <a:p>
            <a:pPr marL="0" indent="0">
              <a:buFont typeface="Wingdings" panose="05000000000000000000" pitchFamily="2" charset="2"/>
              <a:buNone/>
            </a:pPr>
            <a:endParaRPr lang="el-GR" dirty="0"/>
          </a:p>
          <a:p>
            <a:pPr marL="0" indent="0">
              <a:buFont typeface="Wingdings" panose="05000000000000000000" pitchFamily="2" charset="2"/>
              <a:buNone/>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134</a:t>
            </a:fld>
            <a:endParaRPr lang="el-GR"/>
          </a:p>
        </p:txBody>
      </p:sp>
    </p:spTree>
    <p:extLst>
      <p:ext uri="{BB962C8B-B14F-4D97-AF65-F5344CB8AC3E}">
        <p14:creationId xmlns:p14="http://schemas.microsoft.com/office/powerpoint/2010/main" val="33649549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Σε αυτές τις διαφάνειες μπορείτε να δείτε ποια </a:t>
            </a:r>
            <a:r>
              <a:rPr lang="el-GR" b="1" dirty="0"/>
              <a:t>επιλογή </a:t>
            </a:r>
            <a:r>
              <a:rPr lang="el-GR" b="1" u="sng" dirty="0"/>
              <a:t>ΕΤΟΥΣ-ΤΡΙΜΗΝΟΥ</a:t>
            </a:r>
            <a:r>
              <a:rPr lang="el-GR" b="1" dirty="0"/>
              <a:t> </a:t>
            </a:r>
            <a:r>
              <a:rPr lang="el-GR" dirty="0"/>
              <a:t>θα πρέπει να κάνετε κάθε φορά κατά τη </a:t>
            </a:r>
            <a:r>
              <a:rPr lang="el-GR" b="1" dirty="0"/>
              <a:t>«Δημιουργία» </a:t>
            </a:r>
            <a:r>
              <a:rPr lang="el-GR" dirty="0"/>
              <a:t>του δελτίου, αναλόγως με τη χρήση για την οποία προορίζεται </a:t>
            </a:r>
          </a:p>
          <a:p>
            <a:endParaRPr lang="el-GR" dirty="0"/>
          </a:p>
          <a:p>
            <a:r>
              <a:rPr lang="el-GR" dirty="0"/>
              <a:t>Στην πρώτη διαφάνεια βρισκόμαστε στην χρήση του δελτίου 3.6 </a:t>
            </a:r>
            <a:r>
              <a:rPr lang="el-GR" b="1" dirty="0"/>
              <a:t>για ΑΙΤΗΜΑ ΠΛΗΡΩΜΗΣ </a:t>
            </a:r>
          </a:p>
          <a:p>
            <a:endParaRPr lang="el-GR" b="1" dirty="0"/>
          </a:p>
          <a:p>
            <a:r>
              <a:rPr lang="el-GR" b="1" dirty="0"/>
              <a:t>Δηλαδή</a:t>
            </a:r>
            <a:r>
              <a:rPr lang="el-GR" b="0" dirty="0"/>
              <a:t> σκοπεύουμε να δημιουργήσουμε ένα δελτίο 3.6 για ένα συγκεκριμένο ΟΡΟΣΗΜΟ ή ΣΤΟΧΟ ΠΛΗΡΩΜΗΣ</a:t>
            </a:r>
          </a:p>
          <a:p>
            <a:endParaRPr lang="el-GR" b="1" dirty="0"/>
          </a:p>
          <a:p>
            <a:r>
              <a:rPr lang="el-GR" b="1" dirty="0"/>
              <a:t>Αναλόγως</a:t>
            </a:r>
            <a:r>
              <a:rPr lang="el-GR" b="0" dirty="0"/>
              <a:t> λοιπόν ποιο ΟΡΟΣΗΜΟ ή ΣΤΟΧΟ πρόκειται να συμπεριλάβουμε στο δελτίο 3.6, αντίστοιχα θα κάνουμε και την επιλογή ΕΤΟΥΣ-ΤΡΙΜΗΝΟΥ</a:t>
            </a:r>
          </a:p>
          <a:p>
            <a:endParaRPr lang="el-GR" b="1" dirty="0"/>
          </a:p>
          <a:p>
            <a:r>
              <a:rPr lang="el-GR" b="1" dirty="0"/>
              <a:t>Για παράδειγμα</a:t>
            </a:r>
            <a:r>
              <a:rPr lang="el-GR" dirty="0"/>
              <a:t>, εάν σκοπεύουμε να κάνουμε δελτίο 3.6 για ένα ΟΡΟΣΗΜΟ που ανήκει στο </a:t>
            </a:r>
            <a:r>
              <a:rPr lang="el-GR" b="1" dirty="0"/>
              <a:t>4</a:t>
            </a:r>
            <a:r>
              <a:rPr lang="el-GR" b="1" baseline="30000" dirty="0"/>
              <a:t>ο</a:t>
            </a:r>
            <a:r>
              <a:rPr lang="el-GR" b="1" dirty="0"/>
              <a:t> ΑΙΤΗΜΑ ΠΛΗΡΩΜΗΣ </a:t>
            </a:r>
            <a:r>
              <a:rPr lang="el-GR" dirty="0"/>
              <a:t>και το ΟΡΟΣΗΜΟ έχει </a:t>
            </a:r>
            <a:r>
              <a:rPr lang="el-GR" b="1" dirty="0"/>
              <a:t>ΗΜΕΡΟΜΗΝΙΑ ΕΚΠΛΗΡΩΣΗΣ στις 30-06-2023</a:t>
            </a:r>
            <a:r>
              <a:rPr lang="el-GR" dirty="0"/>
              <a:t>…</a:t>
            </a:r>
          </a:p>
          <a:p>
            <a:r>
              <a:rPr lang="el-GR" dirty="0"/>
              <a:t>….κατά την «Δημιουργία» του δελτίου 3.6 επιλέγουμε τον </a:t>
            </a:r>
            <a:r>
              <a:rPr lang="el-GR" b="1" dirty="0"/>
              <a:t>συνδυασμό</a:t>
            </a:r>
            <a:r>
              <a:rPr lang="el-GR" dirty="0"/>
              <a:t> </a:t>
            </a:r>
            <a:r>
              <a:rPr lang="el-GR" b="1" dirty="0"/>
              <a:t>2023 – 2 (ΕΤΟΣ – ΤΡΙΜΗΝΟ)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135</a:t>
            </a:fld>
            <a:endParaRPr lang="el-GR"/>
          </a:p>
        </p:txBody>
      </p:sp>
    </p:spTree>
    <p:extLst>
      <p:ext uri="{BB962C8B-B14F-4D97-AF65-F5344CB8AC3E}">
        <p14:creationId xmlns:p14="http://schemas.microsoft.com/office/powerpoint/2010/main" val="28522849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δεύτερη διαφάνεια βρισκόμαστε στην χρήση του δελτίου 3.6 </a:t>
            </a:r>
            <a:r>
              <a:rPr lang="el-GR" b="1" dirty="0"/>
              <a:t>για </a:t>
            </a:r>
            <a:r>
              <a:rPr lang="en-US" sz="1200" b="1" kern="1200" dirty="0">
                <a:solidFill>
                  <a:schemeClr val="tx1">
                    <a:lumMod val="75000"/>
                    <a:lumOff val="25000"/>
                  </a:schemeClr>
                </a:solidFill>
                <a:latin typeface="Arial Black" panose="020B0A04020102020204" pitchFamily="34" charset="0"/>
                <a:cs typeface="Arial" panose="020B0604020202020204" pitchFamily="34" charset="0"/>
              </a:rPr>
              <a:t>BI-ANNUAL Report</a:t>
            </a:r>
            <a:endParaRPr lang="el-GR" b="1" dirty="0"/>
          </a:p>
          <a:p>
            <a:endParaRPr lang="el-GR" dirty="0"/>
          </a:p>
          <a:p>
            <a:r>
              <a:rPr lang="el-GR" b="1" dirty="0"/>
              <a:t>Δηλαδή</a:t>
            </a:r>
            <a:r>
              <a:rPr lang="el-GR" b="0" dirty="0"/>
              <a:t> σκοπεύουμε να δημιουργήσουμε ένα δελτίο 3.6 για ένα συγκεκριμένο Α/Α </a:t>
            </a:r>
            <a:r>
              <a:rPr lang="en-US" b="0" dirty="0"/>
              <a:t>BI-ANNUAL</a:t>
            </a:r>
            <a:r>
              <a:rPr lang="el-GR" b="0" dirty="0"/>
              <a:t> </a:t>
            </a:r>
            <a:r>
              <a:rPr lang="en-US" b="0" dirty="0"/>
              <a:t>Report (</a:t>
            </a:r>
            <a:r>
              <a:rPr lang="el-GR" b="0" dirty="0"/>
              <a:t>ΕΞΑΜΗΝΙΑΙΑ ΕΚΘΕΣΗ ΠΡΟΟΔΟΥ</a:t>
            </a:r>
            <a:r>
              <a:rPr lang="en-US" b="0" dirty="0"/>
              <a:t>)</a:t>
            </a:r>
            <a:endParaRPr lang="el-GR" b="0" dirty="0"/>
          </a:p>
          <a:p>
            <a:endParaRPr lang="el-GR" b="1" dirty="0"/>
          </a:p>
          <a:p>
            <a:r>
              <a:rPr lang="el-GR" b="1" dirty="0"/>
              <a:t>Αναλόγως</a:t>
            </a:r>
            <a:r>
              <a:rPr lang="el-GR" b="0" dirty="0"/>
              <a:t> λοιπόν ποια χρονική περίοδο καλύπτει το Α/Α </a:t>
            </a:r>
            <a:r>
              <a:rPr lang="en-US" b="0" dirty="0"/>
              <a:t>BI-ANNUAL Report</a:t>
            </a:r>
            <a:r>
              <a:rPr lang="el-GR" b="0" dirty="0"/>
              <a:t> για το οποίο πρόκειται φτιάξουμε το δελτίο 3.6, αντίστοιχα θα κάνουμε και την επιλογή ΕΤΟΥΣ-ΤΡΙΜΗΝΟΥ </a:t>
            </a:r>
            <a:r>
              <a:rPr lang="el-GR" sz="1800" b="1" i="0" u="sng" strike="noStrike" baseline="0" dirty="0">
                <a:solidFill>
                  <a:srgbClr val="000000"/>
                </a:solidFill>
                <a:latin typeface="CIDFont+F1"/>
              </a:rPr>
              <a:t>με βάση την </a:t>
            </a:r>
            <a:r>
              <a:rPr lang="el-GR" sz="1800" b="1" i="0" u="sng" strike="noStrike" baseline="0" dirty="0">
                <a:solidFill>
                  <a:srgbClr val="FF0000"/>
                </a:solidFill>
                <a:latin typeface="CIDFont+F1"/>
              </a:rPr>
              <a:t>Λήξη της Περιόδου</a:t>
            </a:r>
            <a:endParaRPr lang="el-GR" b="1" u="sng" dirty="0"/>
          </a:p>
          <a:p>
            <a:endParaRPr lang="el-GR" dirty="0"/>
          </a:p>
          <a:p>
            <a:r>
              <a:rPr lang="el-GR" b="1" dirty="0"/>
              <a:t>Για παράδειγμα</a:t>
            </a:r>
            <a:r>
              <a:rPr lang="el-GR" dirty="0"/>
              <a:t>, εάν σκοπεύουμε να κάνουμε δελτίο 3.6 </a:t>
            </a:r>
            <a:r>
              <a:rPr lang="el-GR" b="0" dirty="0"/>
              <a:t>για το </a:t>
            </a:r>
            <a:r>
              <a:rPr lang="el-GR" b="1" dirty="0"/>
              <a:t>6</a:t>
            </a:r>
            <a:r>
              <a:rPr lang="el-GR" b="1" baseline="30000" dirty="0"/>
              <a:t>ο</a:t>
            </a:r>
            <a:r>
              <a:rPr lang="el-GR" b="1" dirty="0"/>
              <a:t> </a:t>
            </a:r>
            <a:r>
              <a:rPr lang="en-US" b="1" dirty="0"/>
              <a:t>BI-ANNUAL Report </a:t>
            </a:r>
            <a:r>
              <a:rPr lang="el-GR" b="1" dirty="0"/>
              <a:t>που λήγει στις 31-03-2024</a:t>
            </a:r>
            <a:r>
              <a:rPr lang="el-GR" dirty="0"/>
              <a:t>…</a:t>
            </a:r>
          </a:p>
          <a:p>
            <a:r>
              <a:rPr lang="el-GR" dirty="0"/>
              <a:t>….κατά την «Δημιουργία» του δελτίου 3.6 επιλέγουμε τον </a:t>
            </a:r>
            <a:r>
              <a:rPr lang="el-GR" b="1" dirty="0"/>
              <a:t>συνδυασμό</a:t>
            </a:r>
            <a:r>
              <a:rPr lang="el-GR" dirty="0"/>
              <a:t> </a:t>
            </a:r>
            <a:r>
              <a:rPr lang="el-GR" b="1" dirty="0"/>
              <a:t>2024 – 1 (ΕΤΟΣ – ΤΡΙΜΗΝΟ) </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136</a:t>
            </a:fld>
            <a:endParaRPr lang="el-GR"/>
          </a:p>
        </p:txBody>
      </p:sp>
    </p:spTree>
    <p:extLst>
      <p:ext uri="{BB962C8B-B14F-4D97-AF65-F5344CB8AC3E}">
        <p14:creationId xmlns:p14="http://schemas.microsoft.com/office/powerpoint/2010/main" val="11069949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τρίτη διαφάνεια βρισκόμαστε στην χρήση του δελτίου 3.6 </a:t>
            </a:r>
            <a:r>
              <a:rPr lang="el-GR" b="1" dirty="0"/>
              <a:t>για </a:t>
            </a:r>
            <a:r>
              <a:rPr lang="en-US" sz="1200" b="1" kern="1200" dirty="0">
                <a:solidFill>
                  <a:schemeClr val="tx1">
                    <a:lumMod val="75000"/>
                    <a:lumOff val="25000"/>
                  </a:schemeClr>
                </a:solidFill>
                <a:latin typeface="Arial Black" panose="020B0A04020102020204" pitchFamily="34" charset="0"/>
                <a:cs typeface="Arial" panose="020B0604020202020204" pitchFamily="34" charset="0"/>
              </a:rPr>
              <a:t>COMMON INDICATORS Report</a:t>
            </a:r>
            <a:endParaRPr lang="el-GR" b="1" dirty="0"/>
          </a:p>
          <a:p>
            <a:endParaRPr lang="el-GR" dirty="0"/>
          </a:p>
          <a:p>
            <a:r>
              <a:rPr lang="el-GR" b="1" dirty="0"/>
              <a:t>Δηλαδή</a:t>
            </a:r>
            <a:r>
              <a:rPr lang="el-GR" b="0" dirty="0"/>
              <a:t> σκοπεύουμε να δημιουργήσουμε ένα δελτίο 3.6 για ένα συγκεκριμένο Α/Α </a:t>
            </a:r>
            <a:r>
              <a:rPr lang="en-US" b="0" dirty="0"/>
              <a:t>COMMON INDICATORS Report (</a:t>
            </a:r>
            <a:r>
              <a:rPr lang="el-GR" b="0" dirty="0"/>
              <a:t>ΕΞΑΜΗΝΙΑΙΑ ΑΝΑΦΟΡΑ ΚΟΙΝΩΝ ΔΕΙΚΤΩΝ</a:t>
            </a:r>
            <a:r>
              <a:rPr lang="en-US" b="0" dirty="0"/>
              <a:t>)</a:t>
            </a:r>
            <a:endParaRPr lang="el-GR" b="0" dirty="0"/>
          </a:p>
          <a:p>
            <a:endParaRPr lang="el-GR" b="1" dirty="0"/>
          </a:p>
          <a:p>
            <a:r>
              <a:rPr lang="el-GR" b="1" dirty="0"/>
              <a:t>Αναλόγως</a:t>
            </a:r>
            <a:r>
              <a:rPr lang="el-GR" b="0" dirty="0"/>
              <a:t> λοιπόν ποια χρονική περίοδο καλύπτει το Α/Α </a:t>
            </a:r>
            <a:r>
              <a:rPr lang="en-US" b="0" dirty="0"/>
              <a:t>COMMON INDICATORS Report</a:t>
            </a:r>
            <a:r>
              <a:rPr lang="el-GR" b="0" dirty="0"/>
              <a:t> για το οποίο πρόκειται φτιάξουμε το δελτίο 3.6, αντίστοιχα θα κάνουμε και την επιλογή ΕΤΟΥΣ-ΤΡΙΜΗΝΟΥ </a:t>
            </a:r>
            <a:r>
              <a:rPr lang="el-GR" sz="1800" b="1" i="0" u="sng" strike="noStrike" baseline="0" dirty="0">
                <a:solidFill>
                  <a:srgbClr val="000000"/>
                </a:solidFill>
                <a:latin typeface="CIDFont+F1"/>
              </a:rPr>
              <a:t>με βάση την </a:t>
            </a:r>
            <a:r>
              <a:rPr lang="el-GR" sz="1800" b="1" i="0" u="sng" strike="noStrike" baseline="0" dirty="0">
                <a:solidFill>
                  <a:srgbClr val="FF0000"/>
                </a:solidFill>
                <a:latin typeface="CIDFont+F1"/>
              </a:rPr>
              <a:t>Λήξη της Περιόδου</a:t>
            </a:r>
            <a:endParaRPr lang="el-GR" b="1" u="sng" dirty="0"/>
          </a:p>
          <a:p>
            <a:endParaRPr lang="el-GR" dirty="0"/>
          </a:p>
          <a:p>
            <a:r>
              <a:rPr lang="el-GR" b="1" dirty="0"/>
              <a:t>Για παράδειγμα</a:t>
            </a:r>
            <a:r>
              <a:rPr lang="el-GR" dirty="0"/>
              <a:t>, εάν σκοπεύουμε να κάνουμε δελτίο 3.6 </a:t>
            </a:r>
            <a:r>
              <a:rPr lang="el-GR" b="0" dirty="0"/>
              <a:t>για το </a:t>
            </a:r>
            <a:r>
              <a:rPr lang="el-GR" b="1" dirty="0"/>
              <a:t>7</a:t>
            </a:r>
            <a:r>
              <a:rPr lang="el-GR" b="1" baseline="30000" dirty="0"/>
              <a:t>ο</a:t>
            </a:r>
            <a:r>
              <a:rPr lang="el-GR" b="1" dirty="0"/>
              <a:t> </a:t>
            </a:r>
            <a:r>
              <a:rPr lang="en-US" b="1" dirty="0"/>
              <a:t>COMMON INDICATORS Report </a:t>
            </a:r>
            <a:r>
              <a:rPr lang="el-GR" b="1" dirty="0"/>
              <a:t>που λήγει στις 31-12-2024</a:t>
            </a:r>
            <a:r>
              <a:rPr lang="el-GR" dirty="0"/>
              <a:t>…</a:t>
            </a:r>
          </a:p>
          <a:p>
            <a:r>
              <a:rPr lang="el-GR" dirty="0"/>
              <a:t>….κατά την «Δημιουργία» του δελτίου 3.6 επιλέγουμε τον </a:t>
            </a:r>
            <a:r>
              <a:rPr lang="el-GR" b="1" dirty="0"/>
              <a:t>συνδυασμό</a:t>
            </a:r>
            <a:r>
              <a:rPr lang="el-GR" dirty="0"/>
              <a:t> </a:t>
            </a:r>
            <a:r>
              <a:rPr lang="el-GR" b="1" dirty="0"/>
              <a:t>2024 – 4 (ΕΤΟΣ – ΤΡΙΜΗΝΟ) </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137</a:t>
            </a:fld>
            <a:endParaRPr lang="el-GR"/>
          </a:p>
        </p:txBody>
      </p:sp>
    </p:spTree>
    <p:extLst>
      <p:ext uri="{BB962C8B-B14F-4D97-AF65-F5344CB8AC3E}">
        <p14:creationId xmlns:p14="http://schemas.microsoft.com/office/powerpoint/2010/main" val="21559660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δελτίο δημιουργείται </a:t>
            </a:r>
            <a:r>
              <a:rPr lang="el-GR" b="1" dirty="0"/>
              <a:t>από τον ΦΟΡΕΑ ΥΛΟΠΟΙΗΣΗΣ </a:t>
            </a:r>
            <a:r>
              <a:rPr lang="el-GR" dirty="0"/>
              <a:t>και </a:t>
            </a:r>
            <a:r>
              <a:rPr lang="el-GR" u="sng" dirty="0"/>
              <a:t>προωθείται</a:t>
            </a:r>
            <a:r>
              <a:rPr lang="el-GR" dirty="0"/>
              <a:t> </a:t>
            </a:r>
            <a:r>
              <a:rPr lang="el-GR" b="1" dirty="0"/>
              <a:t>προς το ΥΠΟΥΡΓΕΙΟ ΕΥΘΥΝΗΣ </a:t>
            </a:r>
            <a:r>
              <a:rPr lang="el-GR" dirty="0"/>
              <a:t>για να το επιβεβαιώσει και να το υποβάλλει στην ΕΥΣΤΑ</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138</a:t>
            </a:fld>
            <a:endParaRPr lang="el-GR"/>
          </a:p>
        </p:txBody>
      </p:sp>
    </p:spTree>
    <p:extLst>
      <p:ext uri="{BB962C8B-B14F-4D97-AF65-F5344CB8AC3E}">
        <p14:creationId xmlns:p14="http://schemas.microsoft.com/office/powerpoint/2010/main" val="28180486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 ΑΝΑΔΥΟΜΕΝΟ ΠΑΡΑΘΥΡΟ της «Δημιουργίας» το πρώτο πράγμα που καλούμαστε να επιλέξουμε είναι ο συνδυασμό ΕΤΟΥΣ – ΤΡΙΜΗΝΟΥ</a:t>
            </a:r>
          </a:p>
          <a:p>
            <a:endParaRPr lang="el-GR" dirty="0"/>
          </a:p>
          <a:p>
            <a:r>
              <a:rPr lang="el-GR" b="1" dirty="0"/>
              <a:t>Προσοχή σε αυτό το σημείο!</a:t>
            </a:r>
            <a:r>
              <a:rPr lang="el-GR" dirty="0"/>
              <a:t> </a:t>
            </a:r>
          </a:p>
          <a:p>
            <a:endParaRPr lang="el-GR" dirty="0"/>
          </a:p>
          <a:p>
            <a:r>
              <a:rPr lang="el-GR" dirty="0"/>
              <a:t>Όπως είδαμε στις προηγούμενες διαφάνειες, η επιλογή που θα κάνουμε εδώ…</a:t>
            </a:r>
          </a:p>
          <a:p>
            <a:endParaRPr lang="el-GR" dirty="0"/>
          </a:p>
          <a:p>
            <a:r>
              <a:rPr lang="el-GR" dirty="0"/>
              <a:t>Καθορίζει τόσο το </a:t>
            </a:r>
            <a:r>
              <a:rPr lang="el-GR" b="1" dirty="0"/>
              <a:t>ΕΙΔΟΣ ή τη ΧΡΗΣΗ του δελτίου 3.6 </a:t>
            </a:r>
            <a:r>
              <a:rPr lang="el-GR" dirty="0"/>
              <a:t>που θα δημιουργήσουμε…</a:t>
            </a:r>
          </a:p>
          <a:p>
            <a:endParaRPr lang="el-GR" dirty="0"/>
          </a:p>
          <a:p>
            <a:r>
              <a:rPr lang="el-GR" dirty="0"/>
              <a:t>…όσο και </a:t>
            </a:r>
            <a:r>
              <a:rPr lang="el-GR" b="1" dirty="0"/>
              <a:t>το Α/Α ΑΙΤΗΜΑΤΟΣ ΠΛΗΡΩΜΗΣ </a:t>
            </a:r>
            <a:r>
              <a:rPr lang="el-GR" b="0" dirty="0"/>
              <a:t>ή</a:t>
            </a:r>
            <a:r>
              <a:rPr lang="el-GR" b="1" dirty="0"/>
              <a:t> ΕΚΘΕΣΗΣ </a:t>
            </a:r>
            <a:r>
              <a:rPr lang="en-US" b="1" dirty="0"/>
              <a:t>BI-ANNUAL</a:t>
            </a:r>
            <a:r>
              <a:rPr lang="en-US" b="0" dirty="0"/>
              <a:t> </a:t>
            </a:r>
            <a:r>
              <a:rPr lang="el-GR" b="0" dirty="0"/>
              <a:t>ή </a:t>
            </a:r>
            <a:r>
              <a:rPr lang="el-GR" b="1" dirty="0"/>
              <a:t>ΑΝΑΦΟΡΑΣ</a:t>
            </a:r>
            <a:r>
              <a:rPr lang="en-US" b="1" dirty="0"/>
              <a:t> </a:t>
            </a:r>
            <a:r>
              <a:rPr lang="el-GR" b="1" dirty="0"/>
              <a:t>ΚΟΙΝΩΝ ΔΕΙΚΤΩΝ </a:t>
            </a:r>
            <a:r>
              <a:rPr lang="el-GR" dirty="0"/>
              <a:t>για την οποία προορίζεται το δελτίο</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139</a:t>
            </a:fld>
            <a:endParaRPr lang="el-GR"/>
          </a:p>
        </p:txBody>
      </p:sp>
    </p:spTree>
    <p:extLst>
      <p:ext uri="{BB962C8B-B14F-4D97-AF65-F5344CB8AC3E}">
        <p14:creationId xmlns:p14="http://schemas.microsoft.com/office/powerpoint/2010/main" val="16307243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Εφόσον έχουμε καθορίσει τον ΣΥΝΔΥΑΣΜΟ ΕΤΟΣ – ΤΡΙΜΗΝΟ, το επόμενο πράγμα το οποίο καλούμαστε να καθορίσουμε είναι </a:t>
            </a:r>
            <a:r>
              <a:rPr lang="el-GR" b="1" dirty="0"/>
              <a:t>το ΕΡΓΟ (</a:t>
            </a:r>
            <a:r>
              <a:rPr lang="en-US" b="1" dirty="0"/>
              <a:t>MIS) </a:t>
            </a:r>
            <a:r>
              <a:rPr lang="el-GR" dirty="0"/>
              <a:t>για το οποίο σκοπεύουμε να δημιουργήσουμε δελτίο 3.6</a:t>
            </a:r>
          </a:p>
          <a:p>
            <a:endParaRPr lang="el-GR" dirty="0"/>
          </a:p>
          <a:p>
            <a:r>
              <a:rPr lang="el-GR" dirty="0"/>
              <a:t>Συμπληρώνοντας τον Κωδικό </a:t>
            </a:r>
            <a:r>
              <a:rPr lang="en-US" dirty="0"/>
              <a:t>MIS </a:t>
            </a:r>
            <a:r>
              <a:rPr lang="el-GR" dirty="0"/>
              <a:t>και πατώντας τον Φακό Αναζήτησης, το σύστημα θα μας φέρει προς επιλογή </a:t>
            </a:r>
            <a:r>
              <a:rPr lang="el-GR" b="1" dirty="0"/>
              <a:t>το Σε Ισχύ ΤΔΕ</a:t>
            </a:r>
            <a:r>
              <a:rPr lang="el-GR" dirty="0"/>
              <a:t> του ΕΡΓΟΥ (</a:t>
            </a:r>
            <a:r>
              <a:rPr lang="en-US" dirty="0"/>
              <a:t>MIS)</a:t>
            </a:r>
          </a:p>
          <a:p>
            <a:endParaRPr lang="en-US" dirty="0"/>
          </a:p>
          <a:p>
            <a:r>
              <a:rPr lang="el-GR" dirty="0"/>
              <a:t>Το επιλέγουμε και συνεχίζουμε…</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140</a:t>
            </a:fld>
            <a:endParaRPr lang="el-GR"/>
          </a:p>
        </p:txBody>
      </p:sp>
    </p:spTree>
    <p:extLst>
      <p:ext uri="{BB962C8B-B14F-4D97-AF65-F5344CB8AC3E}">
        <p14:creationId xmlns:p14="http://schemas.microsoft.com/office/powerpoint/2010/main" val="102378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Στη συγκεκριμένη ενότητα θα παρουσιαστεί η δομή της Ηλεκτρονικής Βιβλιοθήκης</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13</a:t>
            </a:fld>
            <a:endParaRPr lang="el-GR"/>
          </a:p>
        </p:txBody>
      </p:sp>
    </p:spTree>
    <p:extLst>
      <p:ext uri="{BB962C8B-B14F-4D97-AF65-F5344CB8AC3E}">
        <p14:creationId xmlns:p14="http://schemas.microsoft.com/office/powerpoint/2010/main" val="15260047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Σε αυτό το σημείο καλούμαστε να επιλέξουμε το ΕΙΔΟΣ ΔΕΛΤΙΟΥ 3.6 ή αλλιώς την ΧΡΗΣΗ για την οποία προορίζεται το δελτίο 3.6 που θα δημιουργήσουμε</a:t>
            </a:r>
          </a:p>
          <a:p>
            <a:endParaRPr lang="el-GR" dirty="0"/>
          </a:p>
          <a:p>
            <a:r>
              <a:rPr lang="el-GR" b="1" u="sng" dirty="0"/>
              <a:t>Προσοχή!</a:t>
            </a:r>
            <a:r>
              <a:rPr lang="el-GR" b="1" dirty="0"/>
              <a:t> </a:t>
            </a:r>
            <a:r>
              <a:rPr lang="el-GR" dirty="0"/>
              <a:t>Οι επιλογές ΕΙΔΟΥΣ ή ΧΡΗΣΗΣ του δελτίου που θα μας φέρει το σύστημα, εξαρτώνται άμεσα από τον ΣΥΝΔΥΑΣΜΟ ΕΤΟΣ – ΤΡΙΜΗΝΟ που συμπληρώσαμε στο 1</a:t>
            </a:r>
            <a:r>
              <a:rPr lang="el-GR" baseline="30000" dirty="0"/>
              <a:t>ο</a:t>
            </a:r>
            <a:r>
              <a:rPr lang="el-GR" dirty="0"/>
              <a:t> Βήμα της «Δημιουργίας»</a:t>
            </a:r>
          </a:p>
          <a:p>
            <a:endParaRPr lang="el-GR" dirty="0"/>
          </a:p>
          <a:p>
            <a:r>
              <a:rPr lang="el-GR" dirty="0"/>
              <a:t>Δηλαδή</a:t>
            </a:r>
            <a:r>
              <a:rPr lang="en-US" dirty="0"/>
              <a:t>, </a:t>
            </a:r>
            <a:r>
              <a:rPr lang="el-GR" dirty="0"/>
              <a:t>όπως εξηγήσαμε λίγο πριν….</a:t>
            </a:r>
          </a:p>
          <a:p>
            <a:endParaRPr lang="el-GR" dirty="0"/>
          </a:p>
          <a:p>
            <a:r>
              <a:rPr lang="el-GR" dirty="0"/>
              <a:t>…</a:t>
            </a:r>
            <a:r>
              <a:rPr lang="el-GR" b="1" dirty="0"/>
              <a:t>για </a:t>
            </a:r>
            <a:r>
              <a:rPr lang="el-GR" b="1" u="sng" dirty="0"/>
              <a:t>ΜΟΝΑ</a:t>
            </a:r>
            <a:r>
              <a:rPr lang="el-GR" b="1" dirty="0"/>
              <a:t> Τρίμηνα </a:t>
            </a:r>
            <a:r>
              <a:rPr lang="el-GR" dirty="0"/>
              <a:t>θα έρθει προς επιλογή η </a:t>
            </a:r>
            <a:r>
              <a:rPr lang="el-GR" b="1" dirty="0"/>
              <a:t>ΕΞΑΜΗΝΙΑΙΑ ΕΚΘΕΣΗ ΠΡΟΟΔΟΥ (</a:t>
            </a:r>
            <a:r>
              <a:rPr lang="en-US" b="1" dirty="0"/>
              <a:t>BI-ANNUAL Report)</a:t>
            </a:r>
          </a:p>
          <a:p>
            <a:r>
              <a:rPr lang="en-US" dirty="0"/>
              <a:t>…</a:t>
            </a:r>
            <a:r>
              <a:rPr lang="el-GR" dirty="0"/>
              <a:t>ενώ </a:t>
            </a:r>
            <a:r>
              <a:rPr lang="el-GR" b="1" dirty="0"/>
              <a:t>για </a:t>
            </a:r>
            <a:r>
              <a:rPr lang="el-GR" b="1" u="sng" dirty="0"/>
              <a:t>ΖΥΓΑ</a:t>
            </a:r>
            <a:r>
              <a:rPr lang="el-GR" b="1" dirty="0"/>
              <a:t> Τρίμηνα </a:t>
            </a:r>
            <a:r>
              <a:rPr lang="el-GR" dirty="0"/>
              <a:t>θα έρθει προς επιλογή η </a:t>
            </a:r>
            <a:r>
              <a:rPr lang="el-GR" b="1" dirty="0"/>
              <a:t>ΑΝΑΦΟΡΑ ΠΡΟΟΔΟΥ ΚΟΙΝΩΝ ΔΕΙΚΤΩΝ (</a:t>
            </a:r>
            <a:r>
              <a:rPr lang="en-US" b="1" dirty="0"/>
              <a:t>COMMON INDICATORS Report)</a:t>
            </a:r>
            <a:endParaRPr lang="el-GR" b="1" dirty="0"/>
          </a:p>
          <a:p>
            <a:endParaRPr lang="el-GR" b="1" dirty="0"/>
          </a:p>
          <a:p>
            <a:r>
              <a:rPr lang="el-GR" b="1" dirty="0"/>
              <a:t>Η επιλογή ΑΙΤΗΜΑ ΠΛΗΡΩΜΗΣ θα έρχεται διαθέσιμη προς επιλογή για κάθε Τρίμηνο!</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141</a:t>
            </a:fld>
            <a:endParaRPr lang="el-GR"/>
          </a:p>
        </p:txBody>
      </p:sp>
    </p:spTree>
    <p:extLst>
      <p:ext uri="{BB962C8B-B14F-4D97-AF65-F5344CB8AC3E}">
        <p14:creationId xmlns:p14="http://schemas.microsoft.com/office/powerpoint/2010/main" val="25549948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Ειδικά τώρα, στην περίπτωση όπου επιλέξουμε να κάνουμε «Δημιουργία» δελτίου 3.6 για ΑΙΤΗΜΑ ΠΛΗΡΩΜΗΣ</a:t>
            </a:r>
          </a:p>
          <a:p>
            <a:endParaRPr lang="el-GR" dirty="0"/>
          </a:p>
          <a:p>
            <a:r>
              <a:rPr lang="el-GR" dirty="0"/>
              <a:t>…το σύστημα θα μας ζητήσει επιπλέον να επιλέξουμε το συγκεκριμένο ΟΡΟΣΗΜΟ ή ΣΤΟΧΟ για το οποίο θα δηλώσουμε την επίτευξή του.</a:t>
            </a:r>
          </a:p>
          <a:p>
            <a:endParaRPr lang="el-GR" dirty="0"/>
          </a:p>
          <a:p>
            <a:r>
              <a:rPr lang="el-GR" b="1" u="sng" dirty="0"/>
              <a:t>ΠΟΛΥ ΜΕΓΑΛΗ ΠΡΟΣΟΧΗ….!</a:t>
            </a:r>
          </a:p>
          <a:p>
            <a:endParaRPr lang="el-GR" b="1" dirty="0"/>
          </a:p>
          <a:p>
            <a:r>
              <a:rPr lang="el-GR" b="1" dirty="0"/>
              <a:t>ΚΑΘΕ ΔΕΛΤΙΟ 3.6 ΓΙΑ ΔΗΛΩΣΗ ΕΠΙΤΕΥΞΗΣ ΟΡΟΣΗΜΟΥ ΣΤΟ ΠΛΑΙΣΙΟ ΑΙΤΗΜΑΤΟΣ ΠΛΗΡΩΜΗΣ ΓΙΝΕΤΑΙ </a:t>
            </a:r>
            <a:r>
              <a:rPr lang="el-GR" b="1" u="sng" dirty="0"/>
              <a:t>ΑΠΟΚΛΕΙΣΤΙΚΑ ΚΑΙ ΜΟΝΟ</a:t>
            </a:r>
            <a:r>
              <a:rPr lang="el-GR" b="1" dirty="0"/>
              <a:t> ΓΙΑ ΕΝΑ ΟΡΟΣΗΜΟ ή ΣΤΟΧΟ</a:t>
            </a:r>
          </a:p>
          <a:p>
            <a:endParaRPr lang="el-GR" b="1" dirty="0"/>
          </a:p>
          <a:p>
            <a:r>
              <a:rPr lang="el-GR" b="1" dirty="0"/>
              <a:t>ΔΕΝ ΜΠΟΡΕΙ ΣΤΟ ΙΔΙΟ ΔΕΛΤΙΟ 3.6 ΓΙΑ ΑΙΤΗΜΑ ΠΛΗΡΩΜΗΣ ΝΑ ΔΗΛΩΝΕΤΑΙ Η ΕΠΙΤΕΥΞΗ 2 ή ΠΑΡΑΠΑΝΩ ΟΡΟΣΗΜΩΝ ΤΑΥΤΟΧΡΟΝΑ</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142</a:t>
            </a:fld>
            <a:endParaRPr lang="el-GR"/>
          </a:p>
        </p:txBody>
      </p:sp>
    </p:spTree>
    <p:extLst>
      <p:ext uri="{BB962C8B-B14F-4D97-AF65-F5344CB8AC3E}">
        <p14:creationId xmlns:p14="http://schemas.microsoft.com/office/powerpoint/2010/main" val="16982147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Μεγάλη Προσοχή σε 2 σημεία</a:t>
            </a:r>
            <a:r>
              <a:rPr lang="el-GR" dirty="0"/>
              <a:t>:</a:t>
            </a:r>
          </a:p>
          <a:p>
            <a:endParaRPr lang="el-GR" dirty="0"/>
          </a:p>
          <a:p>
            <a:pPr marL="0" indent="0">
              <a:buFont typeface="+mj-lt"/>
              <a:buNone/>
            </a:pPr>
            <a:r>
              <a:rPr lang="el-GR" dirty="0"/>
              <a:t>Το πρώτο σημείο έχει να κάνει με το γεγονός ότι το σύστημα </a:t>
            </a:r>
            <a:r>
              <a:rPr lang="el-GR" b="1" dirty="0"/>
              <a:t>θα φέρει προς επιλογή </a:t>
            </a:r>
            <a:r>
              <a:rPr lang="el-GR" b="1" u="sng" dirty="0"/>
              <a:t>όλα τα ΟΡΟΣΗΜΑ &amp; ΣΤΟΧΟΥΣ</a:t>
            </a:r>
            <a:r>
              <a:rPr lang="el-GR" b="1" dirty="0"/>
              <a:t> που θα δει μέσα στο σε Ισχύ ΤΔΕ του ΕΡΓΟΥ (</a:t>
            </a:r>
            <a:r>
              <a:rPr lang="en-US" b="1" dirty="0"/>
              <a:t>MIS) </a:t>
            </a:r>
            <a:endParaRPr lang="el-GR" b="1" dirty="0"/>
          </a:p>
          <a:p>
            <a:pPr marL="0" indent="0">
              <a:buFont typeface="+mj-lt"/>
              <a:buNone/>
            </a:pPr>
            <a:r>
              <a:rPr lang="el-GR" dirty="0"/>
              <a:t>Δεν έχει φτιαχτεί να είναι τόσο «έξυπνο» ώστε από τα υπόλοιπα πεδία που συμπληρώσαμε, να μπορεί να καταλάβει ποια ΟΡΟΣΗΜΑ αποκλείονται από την επιλογή που θέλουμε να κάνουμε! </a:t>
            </a:r>
          </a:p>
          <a:p>
            <a:pPr marL="0" indent="0">
              <a:buFont typeface="+mj-lt"/>
              <a:buNone/>
            </a:pPr>
            <a:r>
              <a:rPr lang="el-GR" dirty="0"/>
              <a:t>Έτσι, ο χειριστής του Φορέα Υλοποίησης πρέπει να επιλέξει πολύ προσεκτικά το συγκεκριμένο ΟΡΟΣΗΜΟ το οποίο ταιριάζει με τον συνδυασμό ΕΤΟΥΣ – ΤΡΙΜΗΝΟΥ (και κατά συνέπεια το Α/Α ΑΙΤΗΜΑΤΟΣ ΠΛΗΡΩΜΗΣ) που έχει συμπληρώσει παραπάνω.</a:t>
            </a:r>
          </a:p>
          <a:p>
            <a:endParaRPr lang="el-GR" dirty="0"/>
          </a:p>
          <a:p>
            <a:pPr marL="0" indent="0">
              <a:buFont typeface="+mj-lt"/>
              <a:buNone/>
            </a:pPr>
            <a:r>
              <a:rPr lang="el-GR" dirty="0"/>
              <a:t>Το δεύτερο σημείο είναι ότι εάν για κάποιον «ανεξήγητο λόγο» η ΛΙΣΤΑ ΕΠΙΛΟΓΗΣ ΟΡΟΣΗΜΩΝ δεν φέρει το ΟΡΟΣΗΜΟ το οποίο περιμένετε….υπάρχει εξήγηση! Και είναι η εξής:</a:t>
            </a:r>
          </a:p>
          <a:p>
            <a:pPr marL="0" indent="0">
              <a:buFont typeface="+mj-lt"/>
              <a:buNone/>
            </a:pPr>
            <a:r>
              <a:rPr lang="el-GR" dirty="0"/>
              <a:t>Η </a:t>
            </a:r>
            <a:r>
              <a:rPr lang="el-GR" b="1" dirty="0"/>
              <a:t>ΗΜΕΡΟΜΗΝΙΑ ΕΝΑΡΞΗΣ ΕΡΓΟΥ</a:t>
            </a:r>
            <a:r>
              <a:rPr lang="el-GR" dirty="0"/>
              <a:t> στο σε Ισχύ ΤΔΕ είναι μεταγενέστερη της </a:t>
            </a:r>
            <a:r>
              <a:rPr lang="el-GR" b="1" dirty="0"/>
              <a:t>ΗΜΕΡΟΜΗΝΙΑΣ ΕΚΠΛΗΡΩΣΗΣ ΟΡΟΣΗΜΟΥ (δηλαδή το ΕΡΓΟ ξεκινάει μετά την επίτευξη του ΟΡΟΣΗΜΟΥ) </a:t>
            </a:r>
          </a:p>
          <a:p>
            <a:pPr marL="0" indent="0">
              <a:buFont typeface="+mj-lt"/>
              <a:buNone/>
            </a:pPr>
            <a:r>
              <a:rPr lang="el-GR" dirty="0"/>
              <a:t>Σε αυτήν την περίπτωση υπάρχουν 2 τινά:</a:t>
            </a:r>
          </a:p>
          <a:p>
            <a:pPr marL="171450" indent="-171450">
              <a:buFont typeface="Wingdings" panose="05000000000000000000" pitchFamily="2" charset="2"/>
              <a:buChar char="l"/>
            </a:pPr>
            <a:r>
              <a:rPr lang="el-GR" dirty="0"/>
              <a:t>Είτε η ΗΜΕΡΟΜΗΝΙΑ ΕΝΑΡΞΗΣ ΕΡΓΟΥ είναι λάθος συμπληρωμένη</a:t>
            </a:r>
          </a:p>
          <a:p>
            <a:pPr marL="171450" indent="-171450">
              <a:buFont typeface="Wingdings" panose="05000000000000000000" pitchFamily="2" charset="2"/>
              <a:buChar char="l"/>
            </a:pPr>
            <a:r>
              <a:rPr lang="el-GR" dirty="0"/>
              <a:t>Είτε το ΟΡΟΣΗΜΟ δεν αφορά το έργο και κακώς έχει συνδεθεί με αυτό</a:t>
            </a:r>
          </a:p>
          <a:p>
            <a:r>
              <a:rPr lang="el-GR" dirty="0"/>
              <a:t>Και στις 2 περιπτώσεις χρειάζεται Τροποποίηση του ΤΔΕ και της Απόφασης Ένταξης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143</a:t>
            </a:fld>
            <a:endParaRPr lang="el-GR"/>
          </a:p>
        </p:txBody>
      </p:sp>
    </p:spTree>
    <p:extLst>
      <p:ext uri="{BB962C8B-B14F-4D97-AF65-F5344CB8AC3E}">
        <p14:creationId xmlns:p14="http://schemas.microsoft.com/office/powerpoint/2010/main" val="26131256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Εφόσον έχουν συμπληρωθεί όλα τα απαιτούμενα στο ΑΝΑΔΥΟΜΕΝΟ ΠΑΡΑΘΥΡΟ της «Δημιουργίας» επιλέγουμε την «Αποδοχή»….</a:t>
            </a:r>
          </a:p>
          <a:p>
            <a:endParaRPr lang="el-GR" dirty="0"/>
          </a:p>
          <a:p>
            <a:r>
              <a:rPr lang="el-GR" dirty="0"/>
              <a:t>…και οδηγούμαστε στην Αρχική Οθόνη «Δημιουργίας» του δελτίου μας, όπου πατώντας την «Δημιουργία»….</a:t>
            </a:r>
          </a:p>
          <a:p>
            <a:endParaRPr lang="el-GR" dirty="0"/>
          </a:p>
          <a:p>
            <a:r>
              <a:rPr lang="el-GR" dirty="0"/>
              <a:t>…το σύστημα στο ΤΜΗΜΑ Α θα συμπληρώσεις τα δεδομένα του ΕΡΓΟΥ (</a:t>
            </a:r>
            <a:r>
              <a:rPr lang="en-US" dirty="0"/>
              <a:t>MIS)…..</a:t>
            </a:r>
          </a:p>
          <a:p>
            <a:endParaRPr lang="en-US" dirty="0"/>
          </a:p>
          <a:p>
            <a:r>
              <a:rPr lang="en-US" dirty="0"/>
              <a:t>…</a:t>
            </a:r>
            <a:r>
              <a:rPr lang="el-GR" dirty="0"/>
              <a:t>και στο ΤΜΗΜΑ Β θα συμπληρώσει τα αντικείμενα για τα οποία θα δηλώσουμε την επίτευξή τους, ανάλογα πάντοτε με το ΕΙΔΟΣ – ΧΡΗΣΗ του δελτίου</a:t>
            </a:r>
          </a:p>
          <a:p>
            <a:endParaRPr lang="en-US" b="1" u="sng" dirty="0"/>
          </a:p>
          <a:p>
            <a:r>
              <a:rPr lang="el-GR" b="1" u="sng" dirty="0"/>
              <a:t>Δηλαδή:</a:t>
            </a:r>
          </a:p>
          <a:p>
            <a:pPr marL="171450" indent="-171450">
              <a:buFont typeface="Wingdings" panose="05000000000000000000" pitchFamily="2" charset="2"/>
              <a:buChar char="l"/>
            </a:pPr>
            <a:r>
              <a:rPr lang="el-GR" dirty="0"/>
              <a:t>Στην </a:t>
            </a:r>
            <a:r>
              <a:rPr lang="el-GR" b="1" dirty="0"/>
              <a:t>περίπτωση ΑΙΤΗΜΑΤΟΣ ΠΛΗΡΩΜΗΣ </a:t>
            </a:r>
            <a:r>
              <a:rPr lang="el-GR" dirty="0"/>
              <a:t>συμπληρώνεται το ΟΡΟΣΗΜΟ ή ΣΤΟΧΟΣ που είχε επιλεγεί</a:t>
            </a:r>
          </a:p>
          <a:p>
            <a:pPr marL="171450" indent="-171450">
              <a:buFont typeface="Wingdings" panose="05000000000000000000" pitchFamily="2" charset="2"/>
              <a:buChar char="l"/>
            </a:pPr>
            <a:r>
              <a:rPr lang="el-GR" dirty="0"/>
              <a:t>Στην </a:t>
            </a:r>
            <a:r>
              <a:rPr lang="el-GR" b="1" dirty="0"/>
              <a:t>περίπτωση </a:t>
            </a:r>
            <a:r>
              <a:rPr lang="en-US" b="1" dirty="0"/>
              <a:t>BI-ANNUAL Report </a:t>
            </a:r>
            <a:r>
              <a:rPr lang="el-GR" dirty="0"/>
              <a:t>συμπληρώνεται με </a:t>
            </a:r>
            <a:r>
              <a:rPr lang="el-GR" b="1" u="sng" dirty="0"/>
              <a:t>όλα</a:t>
            </a:r>
            <a:r>
              <a:rPr lang="el-GR" dirty="0"/>
              <a:t> τα ΟΡΟΣΗΜΑ – ΣΤΟΧΟΥΣ – ΕΝΔΙΑΜΕΣΑ ΒΗΜΑΤΑ ΠΑΡΑΚΟΛΟΥΘΗΣΗΣ του ΤΔΕ </a:t>
            </a:r>
          </a:p>
          <a:p>
            <a:pPr marL="0" indent="0">
              <a:buFont typeface="Wingdings" panose="05000000000000000000" pitchFamily="2" charset="2"/>
              <a:buNone/>
            </a:pPr>
            <a:r>
              <a:rPr lang="el-GR" dirty="0"/>
              <a:t>(</a:t>
            </a:r>
            <a:r>
              <a:rPr lang="el-GR" b="1" dirty="0"/>
              <a:t>Προσοχή!</a:t>
            </a:r>
            <a:r>
              <a:rPr lang="el-GR" dirty="0"/>
              <a:t> ο χειριστής του Φορέα Υλοποίησης θα συμπληρώσει </a:t>
            </a:r>
            <a:r>
              <a:rPr lang="el-GR" b="1" u="sng" dirty="0"/>
              <a:t>μόνο εκείνα </a:t>
            </a:r>
            <a:r>
              <a:rPr lang="el-GR" dirty="0"/>
              <a:t>που πρέπει)</a:t>
            </a:r>
          </a:p>
          <a:p>
            <a:pPr marL="171450" indent="-171450">
              <a:buFont typeface="Wingdings" panose="05000000000000000000" pitchFamily="2" charset="2"/>
              <a:buChar char="l"/>
            </a:pPr>
            <a:r>
              <a:rPr lang="el-GR" dirty="0"/>
              <a:t>Στην περίπτωση </a:t>
            </a:r>
            <a:r>
              <a:rPr lang="en-US" b="1" dirty="0"/>
              <a:t>COMMON INDICATORS</a:t>
            </a:r>
            <a:r>
              <a:rPr lang="el-GR" b="1" dirty="0"/>
              <a:t> </a:t>
            </a:r>
            <a:r>
              <a:rPr lang="en-US" b="1" dirty="0"/>
              <a:t>Report</a:t>
            </a:r>
            <a:r>
              <a:rPr lang="en-US" dirty="0"/>
              <a:t> </a:t>
            </a:r>
            <a:r>
              <a:rPr lang="el-GR" dirty="0"/>
              <a:t>συμπληρώνεται με όλους τους ΚΟΙΝΟΥΣ ΔΕΙΚΤΕΣ του ΤΔΕ</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144</a:t>
            </a:fld>
            <a:endParaRPr lang="el-GR"/>
          </a:p>
        </p:txBody>
      </p:sp>
    </p:spTree>
    <p:extLst>
      <p:ext uri="{BB962C8B-B14F-4D97-AF65-F5344CB8AC3E}">
        <p14:creationId xmlns:p14="http://schemas.microsoft.com/office/powerpoint/2010/main" val="23460853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ΚΑΝΟΥΜΕ ΚΛΙΚ ΚΑΙ ΔΙΑΒΑΖΟΥΜΕ ΑΠΟ ΤΗΝ ΟΘΟΝΗ</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145</a:t>
            </a:fld>
            <a:endParaRPr lang="el-GR"/>
          </a:p>
        </p:txBody>
      </p:sp>
    </p:spTree>
    <p:extLst>
      <p:ext uri="{BB962C8B-B14F-4D97-AF65-F5344CB8AC3E}">
        <p14:creationId xmlns:p14="http://schemas.microsoft.com/office/powerpoint/2010/main" val="40602266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Βρισκόμαστε στο ΤΜΗΜΑ Β και καλούμαστε να συμπληρώσουμε τα δεδομένα επίτευξης των αντικειμένων που περιέχει αναλόγως τη ΧΡΗΣΗ του δελτίου που δημιουργήσαμε…</a:t>
            </a:r>
          </a:p>
          <a:p>
            <a:endParaRPr lang="el-GR" dirty="0"/>
          </a:p>
          <a:p>
            <a:r>
              <a:rPr lang="el-GR" dirty="0"/>
              <a:t>Σε αυτήν την διαφάνεια θα δείξουμε πώς συμπληρώνεται το ΑΝΑΔΥΟΜΕΝΟ ΠΑΡΑΘΥΡΟ για την περίπτωση </a:t>
            </a:r>
            <a:r>
              <a:rPr lang="el-GR" b="1" u="sng" dirty="0"/>
              <a:t>ΟΡΟΣΗΜΟΥ</a:t>
            </a:r>
            <a:r>
              <a:rPr lang="el-GR" dirty="0"/>
              <a:t> ή </a:t>
            </a:r>
            <a:r>
              <a:rPr lang="el-GR" b="1" u="sng" dirty="0"/>
              <a:t>ΕΝΔΙΑΜΕΣΟΥ ΒΗΜΑΤΟΣ ΠΑΡΑΚΟΛΟΥΘΗΣΗΣ ΟΡΟΣΗΜΟΥ</a:t>
            </a:r>
          </a:p>
          <a:p>
            <a:endParaRPr lang="el-GR" b="1" u="sng" dirty="0"/>
          </a:p>
          <a:p>
            <a:pPr marL="228600" indent="-228600">
              <a:buAutoNum type="arabicPeriod"/>
            </a:pPr>
            <a:r>
              <a:rPr lang="el-GR" b="0" u="none" dirty="0"/>
              <a:t>Με το </a:t>
            </a:r>
            <a:r>
              <a:rPr lang="el-GR" b="1" u="none" dirty="0"/>
              <a:t>πορτοκαλί κουμπί της επεξεργασίας </a:t>
            </a:r>
            <a:r>
              <a:rPr lang="el-GR" b="0" u="none" dirty="0"/>
              <a:t>μπαίνουμε στο ΑΝΑΔΥΟΜΕΝΟ ΠΑΡΑΘΥΡΟ</a:t>
            </a:r>
          </a:p>
          <a:p>
            <a:pPr marL="228600" indent="-228600">
              <a:buAutoNum type="arabicPeriod"/>
            </a:pPr>
            <a:r>
              <a:rPr lang="el-GR" b="0" u="none" dirty="0"/>
              <a:t>Πρώτα συμπληρώνουμε το πεδίο </a:t>
            </a:r>
            <a:r>
              <a:rPr lang="el-GR" b="1" u="none" dirty="0"/>
              <a:t>Επίτευξη Οροσήμου [ΔΙΑΒΑΖΟΥΜΕ ΑΠΟ ΤΗΝ ΟΘΟΝΗ]</a:t>
            </a:r>
            <a:endParaRPr lang="el-GR" b="0" u="none" dirty="0"/>
          </a:p>
          <a:p>
            <a:pPr marL="228600" indent="-228600">
              <a:buAutoNum type="arabicPeriod"/>
            </a:pPr>
            <a:r>
              <a:rPr lang="el-GR" b="0" u="none" dirty="0"/>
              <a:t>Μετά συμπληρώνουμε την </a:t>
            </a:r>
            <a:r>
              <a:rPr lang="el-GR" b="1" u="none" dirty="0"/>
              <a:t>Ημερομηνία Επίτευξης</a:t>
            </a:r>
          </a:p>
          <a:p>
            <a:pPr marL="228600" indent="-228600">
              <a:buAutoNum type="arabicPeriod"/>
            </a:pPr>
            <a:endParaRPr lang="el-GR" b="1" u="none"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146</a:t>
            </a:fld>
            <a:endParaRPr lang="el-GR"/>
          </a:p>
        </p:txBody>
      </p:sp>
    </p:spTree>
    <p:extLst>
      <p:ext uri="{BB962C8B-B14F-4D97-AF65-F5344CB8AC3E}">
        <p14:creationId xmlns:p14="http://schemas.microsoft.com/office/powerpoint/2010/main" val="38831285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Σε αυτήν την διαφάνεια θα δείξουμε πώς συμπληρώνεται το ΑΝΑΔΥΟΜΕΝΟ ΠΑΡΑΘΥΡΟ για την περίπτωση </a:t>
            </a:r>
            <a:r>
              <a:rPr lang="el-GR" b="1" u="sng" dirty="0"/>
              <a:t>ΣΤΟΧΟΥ</a:t>
            </a:r>
            <a:r>
              <a:rPr lang="el-GR" dirty="0"/>
              <a:t> ή </a:t>
            </a:r>
            <a:r>
              <a:rPr lang="el-GR" b="1" u="sng" dirty="0"/>
              <a:t>ΕΝΔΙΑΜΕΣΟΥ ΒΗΜΑΤΟΣ ΠΑΡΑΚΟΛΟΥΘΗΣΗΣ ΣΤΟΧΟΥ</a:t>
            </a:r>
          </a:p>
          <a:p>
            <a:r>
              <a:rPr lang="el-GR" b="1" u="sng" dirty="0"/>
              <a:t>Εδώ έχουμε ένα επιπλέον πεδίο να συμπληρώσουμε….</a:t>
            </a:r>
          </a:p>
          <a:p>
            <a:endParaRPr lang="el-GR" b="1" u="sng" dirty="0"/>
          </a:p>
          <a:p>
            <a:pPr marL="228600" indent="-228600">
              <a:buAutoNum type="arabicPeriod"/>
            </a:pPr>
            <a:r>
              <a:rPr lang="el-GR" b="0" u="none" dirty="0"/>
              <a:t>Με το </a:t>
            </a:r>
            <a:r>
              <a:rPr lang="el-GR" b="1" u="none" dirty="0"/>
              <a:t>πορτοκαλί κουμπί της επεξεργασίας </a:t>
            </a:r>
            <a:r>
              <a:rPr lang="el-GR" b="0" u="none" dirty="0"/>
              <a:t>μπαίνουμε στο ΑΝΑΔΥΟΜΕΝΟ ΠΑΡΑΘΥΡΟ</a:t>
            </a:r>
          </a:p>
          <a:p>
            <a:pPr marL="228600" indent="-228600">
              <a:buAutoNum type="arabicPeriod"/>
            </a:pPr>
            <a:r>
              <a:rPr lang="el-GR" b="0" u="none" dirty="0"/>
              <a:t>Πρώτα συμπληρώνουμε την </a:t>
            </a:r>
            <a:r>
              <a:rPr lang="el-GR" b="1" u="none" dirty="0"/>
              <a:t>Τιμή Επίτευξης </a:t>
            </a:r>
            <a:r>
              <a:rPr lang="el-GR" b="0" u="none" dirty="0"/>
              <a:t>του ΣΤΟΧΟΥ καθώς είναι ποσοτική φύσης ορόσημο</a:t>
            </a:r>
          </a:p>
          <a:p>
            <a:pPr marL="228600" indent="-228600">
              <a:buAutoNum type="arabicPeriod"/>
            </a:pPr>
            <a:r>
              <a:rPr lang="el-GR" b="0" u="none" dirty="0"/>
              <a:t>Μετά συμπληρώνουμε την </a:t>
            </a:r>
            <a:r>
              <a:rPr lang="el-GR" b="1" u="none" dirty="0"/>
              <a:t>Ημερομηνία Επίτευξης</a:t>
            </a:r>
          </a:p>
          <a:p>
            <a:pPr marL="228600" indent="-228600">
              <a:buAutoNum type="arabicPeriod"/>
            </a:pPr>
            <a:r>
              <a:rPr lang="el-GR" b="0" u="none" dirty="0"/>
              <a:t>Τέλος συμπληρώνουμε το πεδίο </a:t>
            </a:r>
            <a:r>
              <a:rPr lang="el-GR" b="1" u="none" dirty="0"/>
              <a:t>Επίτευξη Οροσήμου [ΔΙΑΒΑΖΟΥΜΕ ΑΠΟ ΤΗΝ ΟΘΟΝΗ]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b="0" u="none"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147</a:t>
            </a:fld>
            <a:endParaRPr lang="el-GR"/>
          </a:p>
        </p:txBody>
      </p:sp>
    </p:spTree>
    <p:extLst>
      <p:ext uri="{BB962C8B-B14F-4D97-AF65-F5344CB8AC3E}">
        <p14:creationId xmlns:p14="http://schemas.microsoft.com/office/powerpoint/2010/main" val="11404478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Τέλος σε αυτήν την διαφάνεια θα δείξουμε πώς συμπληρώνεται το ΑΝΑΔΥΟΜΕΝΟ ΠΑΡΑΘΥΡΟ για την περίπτωση </a:t>
            </a:r>
            <a:r>
              <a:rPr lang="el-GR" b="1" u="sng" dirty="0"/>
              <a:t>ΚΟΙΝΟΥ ΔΕΙΚΤΗ</a:t>
            </a:r>
          </a:p>
          <a:p>
            <a:r>
              <a:rPr lang="el-GR" b="1" u="none" dirty="0"/>
              <a:t>Εδώ θέλει την προσοχή σας διότι τα πράγματα είναι πιο περίπλοκα…</a:t>
            </a:r>
          </a:p>
          <a:p>
            <a:endParaRPr lang="el-GR" b="1" u="sng" dirty="0"/>
          </a:p>
          <a:p>
            <a:r>
              <a:rPr lang="el-GR" b="1" u="sng" dirty="0"/>
              <a:t>Το πρώτο που πρέπει να θυμόμαστε είναι ότι για τους ΚΟΙΝΟΥΣ ΔΕΙΚΤΕΣ συμπληρώνουμε ΕΠΙΤΕΥΞΗ ΠΕΡΙΟΔΟΥ (ΕΞΑΜΗΝΟΥ) και όχι ΣΩΡΕΥΤΙΚΗ ΕΠΙΤΕΥΞΗ!!!</a:t>
            </a:r>
          </a:p>
          <a:p>
            <a:pPr marL="228600" indent="-228600">
              <a:buAutoNum type="arabicPeriod"/>
            </a:pPr>
            <a:endParaRPr lang="el-GR" b="0" u="none" dirty="0"/>
          </a:p>
          <a:p>
            <a:pPr marL="0" indent="0">
              <a:buNone/>
            </a:pPr>
            <a:r>
              <a:rPr lang="el-GR" b="0" u="none" dirty="0"/>
              <a:t>Με το </a:t>
            </a:r>
            <a:r>
              <a:rPr lang="el-GR" b="1" u="none" dirty="0"/>
              <a:t>πορτοκαλί κουμπί της επεξεργασίας </a:t>
            </a:r>
            <a:r>
              <a:rPr lang="el-GR" b="0" u="none" dirty="0"/>
              <a:t>μπαίνουμε στο ΑΝΑΔΥΟΜΕΝΟ ΠΑΡΑΘΥΡΟ</a:t>
            </a:r>
          </a:p>
          <a:p>
            <a:pPr marL="0" indent="0">
              <a:buNone/>
            </a:pPr>
            <a:endParaRPr lang="el-GR" b="0" u="none" dirty="0"/>
          </a:p>
          <a:p>
            <a:pPr marL="0" indent="0">
              <a:buNone/>
            </a:pPr>
            <a:r>
              <a:rPr lang="el-GR" b="1" u="sng" dirty="0"/>
              <a:t>Όταν έχουμε Απολογιστικά Στοιχεία</a:t>
            </a:r>
            <a:r>
              <a:rPr lang="el-GR" b="0" u="none" dirty="0"/>
              <a:t> που να τεκμηριώνουν την επίτευξη…</a:t>
            </a:r>
          </a:p>
          <a:p>
            <a:pPr marL="228600" indent="-228600">
              <a:buAutoNum type="arabicPeriod"/>
            </a:pPr>
            <a:r>
              <a:rPr lang="el-GR" b="0" u="none" dirty="0"/>
              <a:t>Πρώτα συμπληρώνουμε την </a:t>
            </a:r>
            <a:r>
              <a:rPr lang="el-GR" b="1" u="none" dirty="0"/>
              <a:t>Τιμή Επίτευξης Εξαμήνου </a:t>
            </a:r>
            <a:r>
              <a:rPr lang="el-GR" b="0" u="none" dirty="0"/>
              <a:t>του ΚΟΙΝΟΥ ΔΕΙΚΤΗ</a:t>
            </a:r>
          </a:p>
          <a:p>
            <a:pPr marL="228600" indent="-228600">
              <a:buAutoNum type="arabicPeriod"/>
            </a:pPr>
            <a:r>
              <a:rPr lang="el-GR" b="0" u="none" dirty="0"/>
              <a:t>Μετά συμπληρώνουμε την </a:t>
            </a:r>
            <a:r>
              <a:rPr lang="el-GR" b="1" u="none" dirty="0"/>
              <a:t>Ημερομηνία Επίτευξης</a:t>
            </a:r>
          </a:p>
          <a:p>
            <a:pPr marL="228600" indent="-228600">
              <a:buAutoNum type="arabicPeriod"/>
            </a:pPr>
            <a:r>
              <a:rPr lang="el-GR" b="0" u="none" dirty="0"/>
              <a:t>Τέλος συμπληρώνουμε το πεδίο </a:t>
            </a:r>
            <a:r>
              <a:rPr lang="el-GR" b="1" u="none" dirty="0"/>
              <a:t>Τρέχουσα Κατάσταση στο οποίο όμως θέλουμε να συμπληρωθεί </a:t>
            </a:r>
            <a:r>
              <a:rPr lang="el-GR" b="1" u="sng" dirty="0"/>
              <a:t>πολύ-πολύ συνοπτικά</a:t>
            </a:r>
            <a:r>
              <a:rPr lang="el-GR" b="1" u="none" dirty="0"/>
              <a:t> η ΤΕΚΜΗΡΙΩΣΗ ΕΠΙΤΕΥΞΗΣ ΤΟΥ ΚΟΙΝΟΥ ΔΕΙΚΤΗ </a:t>
            </a:r>
            <a:r>
              <a:rPr lang="el-GR" b="0" u="none" dirty="0"/>
              <a:t>(ατυχής ονομασία του πεδίου, αλλά δεν μπορούμε να την αλλάξουμε….)</a:t>
            </a:r>
          </a:p>
          <a:p>
            <a:endParaRPr lang="el-GR" dirty="0"/>
          </a:p>
          <a:p>
            <a:pPr marL="0" indent="0">
              <a:buNone/>
            </a:pPr>
            <a:r>
              <a:rPr lang="el-GR" b="1" u="sng" dirty="0"/>
              <a:t>Όταν ΔΕΝ έχουμε Απολογιστικά Στοιχεία</a:t>
            </a:r>
            <a:r>
              <a:rPr lang="el-GR" b="0" u="none" dirty="0"/>
              <a:t> που να τεκμηριώνουν την επίτευξη…</a:t>
            </a:r>
          </a:p>
          <a:p>
            <a:pPr marL="228600" indent="-228600">
              <a:buAutoNum type="arabicPeriod"/>
            </a:pPr>
            <a:r>
              <a:rPr lang="el-GR" b="0" u="none" dirty="0"/>
              <a:t>Και πάλι συμπληρώνουμε την </a:t>
            </a:r>
            <a:r>
              <a:rPr lang="el-GR" b="1" u="none" dirty="0"/>
              <a:t>Τιμή Επίτευξης Εξαμήνου </a:t>
            </a:r>
            <a:r>
              <a:rPr lang="el-GR" b="0" u="none" dirty="0"/>
              <a:t>του ΚΟΙΝΟΥ ΔΕΙΚΤΗ αλλά </a:t>
            </a:r>
            <a:r>
              <a:rPr lang="el-GR" b="0" u="none" dirty="0" err="1"/>
              <a:t>τικάροντας</a:t>
            </a:r>
            <a:r>
              <a:rPr lang="el-GR" b="0" u="none" dirty="0"/>
              <a:t> ότι πρόκειται για </a:t>
            </a:r>
            <a:r>
              <a:rPr lang="el-GR" b="1" u="none" dirty="0"/>
              <a:t>ΕΚΤΙΜΗΣΗ</a:t>
            </a:r>
          </a:p>
          <a:p>
            <a:pPr marL="228600" indent="-228600">
              <a:buAutoNum type="arabicPeriod"/>
            </a:pPr>
            <a:r>
              <a:rPr lang="el-GR" b="0" u="none" dirty="0"/>
              <a:t>Μετά συμπληρώνουμε το πεδίο </a:t>
            </a:r>
            <a:r>
              <a:rPr lang="el-GR" b="1" u="none" dirty="0"/>
              <a:t>Τεκμηρίωση Επίτευξης στο οποίο όμως θέλουμε να συμπληρωθεί </a:t>
            </a:r>
            <a:r>
              <a:rPr lang="el-GR" b="1" u="sng" dirty="0"/>
              <a:t>πολύ-πολύ συνοπτικά</a:t>
            </a:r>
            <a:r>
              <a:rPr lang="el-GR" b="1" u="none" dirty="0"/>
              <a:t> η ΜΕΘΟΔΟΛΟΓΙΑ ΠΡΟΣΔΙΟΡΙΣΜΟΥ ΤΗΣ ΕΚΤΙΜΗΣΗΣ </a:t>
            </a:r>
            <a:r>
              <a:rPr lang="el-GR" b="0" u="none" dirty="0"/>
              <a:t>(πρόκειται για άλλη μια ατυχή ονομασία πεδίου) </a:t>
            </a:r>
          </a:p>
          <a:p>
            <a:pPr marL="228600" indent="-228600">
              <a:buAutoNum type="arabicPeriod"/>
            </a:pPr>
            <a:endParaRPr lang="el-GR" b="0" u="none" dirty="0"/>
          </a:p>
          <a:p>
            <a:pPr marL="0" indent="0">
              <a:buNone/>
            </a:pPr>
            <a:r>
              <a:rPr lang="el-GR" b="1" u="sng" dirty="0"/>
              <a:t>Τέλος όταν ΔΕΝ έχουμε συλλέξει ακόμη στοιχεία (</a:t>
            </a:r>
            <a:r>
              <a:rPr lang="en-US" b="1" u="sng" dirty="0"/>
              <a:t>No Data Yet)</a:t>
            </a:r>
            <a:r>
              <a:rPr lang="el-GR" b="0" u="none" dirty="0"/>
              <a:t> που να τεκμηριώνουν την επίτευξη…</a:t>
            </a:r>
          </a:p>
          <a:p>
            <a:pPr marL="228600" indent="-228600">
              <a:buAutoNum type="arabicPeriod"/>
            </a:pPr>
            <a:r>
              <a:rPr lang="el-GR" b="0" u="none" dirty="0"/>
              <a:t>Επί της ουσία δηλώνουμε αναβολή της υποβολής στοιχείων, όπου το σχετικό πεδίο </a:t>
            </a:r>
            <a:r>
              <a:rPr lang="el-GR" b="1" u="none" dirty="0"/>
              <a:t>θα συμπληρωθεί </a:t>
            </a:r>
            <a:r>
              <a:rPr lang="el-GR" b="1" u="sng" dirty="0"/>
              <a:t>πολύ-πολύ συνοπτικά </a:t>
            </a:r>
            <a:r>
              <a:rPr lang="el-GR" b="1" u="none" dirty="0"/>
              <a:t>με την ΑΙΤΙΟΛΟΓΗΣΗ ΜΗ ΔΙΑΘΕΣΙΜΟΤΗΤΑΣ ΣΤΟΙΧΕΙΩΝ </a:t>
            </a:r>
            <a:endParaRPr lang="el-GR" b="0" u="none"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148</a:t>
            </a:fld>
            <a:endParaRPr lang="el-GR"/>
          </a:p>
        </p:txBody>
      </p:sp>
    </p:spTree>
    <p:extLst>
      <p:ext uri="{BB962C8B-B14F-4D97-AF65-F5344CB8AC3E}">
        <p14:creationId xmlns:p14="http://schemas.microsoft.com/office/powerpoint/2010/main" val="181481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50000"/>
              </a:lnSpc>
            </a:pPr>
            <a:r>
              <a:rPr lang="el-GR" sz="1200" dirty="0">
                <a:effectLst/>
                <a:latin typeface="Comic Sans MS" panose="030F0702030302020204" pitchFamily="66" charset="0"/>
                <a:ea typeface="Calibri" panose="020F0502020204030204" pitchFamily="34" charset="0"/>
              </a:rPr>
              <a:t>Στην </a:t>
            </a:r>
            <a:r>
              <a:rPr lang="el-GR" sz="1200" b="1" u="sng" dirty="0">
                <a:effectLst/>
                <a:latin typeface="Comic Sans MS" panose="030F0702030302020204" pitchFamily="66" charset="0"/>
                <a:ea typeface="Calibri" panose="020F0502020204030204" pitchFamily="34" charset="0"/>
              </a:rPr>
              <a:t>ΑΡΧΙΚΗ ΣΕΛΙΔΑ του ΟΠΣ ΤΑ</a:t>
            </a:r>
            <a:r>
              <a:rPr lang="en-US" sz="1200" b="1" u="sng" dirty="0">
                <a:effectLst/>
                <a:latin typeface="Comic Sans MS" panose="030F0702030302020204" pitchFamily="66" charset="0"/>
                <a:ea typeface="Calibri" panose="020F0502020204030204" pitchFamily="34" charset="0"/>
              </a:rPr>
              <a:t> </a:t>
            </a:r>
            <a:r>
              <a:rPr lang="el-GR" sz="1200" dirty="0">
                <a:effectLst/>
                <a:latin typeface="Comic Sans MS" panose="030F0702030302020204" pitchFamily="66" charset="0"/>
                <a:ea typeface="Calibri" panose="020F0502020204030204" pitchFamily="34" charset="0"/>
              </a:rPr>
              <a:t>εμφανίζονται επίσης τα παρακάτω στοιχεία του συστήματος:</a:t>
            </a:r>
          </a:p>
          <a:p>
            <a:pPr algn="just">
              <a:lnSpc>
                <a:spcPct val="150000"/>
              </a:lnSpc>
            </a:pP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rPr>
              <a:t>Ο </a:t>
            </a:r>
            <a:r>
              <a:rPr lang="el-GR" sz="1200" b="1" dirty="0">
                <a:effectLst/>
                <a:latin typeface="Comic Sans MS" panose="030F0702030302020204" pitchFamily="66" charset="0"/>
                <a:ea typeface="Calibri" panose="020F0502020204030204" pitchFamily="34" charset="0"/>
              </a:rPr>
              <a:t>ΠΙΝΑΚΑΣ ΑΝΑΚΟΙΝΩΣΕΩΝ </a:t>
            </a:r>
            <a:r>
              <a:rPr lang="el-GR" sz="1200" dirty="0">
                <a:effectLst/>
                <a:latin typeface="Comic Sans MS" panose="030F0702030302020204" pitchFamily="66" charset="0"/>
                <a:ea typeface="Calibri" panose="020F0502020204030204" pitchFamily="34" charset="0"/>
              </a:rPr>
              <a:t>με πληροφορίες σε σχέση με αναβαθμίσεις που γίνονται στο σύστημα ή ανακοινώσεις περί επικείμενης μη διαθεσιμότητας του συστήματος, πληροφορίες σχετικά με δημοσιεύσεις νέων εντύπων, εγχειριδίων, οδηγιών, κ.λπ. </a:t>
            </a:r>
          </a:p>
          <a:p>
            <a:pPr marL="285750" indent="-285750" algn="just">
              <a:lnSpc>
                <a:spcPct val="150000"/>
              </a:lnSpc>
              <a:buFont typeface="Wingdings" panose="05000000000000000000" pitchFamily="2" charset="2"/>
              <a:buChar char="è"/>
            </a:pP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rPr>
              <a:t>Η </a:t>
            </a:r>
            <a:r>
              <a:rPr lang="el-GR" sz="1200" b="1" dirty="0">
                <a:effectLst/>
                <a:latin typeface="Comic Sans MS" panose="030F0702030302020204" pitchFamily="66" charset="0"/>
                <a:ea typeface="Calibri" panose="020F0502020204030204" pitchFamily="34" charset="0"/>
              </a:rPr>
              <a:t>ΗΛΕΚΤΡΟΝΙΚΗ ΒΙΒΛΙΟΘΗΚΗ </a:t>
            </a:r>
            <a:r>
              <a:rPr lang="el-GR" sz="1200" dirty="0">
                <a:effectLst/>
                <a:latin typeface="Comic Sans MS" panose="030F0702030302020204" pitchFamily="66" charset="0"/>
                <a:ea typeface="Calibri" panose="020F0502020204030204" pitchFamily="34" charset="0"/>
              </a:rPr>
              <a:t>του συστήματος η οποία αποτελεί το κεντρικό αποθετήριο χρήσιμων εγγράφων (ανακοινώσεων, οδηγιών, εγχειριδίων, κ.λπ.)</a:t>
            </a:r>
          </a:p>
          <a:p>
            <a:pPr marL="285750" indent="-285750" algn="just">
              <a:lnSpc>
                <a:spcPct val="150000"/>
              </a:lnSpc>
              <a:buFont typeface="Wingdings" panose="05000000000000000000" pitchFamily="2" charset="2"/>
              <a:buChar char="è"/>
            </a:pP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rPr>
              <a:t>Τα </a:t>
            </a:r>
            <a:r>
              <a:rPr lang="el-GR" sz="1200" b="1" dirty="0">
                <a:effectLst/>
                <a:latin typeface="Comic Sans MS" panose="030F0702030302020204" pitchFamily="66" charset="0"/>
                <a:ea typeface="Calibri" panose="020F0502020204030204" pitchFamily="34" charset="0"/>
              </a:rPr>
              <a:t>ΣΤΟΙΧΕΙΑ ΧΡΗΣΤΗ </a:t>
            </a:r>
            <a:r>
              <a:rPr lang="el-GR" sz="1200" dirty="0">
                <a:effectLst/>
                <a:latin typeface="Comic Sans MS" panose="030F0702030302020204" pitchFamily="66" charset="0"/>
                <a:ea typeface="Calibri" panose="020F0502020204030204" pitchFamily="34" charset="0"/>
              </a:rPr>
              <a:t>όπου </a:t>
            </a:r>
            <a:r>
              <a:rPr lang="el-GR" dirty="0"/>
              <a:t>δίνεται η δυνατότητα αλλαγής του </a:t>
            </a:r>
            <a:r>
              <a:rPr lang="en-US" dirty="0"/>
              <a:t>PASSWORD</a:t>
            </a:r>
            <a:endParaRPr lang="el-GR" sz="1200" dirty="0">
              <a:effectLst/>
              <a:latin typeface="Comic Sans MS" panose="030F0702030302020204" pitchFamily="66"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14</a:t>
            </a:fld>
            <a:endParaRPr lang="el-GR"/>
          </a:p>
        </p:txBody>
      </p:sp>
    </p:spTree>
    <p:extLst>
      <p:ext uri="{BB962C8B-B14F-4D97-AF65-F5344CB8AC3E}">
        <p14:creationId xmlns:p14="http://schemas.microsoft.com/office/powerpoint/2010/main" val="2927675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50000"/>
              </a:lnSpc>
            </a:pPr>
            <a:r>
              <a:rPr lang="el-GR" sz="1800" dirty="0">
                <a:effectLst/>
                <a:latin typeface="Comic Sans MS" panose="030F0702030302020204" pitchFamily="66" charset="0"/>
                <a:ea typeface="Calibri" panose="020F0502020204030204" pitchFamily="34" charset="0"/>
              </a:rPr>
              <a:t>Ειδικότερα, στην </a:t>
            </a:r>
            <a:r>
              <a:rPr lang="el-GR" sz="1800" b="1" dirty="0">
                <a:effectLst/>
                <a:latin typeface="Comic Sans MS" panose="030F0702030302020204" pitchFamily="66" charset="0"/>
                <a:ea typeface="Calibri" panose="020F0502020204030204" pitchFamily="34" charset="0"/>
              </a:rPr>
              <a:t>ΗΛΕΚΤΡΟΝΙΚΗ ΒΙΒΛΙΟΘΗΚΗ </a:t>
            </a:r>
            <a:r>
              <a:rPr lang="el-GR" sz="1800" b="0" u="sng" dirty="0">
                <a:effectLst/>
                <a:latin typeface="Comic Sans MS" panose="030F0702030302020204" pitchFamily="66" charset="0"/>
                <a:ea typeface="Calibri" panose="020F0502020204030204" pitchFamily="34" charset="0"/>
              </a:rPr>
              <a:t>αυτή τη στιγμή</a:t>
            </a:r>
            <a:r>
              <a:rPr lang="el-GR" sz="1800" b="0" u="none" dirty="0">
                <a:effectLst/>
                <a:latin typeface="Comic Sans MS" panose="030F0702030302020204" pitchFamily="66" charset="0"/>
                <a:ea typeface="Calibri" panose="020F0502020204030204" pitchFamily="34" charset="0"/>
              </a:rPr>
              <a:t> </a:t>
            </a:r>
            <a:r>
              <a:rPr lang="el-GR" sz="1800" dirty="0">
                <a:effectLst/>
                <a:latin typeface="Comic Sans MS" panose="030F0702030302020204" pitchFamily="66" charset="0"/>
                <a:ea typeface="Calibri" panose="020F0502020204030204" pitchFamily="34" charset="0"/>
              </a:rPr>
              <a:t>εμφανίζονται τα εγχειρίδια που αφορούν στα παρακάτω δελτία:</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Τεχνικό Δελτίο Έργου</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Τεχνικό Δελτίο Σύμβασης</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Έλεγχοι Νομιμότητας Δημοσίων Συμβάσεων</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Δελτίο Προόδου Ενεργειών Ωρίμανσης</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Δελτίο Παρακολούθησης Υλοποίησης Σύμβασης/ Έργων Ενίσχυσης</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Δελτίο Επίτευξης</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rPr>
              <a:t>Εγγραφή χρήστη</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0" indent="0" algn="just">
              <a:lnSpc>
                <a:spcPct val="150000"/>
              </a:lnSpc>
              <a:buFont typeface="Wingdings" panose="05000000000000000000" pitchFamily="2" charset="2"/>
              <a:buNone/>
            </a:pPr>
            <a:r>
              <a:rPr lang="el-GR" sz="1800" dirty="0">
                <a:effectLst/>
                <a:latin typeface="Comic Sans MS" panose="030F0702030302020204" pitchFamily="66" charset="0"/>
                <a:ea typeface="Calibri" panose="020F0502020204030204" pitchFamily="34" charset="0"/>
              </a:rPr>
              <a:t>Σύντομα σε επόμενη φάση η ΗΛΕΚΤΡΟΝΙΚΗ ΒΙΒΛΙΟΘΗΚΗ θα εμπλουτιστεί με ορισμένα κείμενα οδηγιών για ειδικές περιπτώσεις χειρισμού δελτίων του ΟΠΣ ΤΑ και τις παρουσιάσεις των εκπαιδεύσεων</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15</a:t>
            </a:fld>
            <a:endParaRPr lang="el-GR"/>
          </a:p>
        </p:txBody>
      </p:sp>
    </p:spTree>
    <p:extLst>
      <p:ext uri="{BB962C8B-B14F-4D97-AF65-F5344CB8AC3E}">
        <p14:creationId xmlns:p14="http://schemas.microsoft.com/office/powerpoint/2010/main" val="269981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συγκεκριμένη ενότητα θα παρουσιαστεί η δομή του </a:t>
            </a:r>
            <a:r>
              <a:rPr lang="en-US" dirty="0"/>
              <a:t>Helpdesk</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16</a:t>
            </a:fld>
            <a:endParaRPr lang="el-GR"/>
          </a:p>
        </p:txBody>
      </p:sp>
    </p:spTree>
    <p:extLst>
      <p:ext uri="{BB962C8B-B14F-4D97-AF65-F5344CB8AC3E}">
        <p14:creationId xmlns:p14="http://schemas.microsoft.com/office/powerpoint/2010/main" val="201395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50000"/>
              </a:lnSpc>
            </a:pPr>
            <a:r>
              <a:rPr lang="el-GR" dirty="0"/>
              <a:t>Όπως αναφέραμε προηγουμένως από το </a:t>
            </a:r>
            <a:r>
              <a:rPr lang="el-GR" b="1" dirty="0"/>
              <a:t>ΥΠΟΣΥΣΤΗΜΑ ΤΟΥ </a:t>
            </a:r>
            <a:r>
              <a:rPr lang="en-US" b="1" dirty="0"/>
              <a:t>HELPDESK </a:t>
            </a:r>
            <a:r>
              <a:rPr lang="el-GR" dirty="0"/>
              <a:t>μπορούμε να υποβάλλουμε αιτήματα προς την ΕΥΣΤΑ τα οποία μπορούν να αφορούν σε τεχνικά ζητήματα χρήσης του συστήματος ή/και ζητήματα διαχείρισης των Έργων του ΤΑΑ </a:t>
            </a:r>
          </a:p>
          <a:p>
            <a:pPr algn="just">
              <a:lnSpc>
                <a:spcPct val="150000"/>
              </a:lnSpc>
            </a:pPr>
            <a:endParaRPr lang="el-GR" dirty="0"/>
          </a:p>
          <a:p>
            <a:pPr algn="just">
              <a:lnSpc>
                <a:spcPct val="150000"/>
              </a:lnSpc>
            </a:pPr>
            <a:r>
              <a:rPr lang="el-GR" dirty="0"/>
              <a:t>Ανάλογα το θέμα και το περιεχόμενό του, κάθε αίτημα θα δρομολογείται προς επίλυση και απάντηση από το κατά περίπτωση αρμόδιο στέλεχος της ΕΥΣΤΑ</a:t>
            </a:r>
            <a:endParaRPr lang="el-GR" sz="1200" dirty="0">
              <a:effectLst/>
              <a:latin typeface="Comic Sans MS" panose="030F0702030302020204" pitchFamily="66" charset="0"/>
              <a:ea typeface="Calibri" panose="020F0502020204030204" pitchFamily="34" charset="0"/>
            </a:endParaRPr>
          </a:p>
          <a:p>
            <a:pPr algn="just">
              <a:lnSpc>
                <a:spcPct val="150000"/>
              </a:lnSpc>
            </a:pPr>
            <a:endParaRPr lang="el-GR" sz="1200" dirty="0">
              <a:effectLst/>
              <a:latin typeface="Comic Sans MS" panose="030F0702030302020204" pitchFamily="66" charset="0"/>
              <a:ea typeface="Calibri" panose="020F0502020204030204" pitchFamily="34" charset="0"/>
            </a:endParaRPr>
          </a:p>
          <a:p>
            <a:pPr algn="just">
              <a:lnSpc>
                <a:spcPct val="150000"/>
              </a:lnSpc>
            </a:pPr>
            <a:r>
              <a:rPr lang="el-GR" sz="1200" dirty="0">
                <a:effectLst/>
                <a:latin typeface="Comic Sans MS" panose="030F0702030302020204" pitchFamily="66" charset="0"/>
                <a:ea typeface="Calibri" panose="020F0502020204030204" pitchFamily="34" charset="0"/>
              </a:rPr>
              <a:t>Στην περίπτωση που χρειάζεται να υποβάλετε αίτημα στο </a:t>
            </a:r>
            <a:r>
              <a:rPr lang="en-US" sz="1200" dirty="0">
                <a:effectLst/>
                <a:latin typeface="Comic Sans MS" panose="030F0702030302020204" pitchFamily="66" charset="0"/>
                <a:ea typeface="Calibri" panose="020F0502020204030204" pitchFamily="34" charset="0"/>
              </a:rPr>
              <a:t>HELPDESK </a:t>
            </a:r>
            <a:r>
              <a:rPr lang="el-GR" sz="1200" dirty="0">
                <a:effectLst/>
                <a:latin typeface="Comic Sans MS" panose="030F0702030302020204" pitchFamily="66" charset="0"/>
                <a:ea typeface="Calibri" panose="020F0502020204030204" pitchFamily="34" charset="0"/>
              </a:rPr>
              <a:t>θα πρέπει να κάνετε τις ακόλουθες ενέργειες: </a:t>
            </a:r>
          </a:p>
          <a:p>
            <a:pPr marL="0" indent="0" algn="just">
              <a:lnSpc>
                <a:spcPct val="150000"/>
              </a:lnSpc>
              <a:buFont typeface="Wingdings" panose="05000000000000000000" pitchFamily="2" charset="2"/>
              <a:buNone/>
            </a:pP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rPr>
              <a:t>Είσοδο στο ΥΠΟΣΥΣΤΗΜΑ </a:t>
            </a:r>
            <a:r>
              <a:rPr lang="en-US" sz="1200" dirty="0">
                <a:effectLst/>
                <a:latin typeface="Comic Sans MS" panose="030F0702030302020204" pitchFamily="66" charset="0"/>
                <a:ea typeface="Calibri" panose="020F0502020204030204" pitchFamily="34" charset="0"/>
              </a:rPr>
              <a:t>HELPDESK</a:t>
            </a: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rPr>
              <a:t>Επιλογή της Διαχειριστικής Αρχής που απευθύνεται το αίτημα </a:t>
            </a:r>
            <a:r>
              <a:rPr lang="en-US" sz="1200" dirty="0">
                <a:effectLst/>
                <a:latin typeface="Comic Sans MS" panose="030F0702030302020204" pitchFamily="66" charset="0"/>
                <a:ea typeface="Calibri" panose="020F0502020204030204" pitchFamily="34" charset="0"/>
              </a:rPr>
              <a:t>HELPDESK (</a:t>
            </a:r>
            <a:r>
              <a:rPr lang="el-GR" sz="1200" dirty="0">
                <a:effectLst/>
                <a:latin typeface="Comic Sans MS" panose="030F0702030302020204" pitchFamily="66" charset="0"/>
                <a:ea typeface="Calibri" panose="020F0502020204030204" pitchFamily="34" charset="0"/>
              </a:rPr>
              <a:t>ΕΙΔΙΚΗ ΥΠΗΡΕΣΙΑ ΣΥΝΤΟΝΙΣΜΟΥ ΤΑΜΕΙΟΥ ΑΝΑΚΑΜΨΗΣ)</a:t>
            </a:r>
          </a:p>
          <a:p>
            <a:pPr marL="285750" indent="-285750" algn="just">
              <a:lnSpc>
                <a:spcPct val="150000"/>
              </a:lnSpc>
              <a:buFont typeface="Wingdings" panose="05000000000000000000" pitchFamily="2" charset="2"/>
              <a:buChar char="è"/>
            </a:pPr>
            <a:endParaRPr lang="en-US"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rPr>
              <a:t>«Συνέχεια»</a:t>
            </a:r>
          </a:p>
          <a:p>
            <a:pPr marL="285750" indent="-285750" algn="just">
              <a:lnSpc>
                <a:spcPct val="150000"/>
              </a:lnSpc>
              <a:buFont typeface="Wingdings" panose="05000000000000000000" pitchFamily="2" charset="2"/>
              <a:buChar char="è"/>
            </a:pPr>
            <a:endParaRPr lang="el-GR" sz="1200" dirty="0">
              <a:effectLst/>
              <a:latin typeface="Comic Sans MS" panose="030F0702030302020204" pitchFamily="66" charset="0"/>
              <a:ea typeface="Calibri" panose="020F0502020204030204" pitchFamily="34" charset="0"/>
            </a:endParaRPr>
          </a:p>
          <a:p>
            <a:endParaRPr lang="en-US"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17</a:t>
            </a:fld>
            <a:endParaRPr lang="el-GR"/>
          </a:p>
        </p:txBody>
      </p:sp>
    </p:spTree>
    <p:extLst>
      <p:ext uri="{BB962C8B-B14F-4D97-AF65-F5344CB8AC3E}">
        <p14:creationId xmlns:p14="http://schemas.microsoft.com/office/powerpoint/2010/main" val="1454803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lgn="just">
              <a:lnSpc>
                <a:spcPct val="150000"/>
              </a:lnSpc>
              <a:buFont typeface="Wingdings" panose="05000000000000000000" pitchFamily="2" charset="2"/>
              <a:buNone/>
            </a:pPr>
            <a:r>
              <a:rPr lang="el-GR" sz="1200" dirty="0">
                <a:effectLst/>
                <a:latin typeface="Comic Sans MS" panose="030F0702030302020204" pitchFamily="66" charset="0"/>
                <a:ea typeface="Calibri" panose="020F0502020204030204" pitchFamily="34" charset="0"/>
              </a:rPr>
              <a:t>(βλέπουμε κείμενο διαφάνειας)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18</a:t>
            </a:fld>
            <a:endParaRPr lang="el-GR"/>
          </a:p>
        </p:txBody>
      </p:sp>
    </p:spTree>
    <p:extLst>
      <p:ext uri="{BB962C8B-B14F-4D97-AF65-F5344CB8AC3E}">
        <p14:creationId xmlns:p14="http://schemas.microsoft.com/office/powerpoint/2010/main" val="187198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(βλέπουμε κείμενο διαφάνειας)</a:t>
            </a:r>
          </a:p>
          <a:p>
            <a:pPr marL="0" indent="0" algn="just">
              <a:lnSpc>
                <a:spcPct val="150000"/>
              </a:lnSpc>
              <a:buFont typeface="Wingdings" panose="05000000000000000000" pitchFamily="2" charset="2"/>
              <a:buNone/>
            </a:pPr>
            <a:endParaRPr lang="en-US" sz="1200" dirty="0">
              <a:effectLst/>
              <a:latin typeface="Comic Sans MS" panose="030F0702030302020204" pitchFamily="66" charset="0"/>
              <a:ea typeface="Calibri" panose="020F050202020403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19</a:t>
            </a:fld>
            <a:endParaRPr lang="el-GR"/>
          </a:p>
        </p:txBody>
      </p:sp>
    </p:spTree>
    <p:extLst>
      <p:ext uri="{BB962C8B-B14F-4D97-AF65-F5344CB8AC3E}">
        <p14:creationId xmlns:p14="http://schemas.microsoft.com/office/powerpoint/2010/main" val="101935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(βλέπουμε κείμενο διαφάνειας)</a:t>
            </a:r>
          </a:p>
          <a:p>
            <a:pPr marL="0" indent="0" algn="just">
              <a:lnSpc>
                <a:spcPct val="150000"/>
              </a:lnSpc>
              <a:buFont typeface="Wingdings" panose="05000000000000000000" pitchFamily="2" charset="2"/>
              <a:buNone/>
            </a:pPr>
            <a:endParaRPr lang="el-GR" sz="1200" dirty="0">
              <a:effectLst/>
              <a:latin typeface="Comic Sans MS" panose="030F0702030302020204" pitchFamily="66" charset="0"/>
              <a:ea typeface="Calibri" panose="020F0502020204030204" pitchFamily="34" charset="0"/>
            </a:endParaRPr>
          </a:p>
          <a:p>
            <a:pPr marL="0" indent="0" algn="just">
              <a:lnSpc>
                <a:spcPct val="150000"/>
              </a:lnSpc>
              <a:buFont typeface="Wingdings" panose="05000000000000000000" pitchFamily="2" charset="2"/>
              <a:buNone/>
            </a:pPr>
            <a:endParaRPr lang="el-GR" sz="1200" dirty="0">
              <a:effectLst/>
              <a:latin typeface="Comic Sans MS" panose="030F0702030302020204" pitchFamily="66"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20</a:t>
            </a:fld>
            <a:endParaRPr lang="el-GR"/>
          </a:p>
        </p:txBody>
      </p:sp>
    </p:spTree>
    <p:extLst>
      <p:ext uri="{BB962C8B-B14F-4D97-AF65-F5344CB8AC3E}">
        <p14:creationId xmlns:p14="http://schemas.microsoft.com/office/powerpoint/2010/main" val="416483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a:t>
            </a:fld>
            <a:endParaRPr lang="el-GR"/>
          </a:p>
        </p:txBody>
      </p:sp>
    </p:spTree>
    <p:extLst>
      <p:ext uri="{BB962C8B-B14F-4D97-AF65-F5344CB8AC3E}">
        <p14:creationId xmlns:p14="http://schemas.microsoft.com/office/powerpoint/2010/main" val="304933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(βλέπουμε κείμενο διαφάνειας)</a:t>
            </a:r>
          </a:p>
          <a:p>
            <a:pPr marL="0" indent="0" algn="just">
              <a:lnSpc>
                <a:spcPct val="150000"/>
              </a:lnSpc>
              <a:buFont typeface="Wingdings" panose="05000000000000000000" pitchFamily="2" charset="2"/>
              <a:buNone/>
            </a:pPr>
            <a:endParaRPr lang="el-GR" sz="1200" dirty="0">
              <a:effectLst/>
              <a:latin typeface="Comic Sans MS" panose="030F0702030302020204" pitchFamily="66" charset="0"/>
              <a:ea typeface="Calibri" panose="020F050202020403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21</a:t>
            </a:fld>
            <a:endParaRPr lang="el-GR"/>
          </a:p>
        </p:txBody>
      </p:sp>
    </p:spTree>
    <p:extLst>
      <p:ext uri="{BB962C8B-B14F-4D97-AF65-F5344CB8AC3E}">
        <p14:creationId xmlns:p14="http://schemas.microsoft.com/office/powerpoint/2010/main" val="1334182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Στη συγκεκριμένη ενότητα θα παρουσιαστούν αναλυτικά συγκεκριμένα θέματα που εξηγούν την γενική λειτουργικότητα των ΔΕΛΤΙΩΝ του ΟΠΣ ΤΑ</a:t>
            </a:r>
            <a:endParaRPr lang="el-GR" dirty="0"/>
          </a:p>
          <a:p>
            <a:pPr marL="0" indent="0" algn="just">
              <a:lnSpc>
                <a:spcPct val="150000"/>
              </a:lnSpc>
              <a:buFont typeface="Wingdings" panose="05000000000000000000" pitchFamily="2" charset="2"/>
              <a:buNone/>
            </a:pPr>
            <a:endParaRPr lang="el-GR" sz="1200" dirty="0">
              <a:effectLst/>
              <a:latin typeface="Comic Sans MS" panose="030F0702030302020204" pitchFamily="66" charset="0"/>
              <a:ea typeface="Calibri" panose="020F0502020204030204" pitchFamily="34" charset="0"/>
            </a:endParaRPr>
          </a:p>
          <a:p>
            <a:pPr marL="0" indent="0" algn="just">
              <a:lnSpc>
                <a:spcPct val="150000"/>
              </a:lnSpc>
              <a:buFont typeface="Wingdings" panose="05000000000000000000" pitchFamily="2" charset="2"/>
              <a:buNone/>
            </a:pPr>
            <a:endParaRPr lang="el-GR" sz="1200" dirty="0">
              <a:effectLst/>
              <a:latin typeface="Comic Sans MS" panose="030F0702030302020204" pitchFamily="66" charset="0"/>
              <a:ea typeface="Calibri" panose="020F050202020403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22</a:t>
            </a:fld>
            <a:endParaRPr lang="el-GR"/>
          </a:p>
        </p:txBody>
      </p:sp>
    </p:spTree>
    <p:extLst>
      <p:ext uri="{BB962C8B-B14F-4D97-AF65-F5344CB8AC3E}">
        <p14:creationId xmlns:p14="http://schemas.microsoft.com/office/powerpoint/2010/main" val="316397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Επιλέγοντας το υποσύστημα «Ελλάδα 2.0», ο χρήστης εισέρχεται στην </a:t>
            </a:r>
            <a:r>
              <a:rPr lang="el-GR" sz="1200" b="1" u="sng" dirty="0">
                <a:effectLst/>
                <a:latin typeface="Comic Sans MS" panose="030F0702030302020204" pitchFamily="66" charset="0"/>
                <a:ea typeface="Calibri" panose="020F0502020204030204" pitchFamily="34" charset="0"/>
              </a:rPr>
              <a:t>ΟΘΟΝΗ ΔΙΑΧΕΙΡΙΣΗΣ ΔΕΛΤΙΩΝ</a:t>
            </a:r>
            <a:r>
              <a:rPr lang="el-GR" sz="1200" u="sng" dirty="0">
                <a:effectLst/>
                <a:latin typeface="Comic Sans MS" panose="030F0702030302020204" pitchFamily="66" charset="0"/>
                <a:ea typeface="Calibri" panose="020F0502020204030204" pitchFamily="34" charset="0"/>
              </a:rPr>
              <a:t> </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Αρχικά το σύστημα </a:t>
            </a:r>
            <a:r>
              <a:rPr lang="en-US" sz="1200" dirty="0">
                <a:effectLst/>
                <a:latin typeface="Comic Sans MS" panose="030F0702030302020204" pitchFamily="66" charset="0"/>
                <a:ea typeface="Calibri" panose="020F0502020204030204" pitchFamily="34" charset="0"/>
              </a:rPr>
              <a:t>by default </a:t>
            </a:r>
            <a:r>
              <a:rPr lang="el-GR" sz="1200" dirty="0">
                <a:effectLst/>
                <a:latin typeface="Comic Sans MS" panose="030F0702030302020204" pitchFamily="66" charset="0"/>
                <a:ea typeface="Calibri" panose="020F0502020204030204" pitchFamily="34" charset="0"/>
              </a:rPr>
              <a:t>μας οδηγεί στην λειτουργική περιοχή της ΕΠΙΛΟΓΗΣ &amp; ΕΓΚΡΙΣΗΣ και συγκεκριμένα στην ΟΘΟΝΗ ΔΙΑΧΕΙΡΙΣΗΣ του ΤΕΧΝΙΚΟΥ ΔΕΛΤΙΟΥ ΕΡΓΟΥ</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1. Παρατηρούμε ότι στο οριζόντιο μενού στην πάνω-δεξιά γωνία της οθόνης περιλαμβάνει τις 3 ΛΕΙΤΟΥΡΓΙΚΕΣ ΠΕΡΙΟΧΕΣ: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Επιλογή &amp; Έγκριση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Παρακολούθηση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Βοηθητικές Εργασίες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2. Επιλέγοντας τη ΛΕΙΤΟΥΡΓΙΚΗ ΠΕΡΙΟΧΗ </a:t>
            </a:r>
            <a:r>
              <a:rPr lang="el-GR" sz="1200" b="1" dirty="0">
                <a:effectLst/>
                <a:latin typeface="Comic Sans MS" panose="030F0702030302020204" pitchFamily="66" charset="0"/>
                <a:ea typeface="Calibri" panose="020F0502020204030204" pitchFamily="34" charset="0"/>
              </a:rPr>
              <a:t>«Επιλογή &amp; Έγκριση» </a:t>
            </a:r>
            <a:r>
              <a:rPr lang="el-GR" sz="1200" dirty="0">
                <a:effectLst/>
                <a:latin typeface="Comic Sans MS" panose="030F0702030302020204" pitchFamily="66" charset="0"/>
                <a:ea typeface="Calibri" panose="020F0502020204030204" pitchFamily="34" charset="0"/>
              </a:rPr>
              <a:t>εμφανίζεται στα αριστερά της οθόνης ένα κατακόρυφο υπό-μενού που περιλαμβάνει:</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ΤΕΧΝΙΚΟ ΔΕΛΤΙΟ ΕΡΓΟΥ 2.2</a:t>
            </a:r>
            <a:endParaRPr lang="en-US"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dirty="0">
                <a:effectLst/>
                <a:latin typeface="Comic Sans MS" panose="030F0702030302020204" pitchFamily="66" charset="0"/>
                <a:ea typeface="Calibri" panose="020F0502020204030204" pitchFamily="34" charset="0"/>
              </a:rPr>
              <a:t>3. </a:t>
            </a:r>
            <a:r>
              <a:rPr lang="el-GR" sz="1200" dirty="0">
                <a:effectLst/>
                <a:latin typeface="Comic Sans MS" panose="030F0702030302020204" pitchFamily="66" charset="0"/>
                <a:ea typeface="Calibri" panose="020F0502020204030204" pitchFamily="34" charset="0"/>
              </a:rPr>
              <a:t>Επιλέγοντας το ΤΕΧΝΙΚΟ ΔΕΛΤΙΟ ΕΡΓΟΥ 2.2 εμφανίζεται η κεντρική ΟΘΟΝΗ ΑΝΑΖΗΤΗΣΗΣ του ΤΕΧΝΙΚΟΥ ΔΕΛΤΙΟΥ ΕΡΓΟΥ που περιλαμβάνει:</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Τα βασικά κριτήρια αναζήτησης του δελτίου όπως ο Κωδικός </a:t>
            </a:r>
            <a:r>
              <a:rPr lang="en-US" sz="1200" dirty="0">
                <a:effectLst/>
                <a:latin typeface="Comic Sans MS" panose="030F0702030302020204" pitchFamily="66" charset="0"/>
                <a:ea typeface="Calibri" panose="020F0502020204030204" pitchFamily="34" charset="0"/>
              </a:rPr>
              <a:t>MIS</a:t>
            </a:r>
            <a:r>
              <a:rPr lang="el-GR" sz="1200" dirty="0">
                <a:effectLst/>
                <a:latin typeface="Comic Sans MS" panose="030F0702030302020204" pitchFamily="66" charset="0"/>
                <a:ea typeface="Calibri" panose="020F0502020204030204" pitchFamily="34" charset="0"/>
              </a:rPr>
              <a:t> του έργου, ο Κωδικός της Δράσης, το </a:t>
            </a:r>
            <a:r>
              <a:rPr lang="en-US" sz="1200" dirty="0">
                <a:effectLst/>
                <a:latin typeface="Comic Sans MS" panose="030F0702030302020204" pitchFamily="66" charset="0"/>
                <a:ea typeface="Calibri" panose="020F0502020204030204" pitchFamily="34" charset="0"/>
              </a:rPr>
              <a:t>ID </a:t>
            </a:r>
            <a:r>
              <a:rPr lang="el-GR" sz="1200" dirty="0">
                <a:effectLst/>
                <a:latin typeface="Comic Sans MS" panose="030F0702030302020204" pitchFamily="66" charset="0"/>
                <a:ea typeface="Calibri" panose="020F0502020204030204" pitchFamily="34" charset="0"/>
              </a:rPr>
              <a:t>του δελτίου και την λίστα επιλογής της Κατάστασης του δελτίου.</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23</a:t>
            </a:fld>
            <a:endParaRPr lang="el-GR"/>
          </a:p>
        </p:txBody>
      </p:sp>
    </p:spTree>
    <p:extLst>
      <p:ext uri="{BB962C8B-B14F-4D97-AF65-F5344CB8AC3E}">
        <p14:creationId xmlns:p14="http://schemas.microsoft.com/office/powerpoint/2010/main" val="1675391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Επιλέγοντας την ΛΕΙΤΟΥΡΓΙΚΗ ΠΕΡΙΟΧΗ </a:t>
            </a:r>
            <a:r>
              <a:rPr lang="el-GR" sz="1200" b="1" dirty="0">
                <a:effectLst/>
                <a:latin typeface="Comic Sans MS" panose="030F0702030302020204" pitchFamily="66" charset="0"/>
                <a:ea typeface="Calibri" panose="020F0502020204030204" pitchFamily="34" charset="0"/>
              </a:rPr>
              <a:t>«Παρακολούθηση» </a:t>
            </a:r>
            <a:r>
              <a:rPr lang="el-GR" sz="1200" dirty="0">
                <a:effectLst/>
                <a:latin typeface="Comic Sans MS" panose="030F0702030302020204" pitchFamily="66" charset="0"/>
                <a:ea typeface="Calibri" panose="020F0502020204030204" pitchFamily="34" charset="0"/>
              </a:rPr>
              <a:t>εμφανίζονται τα παρακάτω δελτία:</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Έλεγχοι Νομιμότητας Δημοσίων Συμβάσεων 3.1</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Τεχνικό Δελτίο Σύμβασης 3.2</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Δελτίο Παρακολούθησης 3.4</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Δελτίο Επίτευξης 3.6</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Δελτίο Ωρίμανσης 3.7 </a:t>
            </a:r>
            <a:endParaRPr lang="en-US"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24</a:t>
            </a:fld>
            <a:endParaRPr lang="el-GR"/>
          </a:p>
        </p:txBody>
      </p:sp>
    </p:spTree>
    <p:extLst>
      <p:ext uri="{BB962C8B-B14F-4D97-AF65-F5344CB8AC3E}">
        <p14:creationId xmlns:p14="http://schemas.microsoft.com/office/powerpoint/2010/main" val="14286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Επιλέγοντας τη ΛΕΙΤΟΥΡΓΙΚΗ ΠΕΡΙΟΧΗ </a:t>
            </a:r>
            <a:r>
              <a:rPr lang="el-GR" sz="1200" b="1" dirty="0">
                <a:effectLst/>
                <a:latin typeface="Comic Sans MS" panose="030F0702030302020204" pitchFamily="66" charset="0"/>
                <a:ea typeface="Calibri" panose="020F0502020204030204" pitchFamily="34" charset="0"/>
              </a:rPr>
              <a:t>«Βοηθητικές Εργασίες»</a:t>
            </a:r>
            <a:r>
              <a:rPr lang="el-GR" sz="1200" dirty="0">
                <a:effectLst/>
                <a:latin typeface="Comic Sans MS" panose="030F0702030302020204" pitchFamily="66" charset="0"/>
                <a:ea typeface="Calibri" panose="020F0502020204030204" pitchFamily="34" charset="0"/>
              </a:rPr>
              <a:t> εμφανίζεται το δελτίο της Καρτέλας Φορέα 5.1</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Στο συγκεκριμένο δελτίο ο χειριστής του φορέα μπορεί να ενημερώνει το δελτίο με τα τρέχοντα δεδομένα του φορέα στον οποίο ανήκει (π.χ. Νόμιμοι Εκπρόσωποι, κ.λπ.)</a:t>
            </a:r>
            <a:endParaRPr lang="en-US"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25</a:t>
            </a:fld>
            <a:endParaRPr lang="el-GR"/>
          </a:p>
        </p:txBody>
      </p:sp>
    </p:spTree>
    <p:extLst>
      <p:ext uri="{BB962C8B-B14F-4D97-AF65-F5344CB8AC3E}">
        <p14:creationId xmlns:p14="http://schemas.microsoft.com/office/powerpoint/2010/main" val="1090829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1. Στην </a:t>
            </a:r>
            <a:r>
              <a:rPr lang="el-GR" sz="1200" b="1" u="sng" dirty="0">
                <a:effectLst/>
                <a:latin typeface="Comic Sans MS" panose="030F0702030302020204" pitchFamily="66" charset="0"/>
                <a:ea typeface="Calibri" panose="020F0502020204030204" pitchFamily="34" charset="0"/>
              </a:rPr>
              <a:t>ΟΘΟΝΗ ΑΝΑΖΗΤΗΣΗΣ</a:t>
            </a:r>
            <a:r>
              <a:rPr lang="el-GR" sz="1200" dirty="0">
                <a:effectLst/>
                <a:latin typeface="Comic Sans MS" panose="030F0702030302020204" pitchFamily="66" charset="0"/>
                <a:ea typeface="Calibri" panose="020F0502020204030204" pitchFamily="34" charset="0"/>
              </a:rPr>
              <a:t> κάθε δελτίου τα βασικά κριτήρια αναζήτησης που είναι πάντα ορατά είναι τα εξής: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 κωδικός του έργου (</a:t>
            </a:r>
            <a:r>
              <a:rPr lang="en-US" sz="1200" dirty="0">
                <a:effectLst/>
                <a:latin typeface="Comic Sans MS" panose="030F0702030302020204" pitchFamily="66" charset="0"/>
                <a:ea typeface="Calibri" panose="020F0502020204030204" pitchFamily="34" charset="0"/>
              </a:rPr>
              <a:t>MIS)</a:t>
            </a: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a:t>
            </a:r>
            <a:r>
              <a:rPr lang="en-US" sz="1200" dirty="0">
                <a:effectLst/>
                <a:latin typeface="Comic Sans MS" panose="030F0702030302020204" pitchFamily="66" charset="0"/>
                <a:ea typeface="Calibri" panose="020F0502020204030204" pitchFamily="34" charset="0"/>
              </a:rPr>
              <a:t> </a:t>
            </a:r>
            <a:r>
              <a:rPr lang="el-GR" sz="1200" dirty="0">
                <a:effectLst/>
                <a:latin typeface="Comic Sans MS" panose="030F0702030302020204" pitchFamily="66" charset="0"/>
                <a:ea typeface="Calibri" panose="020F0502020204030204" pitchFamily="34" charset="0"/>
              </a:rPr>
              <a:t>κωδικός της δράσης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το </a:t>
            </a:r>
            <a:r>
              <a:rPr lang="en-US" sz="1200" dirty="0">
                <a:effectLst/>
                <a:latin typeface="Comic Sans MS" panose="030F0702030302020204" pitchFamily="66" charset="0"/>
                <a:ea typeface="Calibri" panose="020F0502020204030204" pitchFamily="34" charset="0"/>
              </a:rPr>
              <a:t>id </a:t>
            </a:r>
            <a:r>
              <a:rPr lang="el-GR" sz="1200" dirty="0">
                <a:effectLst/>
                <a:latin typeface="Comic Sans MS" panose="030F0702030302020204" pitchFamily="66" charset="0"/>
                <a:ea typeface="Calibri" panose="020F0502020204030204" pitchFamily="34" charset="0"/>
              </a:rPr>
              <a:t>του δελτίου</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η κατάσταση του δελτίου</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το </a:t>
            </a:r>
            <a:r>
              <a:rPr lang="en-US" sz="1200" dirty="0">
                <a:effectLst/>
                <a:latin typeface="Comic Sans MS" panose="030F0702030302020204" pitchFamily="66" charset="0"/>
                <a:ea typeface="Calibri" panose="020F0502020204030204" pitchFamily="34" charset="0"/>
              </a:rPr>
              <a:t>checkbox </a:t>
            </a:r>
            <a:r>
              <a:rPr lang="el-GR" sz="1200" dirty="0">
                <a:effectLst/>
                <a:latin typeface="Comic Sans MS" panose="030F0702030302020204" pitchFamily="66" charset="0"/>
                <a:ea typeface="Calibri" panose="020F0502020204030204" pitchFamily="34" charset="0"/>
              </a:rPr>
              <a:t>που αν είναι </a:t>
            </a:r>
            <a:r>
              <a:rPr lang="el-GR" sz="1200" dirty="0" err="1">
                <a:effectLst/>
                <a:latin typeface="Comic Sans MS" panose="030F0702030302020204" pitchFamily="66" charset="0"/>
                <a:ea typeface="Calibri" panose="020F0502020204030204" pitchFamily="34" charset="0"/>
              </a:rPr>
              <a:t>τικαρισμένο</a:t>
            </a:r>
            <a:r>
              <a:rPr lang="el-GR" sz="1200" dirty="0">
                <a:effectLst/>
                <a:latin typeface="Comic Sans MS" panose="030F0702030302020204" pitchFamily="66" charset="0"/>
                <a:ea typeface="Calibri" panose="020F0502020204030204" pitchFamily="34" charset="0"/>
              </a:rPr>
              <a:t> φέρνει μόνο τα δελτία που είναι σε ισχύ</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2. Τα επιπλέον κριτήρια αναζήτησης που εμφανίζονται με την ανάπτυξη της σχετικής επιλογής είναι τα εξής: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 τίτλος του έργου</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η έκδοση του δελτίου</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οι ημερομηνίες υποβολής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 φορέας υλοποίησης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 πυλώνας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dirty="0">
                <a:effectLst/>
                <a:latin typeface="Comic Sans MS" panose="030F0702030302020204" pitchFamily="66" charset="0"/>
                <a:ea typeface="Calibri" panose="020F0502020204030204" pitchFamily="34" charset="0"/>
              </a:rPr>
              <a:t>3. </a:t>
            </a: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Επιλέγοντας «Αναζήτηση» εκτελείται η αναζήτησή βάσει των κριτηρίων που έχουν εισαχθεί</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Επιλέγοντας «Καθαρισμός» </a:t>
            </a:r>
            <a:r>
              <a:rPr lang="el-GR" dirty="0"/>
              <a:t>γίνεται απαλοιφή των κριτηρίων και των πιθανών αποτελεσμάτων προηγούμενης αναζήτησης</a:t>
            </a:r>
            <a:endParaRPr lang="el-GR" sz="1200" dirty="0">
              <a:effectLst/>
              <a:latin typeface="Comic Sans MS" panose="030F0702030302020204" pitchFamily="66"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26</a:t>
            </a:fld>
            <a:endParaRPr lang="el-GR"/>
          </a:p>
        </p:txBody>
      </p:sp>
    </p:spTree>
    <p:extLst>
      <p:ext uri="{BB962C8B-B14F-4D97-AF65-F5344CB8AC3E}">
        <p14:creationId xmlns:p14="http://schemas.microsoft.com/office/powerpoint/2010/main" val="1418457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Σε κάθε πεδίο αναζήτησης, με το πάτημα του φακού αναζήτησης εκτελείται μια τυφλή αναζήτηση εφόσον δεν υπάρχει καθορισμένη τιμή στο πεδίο</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Συστήνεται να περιορίζεται το εύρος των αποτελεσμάτων μέσω της εισαγωγής τιμής στο πεδίο αναζήτησης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27</a:t>
            </a:fld>
            <a:endParaRPr lang="el-GR"/>
          </a:p>
        </p:txBody>
      </p:sp>
    </p:spTree>
    <p:extLst>
      <p:ext uri="{BB962C8B-B14F-4D97-AF65-F5344CB8AC3E}">
        <p14:creationId xmlns:p14="http://schemas.microsoft.com/office/powerpoint/2010/main" val="1024928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Για παράδειγμα αν στο πεδίο αναζήτησης πληκτρολογήσουμε 515, θα εμφανιστούν όλα τα ΤΔΕ που έχουν κωδικό </a:t>
            </a:r>
            <a:r>
              <a:rPr lang="en-US" dirty="0"/>
              <a:t>MIS</a:t>
            </a:r>
            <a:r>
              <a:rPr lang="el-GR" dirty="0"/>
              <a:t> που αρχίζει με 515…</a:t>
            </a:r>
            <a:r>
              <a:rPr lang="en-US" dirty="0"/>
              <a:t> </a:t>
            </a:r>
            <a:endParaRPr lang="el-GR" dirty="0"/>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Αν στο πεδίο αναζήτησης εισάγουμε συγκεκριμένο </a:t>
            </a:r>
            <a:r>
              <a:rPr lang="en-US" sz="1200" dirty="0">
                <a:effectLst/>
                <a:latin typeface="Comic Sans MS" panose="030F0702030302020204" pitchFamily="66" charset="0"/>
                <a:ea typeface="Calibri" panose="020F0502020204030204" pitchFamily="34" charset="0"/>
              </a:rPr>
              <a:t>MIS</a:t>
            </a:r>
            <a:r>
              <a:rPr lang="el-GR" sz="1200" dirty="0">
                <a:effectLst/>
                <a:latin typeface="Comic Sans MS" panose="030F0702030302020204" pitchFamily="66" charset="0"/>
                <a:ea typeface="Calibri" panose="020F0502020204030204" pitchFamily="34" charset="0"/>
              </a:rPr>
              <a:t> (5150150) και πατήσουμε το μπλε κουμπί «Αναζήτηση» τότε θα έρθει μόνο αυτό το συγκεκριμένο ΤΔΕ</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28</a:t>
            </a:fld>
            <a:endParaRPr lang="el-GR"/>
          </a:p>
        </p:txBody>
      </p:sp>
    </p:spTree>
    <p:extLst>
      <p:ext uri="{BB962C8B-B14F-4D97-AF65-F5344CB8AC3E}">
        <p14:creationId xmlns:p14="http://schemas.microsoft.com/office/powerpoint/2010/main" val="3244412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Σε κάθε δελτίο οι διαθέσιμες ενέργειες (επεξεργασία, επισκόπηση, διαγραφή, ακύρωση, προώθηση, επικοινωνία) εξαρτώνται από την Κατάσταση του Δελτίου και τα δικαιώματα/ αρμοδιότητες του χρήστη</a:t>
            </a:r>
            <a:r>
              <a:rPr lang="en-US" dirty="0"/>
              <a:t> </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29</a:t>
            </a:fld>
            <a:endParaRPr lang="el-GR"/>
          </a:p>
        </p:txBody>
      </p:sp>
    </p:spTree>
    <p:extLst>
      <p:ext uri="{BB962C8B-B14F-4D97-AF65-F5344CB8AC3E}">
        <p14:creationId xmlns:p14="http://schemas.microsoft.com/office/powerpoint/2010/main" val="3603604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Σε αυτή την ενότητα θα παρουσιάσουμε τις </a:t>
            </a:r>
            <a:r>
              <a:rPr lang="el-GR" b="1" u="sng" dirty="0"/>
              <a:t>ΕΝΕΡΓΕΙΕΣ</a:t>
            </a:r>
            <a:r>
              <a:rPr lang="el-GR" dirty="0"/>
              <a:t> που μπορεί να κάνει ένας χρήστης σε ένα δελτίο και τις </a:t>
            </a:r>
            <a:r>
              <a:rPr lang="el-GR" b="1" u="sng" dirty="0"/>
              <a:t>ΚΑΤΑΣΤΑΣΕΙΣ</a:t>
            </a:r>
            <a:r>
              <a:rPr lang="el-GR" dirty="0"/>
              <a:t> που μπορεί να λάβει ένα δελτίο</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30</a:t>
            </a:fld>
            <a:endParaRPr lang="el-GR"/>
          </a:p>
        </p:txBody>
      </p:sp>
    </p:spTree>
    <p:extLst>
      <p:ext uri="{BB962C8B-B14F-4D97-AF65-F5344CB8AC3E}">
        <p14:creationId xmlns:p14="http://schemas.microsoft.com/office/powerpoint/2010/main" val="374903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a:t>
            </a:fld>
            <a:endParaRPr lang="el-GR"/>
          </a:p>
        </p:txBody>
      </p:sp>
    </p:spTree>
    <p:extLst>
      <p:ext uri="{BB962C8B-B14F-4D97-AF65-F5344CB8AC3E}">
        <p14:creationId xmlns:p14="http://schemas.microsoft.com/office/powerpoint/2010/main" val="308593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Θεωρώντας ότι ένας χρήστης έχει επιλέξει τη ΛΕΙΤΟΥΡΓΙΚΗ ΠΕΡΙΟΧΗ «Επιλογή και Έγκριση» και το 2.2 Τεχνικό Δελτίο Έργου, μπορεί να δημιουργήσει ένα ΤΔΕ πατώντας δεξιά πάνω το πράσινο κουμπί «Δημιουργία»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Πατώντας το κουμπί «Δημιουργία» υπάρχουν 4 επιλογές: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       - Δημιουργία αρχικού ΤΔΕ</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       - Δημιουργία νέας έκδοσης ΤΔΕ</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       - Αντιγραφή σε νέο έργο</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       - Δημιουργία ΤΔΕ Ολοκλήρωσης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31</a:t>
            </a:fld>
            <a:endParaRPr lang="el-GR"/>
          </a:p>
        </p:txBody>
      </p:sp>
    </p:spTree>
    <p:extLst>
      <p:ext uri="{BB962C8B-B14F-4D97-AF65-F5344CB8AC3E}">
        <p14:creationId xmlns:p14="http://schemas.microsoft.com/office/powerpoint/2010/main" val="3182549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Στην περίπτωση που ένας χρήστης επιθυμεί τη δημιουργία νέας έκδοσης ΤΔΕ:</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Εάν δεν υπάρχει άλλο δελτίο σε εκκρεμότητα τότε επιτρέπεται η δημιουργία νέας έκδοσης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Εάν υπάρχει άλλο δελτίο σε εκκρεμότητα στον ΦΥ ή στο ΥΕ τότε </a:t>
            </a:r>
            <a:r>
              <a:rPr lang="el-GR" b="1" u="sng" dirty="0"/>
              <a:t>ΔΕΝ</a:t>
            </a:r>
            <a:r>
              <a:rPr lang="el-GR" dirty="0"/>
              <a:t> επιτρέπεται η δημιουργία νέας έκδοσης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Εάν υπάρχει άλλο δελτίο σε εκκρεμότητα στην ΕΥΣΤΑ τότε επιτρέπεται η δημιουργία νέας έκδοσης </a:t>
            </a:r>
            <a:r>
              <a:rPr lang="el-GR" b="1" u="sng" dirty="0"/>
              <a:t>αλλά</a:t>
            </a:r>
            <a:r>
              <a:rPr lang="el-GR" dirty="0"/>
              <a:t> με προειδοποίηση</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32</a:t>
            </a:fld>
            <a:endParaRPr lang="el-GR"/>
          </a:p>
        </p:txBody>
      </p:sp>
    </p:spTree>
    <p:extLst>
      <p:ext uri="{BB962C8B-B14F-4D97-AF65-F5344CB8AC3E}">
        <p14:creationId xmlns:p14="http://schemas.microsoft.com/office/powerpoint/2010/main" val="111974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Αριθμητικά πεδία:</a:t>
            </a:r>
            <a:r>
              <a:rPr lang="el-GR" dirty="0"/>
              <a:t> Το σύστημα αυτόματα κάνει μορφοποίηση σε αυτά τα πεδία με υποδιαστολή (κόμμα) και δύο δεκαδικά ψηφία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Λίστες τιμών:</a:t>
            </a:r>
            <a:r>
              <a:rPr lang="el-GR" dirty="0"/>
              <a:t> Οι τιμές προέρχονται από τον πυρήνα του ΟΠΣ ή από τα δεδομένα που έχουν καταχωρηθεί σε άλλα δελτία (πχ. το 3.4 δελτίο παρακολούθησης έχει δελτίο αναφοράς το 3.2 δελτίο σύμβασης)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Φακός αναζήτησης:</a:t>
            </a:r>
            <a:r>
              <a:rPr lang="el-GR" dirty="0"/>
              <a:t> Η χρήση του γίνεται με σκοπό κάνοντας αναζήτηση να φέρει αποτελέσματα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Ημερομηνίες:</a:t>
            </a:r>
            <a:r>
              <a:rPr lang="el-GR" dirty="0"/>
              <a:t> Η μορφή τους θα πρέπει να είναι ΗΗ-ΜΜ-ΕΕΕΕ</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b="1" u="sng" dirty="0"/>
              <a:t>Ιδιαίτερη προσοχή θα πρέπει να δοθεί στα αριθμητικά πεδία ώστε να είναι πάντα συμπληρωμένα, ακόμα και με 0</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33</a:t>
            </a:fld>
            <a:endParaRPr lang="el-GR"/>
          </a:p>
        </p:txBody>
      </p:sp>
    </p:spTree>
    <p:extLst>
      <p:ext uri="{BB962C8B-B14F-4D97-AF65-F5344CB8AC3E}">
        <p14:creationId xmlns:p14="http://schemas.microsoft.com/office/powerpoint/2010/main" val="3711057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Σε πολλές εγγραφές στο δελτίο υπάρχουν οι παρακάτω δυνατότητες: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Προσθήκη νέας εγγραφής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Επεξεργασία/ Επισκόπηση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Διαγραφή</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Ιδιαίτερη προσοχή όταν θέλετε να διαγράψετε εγγραφές και να προσθέσετε νέες εγγραφές:</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u="none" dirty="0"/>
              <a:t> </a:t>
            </a:r>
            <a:r>
              <a:rPr lang="el-GR" b="1" u="sng" dirty="0"/>
              <a:t>Θα πρέπει πρώτα να κάνετε διαγραφή της υπάρχουσας εγγραφής, να αποθηκεύσετε το δελτίο και στη συνέχεια να κάνετε προσθήκη νέας εγγραφής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34</a:t>
            </a:fld>
            <a:endParaRPr lang="el-GR"/>
          </a:p>
        </p:txBody>
      </p:sp>
    </p:spTree>
    <p:extLst>
      <p:ext uri="{BB962C8B-B14F-4D97-AF65-F5344CB8AC3E}">
        <p14:creationId xmlns:p14="http://schemas.microsoft.com/office/powerpoint/2010/main" val="636012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Επιλέγοντας την «Επικύρωση», τρέχουν έλεγχοι πίσω από το δελτίο και το σύστημα ε</a:t>
            </a:r>
            <a:r>
              <a:rPr lang="el-GR" dirty="0"/>
              <a:t>μφανίζει πιθανά σφάλματα και προειδοποιήσεις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Αν υπάρχουν μόνο προειδοποιήσεις τότε η υποβολή είναι εφικτή</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Αν υπάρχουν σφάλματα τότε η υποβολή δεν επιτρέπεται</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35</a:t>
            </a:fld>
            <a:endParaRPr lang="el-GR"/>
          </a:p>
        </p:txBody>
      </p:sp>
    </p:spTree>
    <p:extLst>
      <p:ext uri="{BB962C8B-B14F-4D97-AF65-F5344CB8AC3E}">
        <p14:creationId xmlns:p14="http://schemas.microsoft.com/office/powerpoint/2010/main" val="938024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Όλα τα δελτία υποβάλλονται από τον Φορέα Υλοποίησης, εκτός από 3 που πρέπει να προωθηθούν από τον Φορέα Υλοποίησης στο Υπουργείο Ευθύνης με σκοπό να υποβληθούν </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Αυτά τα 3 δελτία είναι τα εξής: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Τεχνικό δελτίο έργου</a:t>
            </a: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Δελτίο ωρίμανσης ενεργειών</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Δελτίο επίτευξης (οροσήμων/ στόχων/ κοινών δεικτών)</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36</a:t>
            </a:fld>
            <a:endParaRPr lang="el-GR"/>
          </a:p>
        </p:txBody>
      </p:sp>
    </p:spTree>
    <p:extLst>
      <p:ext uri="{BB962C8B-B14F-4D97-AF65-F5344CB8AC3E}">
        <p14:creationId xmlns:p14="http://schemas.microsoft.com/office/powerpoint/2010/main" val="2408969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ενέργειες που επιτρέπονται σε έναν χρήστη ανάλογα με τις </a:t>
            </a:r>
            <a:r>
              <a:rPr lang="el-GR" b="1" dirty="0"/>
              <a:t>ΑΡΜΟΔΙΟΤΗΤΕΣ</a:t>
            </a:r>
            <a:r>
              <a:rPr lang="el-GR" dirty="0"/>
              <a:t> που του έχουν εκχωρηθεί κατά την έκδοση κωδικών του είναι οι εξής: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Για τον χρήστη μόνο με την </a:t>
            </a:r>
            <a:r>
              <a:rPr lang="el-GR" sz="1200" b="1" dirty="0">
                <a:effectLst/>
                <a:latin typeface="Comic Sans MS" panose="030F0702030302020204" pitchFamily="66" charset="0"/>
                <a:ea typeface="Calibri" panose="020F0502020204030204" pitchFamily="34" charset="0"/>
              </a:rPr>
              <a:t>ΑΡΜΟΔΙΟΤΗΤΑ ΣΥΜΠΛΗΡΩΣΗΣ</a:t>
            </a:r>
            <a:r>
              <a:rPr lang="el-GR" sz="1200" dirty="0">
                <a:effectLst/>
                <a:latin typeface="Comic Sans MS" panose="030F0702030302020204" pitchFamily="66" charset="0"/>
                <a:ea typeface="Calibri" panose="020F0502020204030204" pitchFamily="34" charset="0"/>
              </a:rPr>
              <a:t>: Δημιουργία, Επεξεργασία, Επισκόπηση, Εκτύπωση, Διαγραφή, Προώθηση, Παρακολούθηση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Για τον χρήστη με την επιπλέον </a:t>
            </a:r>
            <a:r>
              <a:rPr lang="el-GR" b="1" dirty="0"/>
              <a:t>ΑΡΜΟΔΙΟΤΗΤΑ ΥΠΟΒΟΛΗΣ</a:t>
            </a:r>
            <a:r>
              <a:rPr lang="el-GR" dirty="0"/>
              <a:t>: Υποβολή, Ακύρωση, Επικοινωνία</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37</a:t>
            </a:fld>
            <a:endParaRPr lang="el-GR"/>
          </a:p>
        </p:txBody>
      </p:sp>
    </p:spTree>
    <p:extLst>
      <p:ext uri="{BB962C8B-B14F-4D97-AF65-F5344CB8AC3E}">
        <p14:creationId xmlns:p14="http://schemas.microsoft.com/office/powerpoint/2010/main" val="2830462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Οι </a:t>
            </a:r>
            <a:r>
              <a:rPr lang="el-GR" sz="1200" b="1" u="sng" dirty="0">
                <a:effectLst/>
                <a:latin typeface="Comic Sans MS" panose="030F0702030302020204" pitchFamily="66" charset="0"/>
                <a:ea typeface="Calibri" panose="020F0502020204030204" pitchFamily="34" charset="0"/>
              </a:rPr>
              <a:t>ΚΑΤΑΣΤΑΣΕΙΣ</a:t>
            </a:r>
            <a:r>
              <a:rPr lang="el-GR" sz="1200" dirty="0">
                <a:effectLst/>
                <a:latin typeface="Comic Sans MS" panose="030F0702030302020204" pitchFamily="66" charset="0"/>
                <a:ea typeface="Calibri" panose="020F0502020204030204" pitchFamily="34" charset="0"/>
              </a:rPr>
              <a:t> που μπορούν να βρίσκονται τα δελτία είναι οι εξής:</a:t>
            </a:r>
            <a:endParaRPr lang="el-GR" dirty="0"/>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b="1"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Υπό υποβολή: </a:t>
            </a:r>
            <a:r>
              <a:rPr lang="el-GR" dirty="0"/>
              <a:t>το δελτίο δημιουργήθηκε από τον Φορέα Υλοποίησης και μπορεί να επεξεργάζεται από το Φορέα Υλοποίησης ή το Υπουργείο Ευθύνης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Υποβληθέν:</a:t>
            </a:r>
            <a:r>
              <a:rPr lang="el-GR" dirty="0"/>
              <a:t> το δελτίο έχει υποβληθεί από τον Φορέα Υλοποίησης ή το Υπουργείο Ευθύνης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Υπό επεξεργασία:</a:t>
            </a:r>
            <a:r>
              <a:rPr lang="el-GR" dirty="0"/>
              <a:t> το δελτίο επεξεργάζεται η ΕΥΣΤΑ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Οριστικοποιημένο:</a:t>
            </a:r>
            <a:r>
              <a:rPr lang="el-GR" dirty="0"/>
              <a:t> το δελτίο έχει οριστικοποιηθεί από την ΕΥΣΤΑ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Επιστροφή:</a:t>
            </a:r>
            <a:r>
              <a:rPr lang="el-GR" dirty="0"/>
              <a:t> το δελτίο έχει επιστραφεί από τη ΕΥΣΤΑ στον Φορέα Υλοποίησης/ Υπουργείο Ευθύνης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b="1" dirty="0"/>
              <a:t>Άκυρο/ Ανενεργό:</a:t>
            </a:r>
            <a:r>
              <a:rPr lang="el-GR" dirty="0"/>
              <a:t> το δελτίο έχει ακυρωθεί και παύει να είναι σε εκκρεμότητα</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38</a:t>
            </a:fld>
            <a:endParaRPr lang="el-GR"/>
          </a:p>
        </p:txBody>
      </p:sp>
    </p:spTree>
    <p:extLst>
      <p:ext uri="{BB962C8B-B14F-4D97-AF65-F5344CB8AC3E}">
        <p14:creationId xmlns:p14="http://schemas.microsoft.com/office/powerpoint/2010/main" val="898744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u="sng" dirty="0">
                <a:effectLst/>
                <a:latin typeface="Comic Sans MS" panose="030F0702030302020204" pitchFamily="66" charset="0"/>
                <a:ea typeface="Calibri" panose="020F0502020204030204" pitchFamily="34" charset="0"/>
              </a:rPr>
              <a:t>Ιδιαίτερη προσοχή</a:t>
            </a:r>
            <a:r>
              <a:rPr lang="el-GR" sz="1200" u="none" dirty="0">
                <a:effectLst/>
                <a:latin typeface="Comic Sans MS" panose="030F0702030302020204" pitchFamily="66" charset="0"/>
                <a:ea typeface="Calibri" panose="020F0502020204030204" pitchFamily="34" charset="0"/>
              </a:rPr>
              <a:t> </a:t>
            </a:r>
            <a:r>
              <a:rPr lang="el-GR" sz="1200" dirty="0">
                <a:effectLst/>
                <a:latin typeface="Comic Sans MS" panose="030F0702030302020204" pitchFamily="66" charset="0"/>
                <a:ea typeface="Calibri" panose="020F0502020204030204" pitchFamily="34" charset="0"/>
              </a:rPr>
              <a:t>θα πρέπει να δοθεί στις παρακάτω διαφορές ανάμεσα στους </a:t>
            </a:r>
            <a:r>
              <a:rPr lang="el-GR" sz="1200" b="1" dirty="0">
                <a:effectLst/>
                <a:latin typeface="Comic Sans MS" panose="030F0702030302020204" pitchFamily="66" charset="0"/>
                <a:ea typeface="Calibri" panose="020F0502020204030204" pitchFamily="34" charset="0"/>
              </a:rPr>
              <a:t>ΦΟΡΕΙΣ ΥΛΟΠΟΙΗΣΗΣ </a:t>
            </a:r>
            <a:r>
              <a:rPr lang="el-GR" sz="1200" dirty="0">
                <a:effectLst/>
                <a:latin typeface="Comic Sans MS" panose="030F0702030302020204" pitchFamily="66" charset="0"/>
                <a:ea typeface="Calibri" panose="020F0502020204030204" pitchFamily="34" charset="0"/>
              </a:rPr>
              <a:t>και την </a:t>
            </a:r>
            <a:r>
              <a:rPr lang="el-GR" sz="1200" b="1" dirty="0">
                <a:effectLst/>
                <a:latin typeface="Comic Sans MS" panose="030F0702030302020204" pitchFamily="66" charset="0"/>
                <a:ea typeface="Calibri" panose="020F0502020204030204" pitchFamily="34" charset="0"/>
              </a:rPr>
              <a:t>ΕΥΣΤΑ</a:t>
            </a:r>
            <a:r>
              <a:rPr lang="el-GR" sz="1200" dirty="0">
                <a:effectLst/>
                <a:latin typeface="Comic Sans MS" panose="030F0702030302020204" pitchFamily="66" charset="0"/>
                <a:ea typeface="Calibri" panose="020F0502020204030204" pitchFamily="34" charset="0"/>
              </a:rPr>
              <a:t> ως προς τα δελτία του ΟΠΣ ΤΑ:</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Όταν ο Φορέας Υλοποίησης δημιουργεί ένα δελτίο τότε αυτό βρίσκεται σε κατάσταση </a:t>
            </a:r>
            <a:r>
              <a:rPr lang="el-GR" sz="1200" b="1" dirty="0">
                <a:effectLst/>
                <a:latin typeface="Comic Sans MS" panose="030F0702030302020204" pitchFamily="66" charset="0"/>
                <a:ea typeface="Calibri" panose="020F0502020204030204" pitchFamily="34" charset="0"/>
              </a:rPr>
              <a:t>«Υπό υποβολή»</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b="1" u="none" dirty="0">
                <a:solidFill>
                  <a:srgbClr val="FF0000"/>
                </a:solidFill>
                <a:effectLst/>
                <a:latin typeface="Comic Sans MS" panose="030F0702030302020204" pitchFamily="66" charset="0"/>
                <a:ea typeface="Calibri" panose="020F0502020204030204" pitchFamily="34" charset="0"/>
              </a:rPr>
              <a:t>ενώ</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Όταν ο χειριστής της ΕΥΣΤΑ δημιουργεί ένα δελτίο τότε αυτό βρίσκεται σε κατάσταση </a:t>
            </a:r>
            <a:r>
              <a:rPr lang="el-GR" sz="1200" b="1" dirty="0">
                <a:effectLst/>
                <a:latin typeface="Comic Sans MS" panose="030F0702030302020204" pitchFamily="66" charset="0"/>
                <a:ea typeface="Calibri" panose="020F0502020204030204" pitchFamily="34" charset="0"/>
              </a:rPr>
              <a:t>«Υπό επεξεργασία»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Όταν ένα δελτίο βρίσκεται σε </a:t>
            </a:r>
            <a:r>
              <a:rPr lang="el-GR" dirty="0"/>
              <a:t>κατάσταση </a:t>
            </a:r>
            <a:r>
              <a:rPr lang="el-GR" b="1" dirty="0"/>
              <a:t>«Υπό υποβολή»</a:t>
            </a:r>
            <a:r>
              <a:rPr lang="el-GR" dirty="0"/>
              <a:t> από τον Φορέα Υλοποίησης, τότε η ΕΥΣΤΑ μπορεί να το κάνει επισκόπηση αλλά δεν μπορεί να το επεξεργαστεί</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b="1" dirty="0"/>
              <a:t>ενώ</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Όταν ένα δελτίο βρίσκεται σε κατάσταση </a:t>
            </a:r>
            <a:r>
              <a:rPr lang="el-GR" b="1" dirty="0"/>
              <a:t>«Υπό επεξεργασία» </a:t>
            </a:r>
            <a:r>
              <a:rPr lang="el-GR" dirty="0"/>
              <a:t>από την ΕΥΣΤΑ, τότε ο Φορέας Υλοποίησης δεν μπορεί να κάνει επισκόπηση ή εκτύπωση του δελτίου</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39</a:t>
            </a:fld>
            <a:endParaRPr lang="el-GR"/>
          </a:p>
        </p:txBody>
      </p:sp>
    </p:spTree>
    <p:extLst>
      <p:ext uri="{BB962C8B-B14F-4D97-AF65-F5344CB8AC3E}">
        <p14:creationId xmlns:p14="http://schemas.microsoft.com/office/powerpoint/2010/main" val="3306762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Σε αυτή την ενότητα θα εστιάσουμε σε κάποια επιπλέον χαρακτηριστικά της Γενικής λειτουργικότητας  της διαχείρισης των δελτίων</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40</a:t>
            </a:fld>
            <a:endParaRPr lang="el-GR"/>
          </a:p>
        </p:txBody>
      </p:sp>
    </p:spTree>
    <p:extLst>
      <p:ext uri="{BB962C8B-B14F-4D97-AF65-F5344CB8AC3E}">
        <p14:creationId xmlns:p14="http://schemas.microsoft.com/office/powerpoint/2010/main" val="99492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20000"/>
              </a:lnSpc>
              <a:spcBef>
                <a:spcPts val="300"/>
              </a:spcBef>
              <a:spcAft>
                <a:spcPts val="300"/>
              </a:spcAft>
              <a:buClrTx/>
              <a:buSzTx/>
              <a:buFont typeface="Wingdings" panose="05000000000000000000" pitchFamily="2" charset="2"/>
              <a:buNone/>
              <a:tabLst/>
              <a:defRPr/>
            </a:pPr>
            <a:r>
              <a:rPr lang="el-GR" dirty="0"/>
              <a:t>Στην συγκεκριμένη ενότητα θα παρουσιαστεί η δομή του Πληροφοριακού Συστήματος ΟΠΣ ΤΑ</a:t>
            </a:r>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endParaRPr lang="el-GR" dirty="0"/>
          </a:p>
          <a:p>
            <a:pPr marL="0" marR="0" lvl="0" indent="0" algn="l" defTabSz="914400" rtl="0" eaLnBrk="1" fontAlgn="auto" latinLnBrk="0" hangingPunct="1">
              <a:lnSpc>
                <a:spcPct val="120000"/>
              </a:lnSpc>
              <a:spcBef>
                <a:spcPts val="300"/>
              </a:spcBef>
              <a:spcAft>
                <a:spcPts val="300"/>
              </a:spcAft>
              <a:buClrTx/>
              <a:buSzTx/>
              <a:buFont typeface="Wingdings" panose="05000000000000000000" pitchFamily="2" charset="2"/>
              <a:buNone/>
              <a:tabLst/>
              <a:defRPr/>
            </a:pPr>
            <a:r>
              <a:rPr lang="el-GR" dirty="0"/>
              <a:t>Πιο συγκεκριμένα σε αυτήν την Ενότητα θα παρουσιάσουμε: </a:t>
            </a:r>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dirty="0"/>
              <a:t>Το αρχικό σημείο εισόδου στο Ολοκληρωμένο Πληροφοριακό Σύστημα του Ταμείου Ανάκαμψης &amp; Ανθεκτικότητας (ΟΠΣ ΤΑ)</a:t>
            </a:r>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dirty="0"/>
              <a:t>Τα βασικά Υποσυστήματα του ΟΠΣ ΤΑ με έμφαση στο Υποσύστημα των ΔΕΛΤΙΩΝ από όπου γίνεται η καταχώριση δεδομένων των έργων</a:t>
            </a:r>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dirty="0"/>
              <a:t>Ορισμένους βασικούς κανόνες εργασίας στο ΟΠΣ ΤΑ και τον τρόπο δομής των έργων του ΤΑΑ και των ΔΕΛΤΙΩΝ του συστήματος στα οποία αποτυπώνονται τα δεδομένα των έργων</a:t>
            </a:r>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a:t>
            </a:fld>
            <a:endParaRPr lang="el-GR"/>
          </a:p>
        </p:txBody>
      </p:sp>
    </p:spTree>
    <p:extLst>
      <p:ext uri="{BB962C8B-B14F-4D97-AF65-F5344CB8AC3E}">
        <p14:creationId xmlns:p14="http://schemas.microsoft.com/office/powerpoint/2010/main" val="2944470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Σε κάθε δελτίο υπάρχει το Τμήμα </a:t>
            </a:r>
            <a:r>
              <a:rPr lang="el-GR" sz="1200" b="1" dirty="0">
                <a:effectLst/>
                <a:latin typeface="Comic Sans MS" panose="030F0702030302020204" pitchFamily="66" charset="0"/>
                <a:ea typeface="Calibri" panose="020F0502020204030204" pitchFamily="34" charset="0"/>
              </a:rPr>
              <a:t>ΣΥΝΗΜΜΕΝΩΝ ΑΡΧΕΙΩΝ</a:t>
            </a:r>
            <a:r>
              <a:rPr lang="el-GR" sz="1200" dirty="0">
                <a:effectLst/>
                <a:latin typeface="Comic Sans MS" panose="030F0702030302020204" pitchFamily="66" charset="0"/>
                <a:ea typeface="Calibri" panose="020F0502020204030204" pitchFamily="34" charset="0"/>
              </a:rPr>
              <a:t> για το οποίο ισχύουν οι παρακάτω κανόνες :</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Σε κάθε αρχείο, υπάρχει η δυνατότητα λήψης, επεξεργασίας και διαγραφής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Επιτρέπεται η μαζική λήψη αρχείων (</a:t>
            </a:r>
            <a:r>
              <a:rPr lang="en-US" dirty="0"/>
              <a:t>downloading)</a:t>
            </a:r>
            <a:r>
              <a:rPr lang="el-GR" dirty="0"/>
              <a:t>, αλλά δεν υπάρχει η δυνατότητα μαζικής επισύναψης αρχείων (</a:t>
            </a:r>
            <a:r>
              <a:rPr lang="en-US" dirty="0"/>
              <a:t>uploading)</a:t>
            </a: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Ωστόσο, επιτρέπεται η επισύναψη περισσότερων αρχείων όταν αυτά ενσωματωθούν σε συμπιεσμένο φάκελο</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Το μέγεθος κάθε αρχείου/φακέλου δεν πρέπει να ξεπερνά τα 4 ΜΒ</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41</a:t>
            </a:fld>
            <a:endParaRPr lang="el-GR"/>
          </a:p>
        </p:txBody>
      </p:sp>
    </p:spTree>
    <p:extLst>
      <p:ext uri="{BB962C8B-B14F-4D97-AF65-F5344CB8AC3E}">
        <p14:creationId xmlns:p14="http://schemas.microsoft.com/office/powerpoint/2010/main" val="188324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Επιπλέον, αναφορικά με τα </a:t>
            </a:r>
            <a:r>
              <a:rPr lang="el-GR" sz="1200" b="1" dirty="0">
                <a:effectLst/>
                <a:latin typeface="Comic Sans MS" panose="030F0702030302020204" pitchFamily="66" charset="0"/>
                <a:ea typeface="Calibri" panose="020F0502020204030204" pitchFamily="34" charset="0"/>
              </a:rPr>
              <a:t>ΣΥΝΗΜΜΕΝΑ ΑΡΧΕΙΑ</a:t>
            </a:r>
            <a:r>
              <a:rPr lang="el-GR" sz="1200" dirty="0">
                <a:effectLst/>
                <a:latin typeface="Comic Sans MS" panose="030F0702030302020204" pitchFamily="66" charset="0"/>
                <a:ea typeface="Calibri" panose="020F0502020204030204" pitchFamily="34" charset="0"/>
              </a:rPr>
              <a:t> ισχύουν τα εξής: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Επισύναψη συνημμένων αρχείων μπορεί να κάνει τόσο ο Φορέας Υλοποίησης και το Υπουργείο Ευθύνης, όσο και η ΕΥΣΤΑ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Τα ΔΕΛΤΙΑ ΕΠΙΚΟΙΝΩΝΙΑΣ καθώς και τα ΕΚΤΥΠΩΤΙΚΑ των δελτίων επισυνάπτονται αυτόματα από το σύστημα (προέλευση: </a:t>
            </a:r>
            <a:r>
              <a:rPr lang="en-US" dirty="0"/>
              <a:t>PDF </a:t>
            </a:r>
            <a:r>
              <a:rPr lang="el-GR" dirty="0"/>
              <a:t>από ΟΠΣ)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Ακόμη κι όταν ένα δελτίο βρίσκεται σε κατάσταση «Οριστικοποιημένο» δίνεται η δυνατότητα προσθήκης νέου συνημμένου μέσω της ενέργειας «Παρακολούθηση»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Διαγραφή ενός συνημμένου αρχείου μπορεί να γίνει </a:t>
            </a:r>
            <a:r>
              <a:rPr lang="el-GR" b="1" u="sng" dirty="0"/>
              <a:t>μόνο</a:t>
            </a:r>
            <a:r>
              <a:rPr lang="el-GR" dirty="0"/>
              <a:t> από τον φορέα που το επισύναψε</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42</a:t>
            </a:fld>
            <a:endParaRPr lang="el-GR"/>
          </a:p>
        </p:txBody>
      </p:sp>
    </p:spTree>
    <p:extLst>
      <p:ext uri="{BB962C8B-B14F-4D97-AF65-F5344CB8AC3E}">
        <p14:creationId xmlns:p14="http://schemas.microsoft.com/office/powerpoint/2010/main" val="3978513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Συγκεκριμένα, για την ενέργεια της </a:t>
            </a:r>
            <a:r>
              <a:rPr lang="el-GR" sz="1200" b="1" dirty="0">
                <a:effectLst/>
                <a:latin typeface="Comic Sans MS" panose="030F0702030302020204" pitchFamily="66" charset="0"/>
                <a:ea typeface="Calibri" panose="020F0502020204030204" pitchFamily="34" charset="0"/>
              </a:rPr>
              <a:t>«Επικοινωνίας»</a:t>
            </a:r>
            <a:r>
              <a:rPr lang="el-GR" sz="1200" dirty="0">
                <a:effectLst/>
                <a:latin typeface="Comic Sans MS" panose="030F0702030302020204" pitchFamily="66" charset="0"/>
                <a:ea typeface="Calibri" panose="020F0502020204030204" pitchFamily="34" charset="0"/>
              </a:rPr>
              <a:t> θα πρέπει να γνωρίζετε το εξής: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Χρησιμοποιείται στις περιπτώσεις που προβλέπει το ΣΔΕ ενημέρωση και επικοινωνία μέσω του ΟΠΣ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Ως ημερομηνία αποστολής/ παραλαβής θεωρείται η ημερομηνία και ώρα του συστήματος κατά την ‘Αποστολή’</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43</a:t>
            </a:fld>
            <a:endParaRPr lang="el-GR"/>
          </a:p>
        </p:txBody>
      </p:sp>
    </p:spTree>
    <p:extLst>
      <p:ext uri="{BB962C8B-B14F-4D97-AF65-F5344CB8AC3E}">
        <p14:creationId xmlns:p14="http://schemas.microsoft.com/office/powerpoint/2010/main" val="3146508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Η ενέργεια της </a:t>
            </a:r>
            <a:r>
              <a:rPr lang="el-GR" sz="1200" b="1" dirty="0">
                <a:effectLst/>
                <a:latin typeface="Comic Sans MS" panose="030F0702030302020204" pitchFamily="66" charset="0"/>
                <a:ea typeface="Calibri" panose="020F0502020204030204" pitchFamily="34" charset="0"/>
              </a:rPr>
              <a:t>«Επικοινωνίας»</a:t>
            </a:r>
            <a:r>
              <a:rPr lang="el-GR" sz="1200" dirty="0">
                <a:effectLst/>
                <a:latin typeface="Comic Sans MS" panose="030F0702030302020204" pitchFamily="66" charset="0"/>
                <a:ea typeface="Calibri" panose="020F0502020204030204" pitchFamily="34" charset="0"/>
              </a:rPr>
              <a:t>:</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Είναι διαθέσιμη σε όλα τα δελτία μόνο για τους χρήστες με αρμοδιότητα «Υποβολής»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Με την ‘Αποστολή’ του δελτίου «Επικοινωνίας» παράγεται αυτόματη ειδοποίηση μέσω </a:t>
            </a:r>
            <a:r>
              <a:rPr lang="en-US" dirty="0"/>
              <a:t>mail </a:t>
            </a:r>
            <a:r>
              <a:rPr lang="el-GR" dirty="0"/>
              <a:t>προς την ΕΥΣΤΑ και γίνεται αυτόματη αποθήκευση στα «ΣΥΝΗΜΜΕΝΑ ΑΡΧΕΙΑ» του δελτίου που αφορά</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44</a:t>
            </a:fld>
            <a:endParaRPr lang="el-GR"/>
          </a:p>
        </p:txBody>
      </p:sp>
    </p:spTree>
    <p:extLst>
      <p:ext uri="{BB962C8B-B14F-4D97-AF65-F5344CB8AC3E}">
        <p14:creationId xmlns:p14="http://schemas.microsoft.com/office/powerpoint/2010/main" val="507144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dirty="0"/>
              <a:t>Στο </a:t>
            </a:r>
            <a:r>
              <a:rPr lang="el-GR" b="1" dirty="0"/>
              <a:t>ΙΣΤΟΡΙΚΟ ΜΕΤΑΒΟΛΩΝ </a:t>
            </a:r>
            <a:r>
              <a:rPr lang="el-GR" dirty="0"/>
              <a:t>κάθε δελτίου καταγράφονται όλες οι ΜΕΤΑΒΟΛΕΣ ΚΑΤΑΣΤΑΣΕΩΝ του δελτίου με </a:t>
            </a:r>
            <a:r>
              <a:rPr lang="en-US" dirty="0"/>
              <a:t>TIMESTAMP</a:t>
            </a:r>
            <a:r>
              <a:rPr lang="el-GR" dirty="0"/>
              <a:t> του πότε συνέβησαν</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Καταγράφεται ο χρήστης της ενέργειας που οδήγησε σε κάθε μεταβολή κατάστασης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Καταγράφονται τυχόν σχόλια του χρήστη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Καταγράφονται οι αποδέκτες της αυτόματης επικοινωνίας του συστήματος για την μεταβολή της κατάστασης</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b="1" u="sng" dirty="0"/>
              <a:t>ΕΙΔΙΚΑ</a:t>
            </a:r>
            <a:r>
              <a:rPr lang="el-GR" dirty="0"/>
              <a:t> στην περίπτωση του ΤΕΧΝΙΚΟΥ ΔΕΛΤΙΟΥ ΕΡΓΟΥ αποτυπώνονται:</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lang="el-GR" dirty="0"/>
              <a:t>Τόσο οι μεταβολές καταστάσεων του δελτίου (δηλαδή της συγκεκριμένη έκδοσης του ΤΔΕ)</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lang="el-GR" dirty="0"/>
              <a:t>Όσο και οι μεταβολές του ΕΡΓΟΥ</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45</a:t>
            </a:fld>
            <a:endParaRPr lang="el-GR"/>
          </a:p>
        </p:txBody>
      </p:sp>
    </p:spTree>
    <p:extLst>
      <p:ext uri="{BB962C8B-B14F-4D97-AF65-F5344CB8AC3E}">
        <p14:creationId xmlns:p14="http://schemas.microsoft.com/office/powerpoint/2010/main" val="3995345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Το σχήμα αποτυπώνει το σύνολο των ενεργειών που συμβαίνουν σε ένα δελτίο του ΟΠΣ για να φτάσει από τον Φορέα Υλοποίησης στην ΕΥΣΤΑ:</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 ΦΟΡΕΑΣ ΥΛΟΠΟΙΗΣΗΣ δημιουργεί ένα δελτίο (οπότε το δελτίο λαμβάνει την κατάσταση ΥΠΟ ΥΠΟΒΟΛΗ).</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Στην συνέχεια ο ΦΟΡΕΑΣ ΥΛΟΠΟΙΗΣΗΣ προωθεί το δελτίο προς το ΥΠΟΥΡΓΕΙΟ ΕΥΘΥΝΗΣ προκειμένου να το υποβάλλει στην ΕΥΣΤΑ (περίπτωση ΤΔΕ, ΔΕΛΤΙΟΥ ΩΡΙΜΑΝΣΗΣ, ΔΕΛΤΙΟΥ ΕΠΙΤΕΥΞΗΣ).</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Στις περιπτώσεις των υπόλοιπων δελτίων ο ΦΟΡΕΑΣ ΥΛΟΠΟΙΗΣΗΣ το υποβάλλει απ’ ευθείας ο ίδιος στην ΕΥΣΤΑ. </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Και στις 2 περιπτώσεις το δελτίο λαμβάνει την κατάσταση ΥΠΟΒΛΗΘΕΝ.</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Η ΕΥΣΤΑ επεξεργάζεται το δελτίο οπότε εκείνο λαμβάνει την κατάσταση ΥΠΟ ΕΠΕΞΕΡΓΑΣΙΑ.</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Εάν χρειάζεται η ΕΥΣΤΑ το επιστρέφει στον ΦΟΡΕΑ ΥΛΟΠΟΙΗΣΗΣ οπότε το δελτίο λαμβάνει την κατάσταση ΕΠΙΣΤΡΟΦΗ.</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Ο ΦΟΡΕΑΣ ΥΛΟΠΟΙΗΣΗΣ είτε θα διορθώσει το δελτίο και θα ακολουθήσει τα παραπάνω βήματα για επανυποβολή στην ΕΥΣΤΑ. Είτε θα το ακυρώσει καθιστώντας το ΑΚΥΡΟ/ΑΝΕΝΕΡΓΟ – ασφαλώς το ίδιο μπορεί να κάνει και η ΕΥΣΤΑ όσο έχει το δελτίο πάνω της ΥΠΟ ΕΠΕΞΕΡΓΑΣΙΑ.</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Τελικά η ΕΥΣΤΑ θα οριστικοποιήσει το δελτίο και αυτό θα λάβει την κατάσταση «Ελεγμένο», «Οριστικοποιημένο», «Αποδεκτό» αναλόγως το δελτίο.</a:t>
            </a: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omic Sans MS" panose="030F0702030302020204" pitchFamily="66" charset="0"/>
                <a:ea typeface="Calibri" panose="020F0502020204030204" pitchFamily="34" charset="0"/>
              </a:rPr>
              <a:t>Καθ’ όλη αυτή την διαδικασία είναι δυνατή η χρήση της «Επικοινωνίας» μεταξύ των δύο πλευρών.</a:t>
            </a: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200" dirty="0">
              <a:effectLst/>
              <a:latin typeface="Comic Sans MS" panose="030F0702030302020204" pitchFamily="66" charset="0"/>
              <a:ea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46</a:t>
            </a:fld>
            <a:endParaRPr lang="el-GR"/>
          </a:p>
        </p:txBody>
      </p:sp>
    </p:spTree>
    <p:extLst>
      <p:ext uri="{BB962C8B-B14F-4D97-AF65-F5344CB8AC3E}">
        <p14:creationId xmlns:p14="http://schemas.microsoft.com/office/powerpoint/2010/main" val="1219697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l-GR" sz="1200" dirty="0">
                <a:effectLst/>
                <a:latin typeface="Comic Sans MS" panose="030F0702030302020204" pitchFamily="66" charset="0"/>
                <a:ea typeface="Calibri" panose="020F0502020204030204" pitchFamily="34" charset="0"/>
              </a:rPr>
              <a:t>Αναλυτικά, η ροή των ενεργειών στα δελτία που αποτυπώνουν ένα έργο είναι η εξής: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Ο ΦΟΡΕΑΣ ΥΛΟΠΟΙΗΣΗΣ δημιουργεί και συμπληρώνει ένα ΤΔΕ προωθώντας το στο ΥΠΟΥΡΓΕΙΟ ΕΥΘΥΝΗΣ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Παράλληλα, ο ΦΟΡΕΑΣ ΥΛΟΠΟΙΗΣΗΣ δημιουργεί και συμπληρώνει ένα ΔΕΛΤΙΟ ΩΡΙΜΑΝΣΗΣ προωθώντας και αυτό στο ΥΠΟΥΡΓΕΙΟ ΕΥΘΥΝΗΣ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Το ΥΠΟΥΡΓΕΙΟ ΕΥΘΥΝΗΣ υποβάλλει και τα 2 δελτία στην ΕΥΣΤΑ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Η ΕΥΣΤΑ διενεργεί έλεγχο συμβατότητας – πληρότητας για του ΤΔΕ</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Στη συνέχεια η ΕΥΣΤΑ εκδίδει την ΑΠΟΦΑΣΗ ΕΝΤΑΞΗΣ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Αυτόματα υποβάλλεται το «αυτοδίκαιο αίτημα» ένταξης του ΕΡΓΟΥ στο ΠΡΟΓΡΑΜΜΑ ΔΗΜΟΣΙΩΝ ΕΠΕΝΔΥΣΕΩΝ (ΠΔΕ) και εκδίδεται η σχετική Απόφασης Ένταξης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Ο ΦΟΡΕΑΣ ΥΛΟΠΟΙΗΣΗ προχωρά στην σύνταξη της ΔΙΑΚΗΡΥΞΗΣ ή ΠΡΟΣΚΛΗΣΗΣ και υποβάλλει σχετικό αίτημα ελέγχου προς την ΕΥΣΤΑ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Εκδίδεται η «Σύμφωνη Γνώμη» από την ΕΥΣΤΑ για το Σχέδιο της ΔΙΑΚΗΡΥΞΗΣ και στη συνέχεια…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Δημοσιεύεται η ΔΙΑΚΗΡΥΞΗ…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…και ξεκινάει η ΔΙΑΓΩΝΙΣΤΙΚΗ ΔΙΑΔΙΚΑΣΙΑ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Ο ΦΟΡΕΑΣ ΥΛΟΠΟΙΗΣΗ προχωρά στην ΚΑΤΑΚΥΡΩΣΗ του Διαγωνισμού και υποβάλλει αίτημα ελέγχου του Σχεδίου της ΣΥΜΒΑΣΗΣ προς την ΕΥΣΤΑ</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Εκδίδεται η «Σύμφωνη Γνώμη» από την ΕΥΣΤΑ για το σχέδιο της ΣΥΜΒΑΣΗΣ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Υπογράφεται η ΣΥΜΒΑΣΗ και…</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Ο ΦΟΡΕΑΣ ΥΛΟΠΟΙΗΣΗΣ δημιουργεί και υποβάλει το ΤΕΧΝΙΚΟ ΔΕΛΤΙΟ ΣΥΜΒΑΣΗΣ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Κατά τη διάρκεια της υλοποίησης της ΣΥΜΒΑΣΗΣ ο ΦΟΡΕΑΣ ΥΛΟΠΟΙΗΣΗΣ υποβάλλει διαδοχικά ΔΕΛΤΙΑ ΠΑΡΑΚΟΛΟΥΘΗΣΗΣ ενημερώνοντας την ΕΥΣΤΑ για την πρόοδο της υλοποίησης ή τυχόν εμπλοκές της ΣΥΜΒΑΣΗΣ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Περιοδικά ο ΦΟΡΕΑΣ ΥΛΟΠΟΙΗΣΗΣ υποβάλει ΔΕΛΤΙΑ ΕΠΙΤΕΥΞΗΣ ΟΡΟΣΗΜΩΝ/ ΣΤΟΧΩΝ και…</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…ΔΕΛΤΙΑ ΕΠΙΤΕΥΞΗΣ ΕΝΔΙΑΜΕΣΩΝ ΒΗΜΑΤΩΝ ΠΑΡΑΚΟΛΟΥΘΗΣΗΣ και ΔΕΛΤΙΑ ΠΡΟΟΔΟΥ ΤΗΣ ΕΠΙΤΕΥΞΗΣ ΚΟΙΝΩΝ ΔΕΙΚΤΩΝ</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Με την ολοκλήρωση της υλοποίησης της ΣΥΜΒΑΣΗΣ ο ΦΟΡΕΑΣ ΥΛΟΠΟΙΗΣΗΣ θα υποβάλλει τα ΤΔΣ και ΤΔΥ ΟΛΟΚΛΗΡΩΣΗΣ και…</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dirty="0"/>
              <a:t>Η ΕΥΣΤΑ θα προχωρήσει στην έκδοση της ΒΕΒΑΙΩΣΗΣ / ΑΠΟΦΑΣΗΣ ΟΛΟΚΛΗΡΩΣΗΣ του ΕΡΓΟΥ</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47</a:t>
            </a:fld>
            <a:endParaRPr lang="el-GR"/>
          </a:p>
        </p:txBody>
      </p:sp>
    </p:spTree>
    <p:extLst>
      <p:ext uri="{BB962C8B-B14F-4D97-AF65-F5344CB8AC3E}">
        <p14:creationId xmlns:p14="http://schemas.microsoft.com/office/powerpoint/2010/main" val="1907763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Σε αυτό το σημείο θα δούμε τις </a:t>
            </a:r>
            <a:r>
              <a:rPr lang="el-GR" b="1" u="sng" dirty="0"/>
              <a:t>αντιστοιχίσεις που υπάρχουν μεταξύ των ΔΙΑΔΙΚΑΣΙΩΝ του ΣΔΕ και των βασικών δελτίων του ΟΠΣ</a:t>
            </a:r>
            <a:r>
              <a:rPr lang="el-GR" b="1" u="none" dirty="0"/>
              <a:t> </a:t>
            </a:r>
            <a:r>
              <a:rPr lang="el-GR" dirty="0"/>
              <a:t>του Ταμείου Ανάκαμψης. </a:t>
            </a:r>
            <a:endParaRPr lang="el-GR"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Η διαδικασία </a:t>
            </a:r>
            <a:r>
              <a:rPr lang="el-GR" b="1" dirty="0"/>
              <a:t>Δ1 – ΕΝΤΑΞΗ ΕΡΓΩΝ </a:t>
            </a:r>
            <a:r>
              <a:rPr lang="el-GR" dirty="0"/>
              <a:t>υλοποιείται στο σύστημα μέσω των εξής δελτίων:</a:t>
            </a:r>
            <a:endParaRPr lang="el-GR" b="1" dirty="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dirty="0"/>
              <a:t>Το ΤΕΧΝΙΚΟ ΔΕΛΤΙΟ ΕΡΓΟΥ που αποτελεί το αίτημα ένταξης ενός έργου στο Ταμείο ανάκαμψης,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dirty="0"/>
              <a:t>το δελτίο της ΛΙΣΤΑΣ ΕΛΕΓΧΟΥ ΠΛΗΡΟΤΗΤΑΣ του αιτήματος του Φορέα Υλοποίησης/Υπουργείου Ευθύνης από την ΕΥΣΤΑ και τελικά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dirty="0"/>
              <a:t>το δελτίο της ΑΠΟΦΑΣΗΣ ΕΝΤΑΞΗΣ την οποία εκδίδει η ΕΥΣΤΑ και δυνάμει της οποίας εντάσσεται το έργο. </a:t>
            </a:r>
            <a:endParaRPr lang="el-GR"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l-GR"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Η διαδικασία </a:t>
            </a:r>
            <a:r>
              <a:rPr lang="el-GR" b="1" dirty="0"/>
              <a:t>Δ2 – ΩΡΙΜΑΝΣΗ ΕΡΓΩΝ </a:t>
            </a:r>
            <a:r>
              <a:rPr lang="el-GR" dirty="0"/>
              <a:t>υλοποιείται στο σύστημα μέσω του ΔΕΛΤΙΟΥ ΩΡΙΜΑΝΣΗΣ ΕΡΓΟΥ. </a:t>
            </a:r>
            <a:endParaRPr lang="el-GR"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l-GR"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Οι διαδικασίες </a:t>
            </a:r>
            <a:r>
              <a:rPr lang="el-GR" b="1" dirty="0"/>
              <a:t>Δ3-Δ4-Δ5</a:t>
            </a:r>
            <a:r>
              <a:rPr lang="el-GR" dirty="0"/>
              <a:t> υλοποιούνται στο ΟΠΣ ΤΑ μέσω του ΔΕΛΤΙΟΥ ΕΛΕΓΧΟΥ ΝΟΜΙΜΟΤΗΤΑΣ (ή αλλιώς γνωστό και ως ΔΕΛΤΙΟ ΠΡΟΕΓΚΡΙΣΗΣ), μέσω του οποίου η ΕΥΣΤΑ δίνει την ΣΥΜΦΩΝΗ ΓΝΩΜΗ της για τις ΔΙΑΚΥΡΗΞΕΙΣ και τις ΣΥΜΒΑΣΕΙΣ που είναι ΑΝΩ ΤΩΝ ΟΡΙΩΝ της ΕΥΡΩΠΑΪΚΗΣ ΕΠΙΤΡΟΠΗΣ, καθώς και τη ΣΥΜΦΩΝΗ ΓΝΩΜΗ της για τις ΠΡΟΣΚΛΗΣΕΙΣ ΕΝΙΣΧΥΣΕΩΝ</a:t>
            </a:r>
            <a:endParaRPr lang="el-GR"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u="sng" dirty="0"/>
              <a:t>Σημειώνουμε ότι το συγκεκριμένο δελτίο χρησιμοποιείται επίσης και για τις ΣΥΜΒΑΣΕΙΣ ΚΑΤΩ ΤΩΝ ΟΡΙΩΝ της ΕΥΡΩΠΑΪΚΗΣ ΕΠΙΤΡΟΠΗΣ στο πλαίσιο της διενέργειας των </a:t>
            </a:r>
            <a:r>
              <a:rPr lang="en-US" u="sng" dirty="0"/>
              <a:t>EX-ANTE </a:t>
            </a:r>
            <a:r>
              <a:rPr lang="el-GR" u="sng" dirty="0"/>
              <a:t>ελέγχων ΜΗ-ΣΥΓΚΡΟΥΣΗΣ ΣΥΜΦΕΡΟΝΤΩΝ </a:t>
            </a:r>
            <a:endParaRPr lang="el-GR" b="1" u="sng"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l-GR"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Η διαδικασία </a:t>
            </a:r>
            <a:r>
              <a:rPr lang="el-GR" b="1" dirty="0"/>
              <a:t>Δ6</a:t>
            </a:r>
            <a:r>
              <a:rPr lang="el-GR" dirty="0"/>
              <a:t> αποτυπώνεται στο σύστημα μέσω 2 δελτίων, του ΤΕΧΝΙΚΟΥ ΔΕΛΤΙΟΥ ΣΥΜΒΑΣΗΣ/ΥΠΟΕΡΓΟΥ και του ΔΕΛΤΙΟΥ ΠΑΡΑΚΟΛΟΥΘΗΣΗΣ ΥΛΟΠΟΙΗΣΗΣ ΔΗΜΟΣΙΑΣ ΣΥΜΒΑΣΗΣ ή ΠΡΟΣΚΛΗΣΗΣ ΕΝΙΣΧΥΣΕΩΝ.</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l-GR"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Η διαδικασία </a:t>
            </a:r>
            <a:r>
              <a:rPr lang="el-GR" b="1" dirty="0"/>
              <a:t>Δ7</a:t>
            </a:r>
            <a:r>
              <a:rPr lang="el-GR" dirty="0"/>
              <a:t> για την ΔΗΛΩΣΗ ΕΠΙΤΕΥΞΗΣ ΟΡΟΣΗΜΩΝ &amp; ΣΤΟΧΩΝ για ΑΙΤΗΜΑΤΑ ΠΛΗΡΩΜΗΣ, όσο και η διαδικασία </a:t>
            </a:r>
            <a:r>
              <a:rPr lang="el-GR" b="1" dirty="0"/>
              <a:t>Δ19</a:t>
            </a:r>
            <a:r>
              <a:rPr lang="el-GR" dirty="0"/>
              <a:t> για τις ΕΞΑΜΗΝΙΑΙΕΣ ΕΞΘΕΣΕΙΣ </a:t>
            </a:r>
            <a:r>
              <a:rPr lang="en-US" dirty="0"/>
              <a:t>BI-ANNUAL REPORT </a:t>
            </a:r>
            <a:r>
              <a:rPr lang="el-GR" dirty="0"/>
              <a:t>και </a:t>
            </a:r>
            <a:r>
              <a:rPr lang="en-US" dirty="0"/>
              <a:t>COMMON INDICATORS REPORT </a:t>
            </a:r>
            <a:r>
              <a:rPr lang="el-GR" dirty="0"/>
              <a:t>χρησιμοποιούν όλες το ΔΕΛΤΙΟ ΕΠΙΤΕΥΞΗΣ.</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l-GR"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Τέλος η διαδικασία </a:t>
            </a:r>
            <a:r>
              <a:rPr lang="el-GR" b="1" dirty="0"/>
              <a:t>Δ18</a:t>
            </a:r>
            <a:r>
              <a:rPr lang="el-GR" dirty="0"/>
              <a:t> αποτυπώνεται στο ΟΠΣ ΤΑ μέσω του δελτίου ΑΠΟΦΑΣΗ/ΒΕΒΑΙΩΣΗ ΟΛΟΚΛΗΡΩΣΗΣ.</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48</a:t>
            </a:fld>
            <a:endParaRPr lang="el-GR"/>
          </a:p>
        </p:txBody>
      </p:sp>
    </p:spTree>
    <p:extLst>
      <p:ext uri="{BB962C8B-B14F-4D97-AF65-F5344CB8AC3E}">
        <p14:creationId xmlns:p14="http://schemas.microsoft.com/office/powerpoint/2010/main" val="2025532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Wingdings" panose="05000000000000000000" pitchFamily="2" charset="2"/>
              <a:buChar char="l"/>
            </a:pPr>
            <a:r>
              <a:rPr lang="el-GR" dirty="0"/>
              <a:t>Μέχρι σήμερα, όλοι μαζί σαν δίκτυο Φορέων Υλοποίησης και Υπουργείων Ευθύνης, έχετε εντάξει επιτυχημένα </a:t>
            </a:r>
            <a:r>
              <a:rPr lang="el-GR" b="1" u="sng" dirty="0"/>
              <a:t>περίπου 730 ΕΡΓΑ</a:t>
            </a:r>
            <a:r>
              <a:rPr lang="el-GR" dirty="0"/>
              <a:t> στο Ταμείο Ανάκαμψης και Ανθεκτικότητας. </a:t>
            </a:r>
          </a:p>
          <a:p>
            <a:pPr marL="171450" indent="-171450">
              <a:buFont typeface="Wingdings" panose="05000000000000000000" pitchFamily="2" charset="2"/>
              <a:buChar char="l"/>
            </a:pPr>
            <a:r>
              <a:rPr lang="el-GR" dirty="0"/>
              <a:t>Γεγονός που σημαίνει ότι πλέον είστε εξοικειωμένοι με τον τρόπο λειτουργίας και συμπλήρωσης του ΤΕΧΝΙΚΟΥ ΔΕΛΤΙΟΥ ΕΡΓΟΥ.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Συνεπώς σε αυτή την ενότητα της Παρουσίασης που αφορά στο ΤΔΕ, δεν χρειάζεται να δούμε αναλυτικά από την αρχή κάθε λεπτομέρεια της συμπλήρωσης του δελτίου.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Αντίθετα αυτό που χρειάζεται είναι να εστιάσουμε σε ορισμένες ειδικές περιπτώσεις που έχουν να κάνουν με την ορθή συμπλήρωση του ΤΔΕ.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l-GR" dirty="0"/>
              <a:t>Από την ανάλυση των περιπτώσεων που θα δούμε παρακάτω, πιθανώς να διαπιστώσετε ότι τα ΤΔΕ των Έργων σας που βρίσκονται σε Ισχύ αυτή τη στιγμή, χρειάζονται διορθώσεις προκειμένου να αποτυπώνουν την ακριβή εικόνα του έργου και να βοηθήσουν όλους μας στην παρακολούθηση της επίτευξης των Οροσήμων, καθώς και στο ακριβές </a:t>
            </a:r>
            <a:r>
              <a:rPr lang="en-US" dirty="0"/>
              <a:t>reporting </a:t>
            </a:r>
            <a:r>
              <a:rPr lang="el-GR" dirty="0"/>
              <a:t>που κάνουμε στην πολιτική ηγεσία, τις ελεγκτικές αρχές και την Ευρωπαϊκή Επιτροπή.</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l-GR"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l-GR" b="1" dirty="0"/>
              <a:t>«Θα σας παρακαλέσουμε θερμά, την επόμενη κιόλας ημέρα μετά από αυτήν την εκπαίδευση, να προχωρήσετε σε διορθώσεις όποιων σφαλμάτων διαπιστώσετε κάνοντας χρήση των νέων εκδόσεων Επικαιροποίησης των ΤΔΕ. Εάν χρειάζεται ακόμη και Τροποποιήσεις αυτών»</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 </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49</a:t>
            </a:fld>
            <a:endParaRPr lang="el-GR"/>
          </a:p>
        </p:txBody>
      </p:sp>
    </p:spTree>
    <p:extLst>
      <p:ext uri="{BB962C8B-B14F-4D97-AF65-F5344CB8AC3E}">
        <p14:creationId xmlns:p14="http://schemas.microsoft.com/office/powerpoint/2010/main" val="1991297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Είναι εξαιρετικά σημαντικό το ΤΕΧΝΙΚΟ ΔΕΛΤΙΟ ΕΡΓΟΥ να αποτυπώνει την πλέον επίκαιρη και ορθή εικόνα των δεδομένων που ισχύουν ανά πάσα στιγμή.</a:t>
            </a:r>
          </a:p>
          <a:p>
            <a:pPr marL="171450" indent="-171450">
              <a:buFont typeface="Wingdings" panose="05000000000000000000" pitchFamily="2" charset="2"/>
              <a:buChar char="l"/>
            </a:pPr>
            <a:r>
              <a:rPr lang="el-GR" b="1" dirty="0"/>
              <a:t>ΠΡΩΤΟΝ</a:t>
            </a:r>
            <a:r>
              <a:rPr lang="el-GR" dirty="0"/>
              <a:t> διότι όλα τα επόμενα δελτία της Παρακολούθησης του Έργου εξαρτώνται από αυτό.</a:t>
            </a:r>
          </a:p>
          <a:p>
            <a:pPr marL="171450" indent="-171450">
              <a:buFont typeface="Wingdings" panose="05000000000000000000" pitchFamily="2" charset="2"/>
              <a:buChar char="l"/>
            </a:pPr>
            <a:r>
              <a:rPr lang="el-GR" b="1" dirty="0"/>
              <a:t>ΔΕΥΤΕΡΟΝ</a:t>
            </a:r>
            <a:r>
              <a:rPr lang="el-GR" dirty="0"/>
              <a:t> διότι όλες οι αναφορές που παίρνει η συντονιστική αρχή και η πολιτική ηγεσία εξαρτώνται από αυτό.</a:t>
            </a:r>
          </a:p>
          <a:p>
            <a:endParaRPr lang="el-GR" dirty="0"/>
          </a:p>
          <a:p>
            <a:r>
              <a:rPr lang="el-GR" dirty="0"/>
              <a:t>Δεδομένα των ΕΡΓΩΝ όπως η ακριβής Γεωγραφική Χωροθέτηση του έργου, η ακριβής αντιστοίχιση των Οροσήμων με τα Υποέργα-Συμβάσεις του έργου, η ακριβής ανάδειξη και αποτύπωση Συμπληρωματικών Έργων που χρηματοδοτούνται από άλλες Πηγές Χρηματοδότησης και ο πλέον επικαιροποιημένο χρονικός ορίζοντας της υλοποίησης του έργου είναι ΟΛΑ τους εξαιρετικά σημαντικά και θα πρέπει να γίνεται χρήση των νέων εκδόσεων του ΤΔΕ </a:t>
            </a:r>
            <a:r>
              <a:rPr lang="el-GR" b="1" u="sng" dirty="0"/>
              <a:t>χωρίς καμία φειδώ</a:t>
            </a:r>
            <a:r>
              <a:rPr lang="el-GR" dirty="0"/>
              <a:t>.</a:t>
            </a:r>
          </a:p>
          <a:p>
            <a:endParaRPr lang="el-GR" dirty="0"/>
          </a:p>
          <a:p>
            <a:r>
              <a:rPr lang="el-GR" dirty="0"/>
              <a:t>Θυμίζουμε ότι:</a:t>
            </a:r>
          </a:p>
          <a:p>
            <a:r>
              <a:rPr lang="el-GR" b="1" dirty="0"/>
              <a:t>Η ΕΠΙΚΑΙΡΟΠΟΙΗΣΗ ενός ΤΔΕ </a:t>
            </a:r>
            <a:r>
              <a:rPr lang="el-GR" dirty="0"/>
              <a:t>μπορεί να γίνει για δεδομένα που δεν επηρεάζουν το έγγραφο της Απόφασης Ένταξης και μέσω αυτής η νεότερη έκδοση του ΤΔΕ μπαίνει αυτομάτως σε Ισχύ με την Οριστικοποίηση του δελτίου από την ΕΥΣΤΑ.</a:t>
            </a:r>
          </a:p>
          <a:p>
            <a:r>
              <a:rPr lang="el-GR" b="1" dirty="0"/>
              <a:t>Η ΤΡΟΠΟΠΟΙΗΣΗ ενός ΤΔΕ</a:t>
            </a:r>
            <a:r>
              <a:rPr lang="el-GR" dirty="0"/>
              <a:t> πρέπει να γίνεται όταν αλλάζουμε δεδομένα που επηρεάζουν το έγγραφο της Απόφασης Ένταξης και για να μπει σε Ισχύ μία επόμενη έκδοση του ΤΔΕ μέσω αυτής χρειάζεται η έκδοση ΤΡΟΠΟΠΟΙΗΣΗΣ ΑΠΟΦΑΣΗ ΕΝΤΑΞΗΣ από την ΕΥΣΤΑ.</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50</a:t>
            </a:fld>
            <a:endParaRPr lang="el-GR"/>
          </a:p>
        </p:txBody>
      </p:sp>
    </p:spTree>
    <p:extLst>
      <p:ext uri="{BB962C8B-B14F-4D97-AF65-F5344CB8AC3E}">
        <p14:creationId xmlns:p14="http://schemas.microsoft.com/office/powerpoint/2010/main" val="98263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lnSpc>
                <a:spcPct val="120000"/>
              </a:lnSpc>
              <a:spcBef>
                <a:spcPts val="300"/>
              </a:spcBef>
              <a:spcAft>
                <a:spcPts val="300"/>
              </a:spcAft>
              <a:buFont typeface="Wingdings" panose="05000000000000000000" pitchFamily="2" charset="2"/>
              <a:buChar char="è"/>
            </a:pPr>
            <a:r>
              <a:rPr lang="el-GR" dirty="0"/>
              <a:t>Το Ολοκληρωμένο Πληροφοριακό Σύστημα του Ταμείου Ανάκαμψης &amp; Ανθεκτικότητας (ΟΠΣ ΤΑ) πρόκειται για μια διαδικτυακή εφαρμογή, στην οποία η πρόσβαση των χρηστών μπορεί να γίνει από οποιονδήποτε χώρο και οποιαδήποτε συσκευή </a:t>
            </a:r>
          </a:p>
          <a:p>
            <a:pPr marL="171450" indent="-171450">
              <a:lnSpc>
                <a:spcPct val="120000"/>
              </a:lnSpc>
              <a:spcBef>
                <a:spcPts val="300"/>
              </a:spcBef>
              <a:spcAft>
                <a:spcPts val="300"/>
              </a:spcAft>
              <a:buFont typeface="Wingdings" panose="05000000000000000000" pitchFamily="2" charset="2"/>
              <a:buChar char="è"/>
            </a:pPr>
            <a:endParaRPr lang="el-GR" dirty="0"/>
          </a:p>
          <a:p>
            <a:pPr marL="171450" indent="-171450">
              <a:lnSpc>
                <a:spcPct val="120000"/>
              </a:lnSpc>
              <a:spcBef>
                <a:spcPts val="300"/>
              </a:spcBef>
              <a:spcAft>
                <a:spcPts val="300"/>
              </a:spcAft>
              <a:buFont typeface="Wingdings" panose="05000000000000000000" pitchFamily="2" charset="2"/>
              <a:buChar char="è"/>
            </a:pPr>
            <a:r>
              <a:rPr lang="el-GR" dirty="0"/>
              <a:t>Η είσοδος στο ΟΠΣ ΤΑ πραγματοποιείται από την </a:t>
            </a:r>
            <a:r>
              <a:rPr lang="el-GR" b="1" dirty="0"/>
              <a:t>ΔΙΑΔΥΚΤΙΑΚΗ ΠΥΛΗ του ΟΠΣ ΤΑ</a:t>
            </a:r>
            <a:r>
              <a:rPr lang="el-GR" dirty="0"/>
              <a:t> στη διεύθυνση που βλέπετε &lt;</a:t>
            </a:r>
            <a:r>
              <a:rPr lang="en-US" dirty="0"/>
              <a:t>https://logon.ops.gr/</a:t>
            </a:r>
            <a:r>
              <a:rPr lang="el-GR" dirty="0"/>
              <a:t>&gt; συμπληρώνοντας το </a:t>
            </a:r>
            <a:r>
              <a:rPr lang="en-US" dirty="0"/>
              <a:t>USERNAME </a:t>
            </a:r>
            <a:r>
              <a:rPr lang="el-GR" dirty="0"/>
              <a:t>και </a:t>
            </a:r>
            <a:r>
              <a:rPr lang="en-US" dirty="0"/>
              <a:t>PASSWORD</a:t>
            </a:r>
            <a:r>
              <a:rPr lang="el-GR" dirty="0"/>
              <a:t> του χρήστη του συστήματος που έχετε δημιουργήσει. Σημειώνουμε ότι το</a:t>
            </a:r>
            <a:r>
              <a:rPr lang="en-US" dirty="0"/>
              <a:t> PASSWORD </a:t>
            </a:r>
            <a:r>
              <a:rPr lang="el-GR" dirty="0"/>
              <a:t>θα πρέπει να ανανεώνετε κάθε 6 μήνες το αργότερο</a:t>
            </a:r>
          </a:p>
          <a:p>
            <a:pPr marL="0" indent="0">
              <a:lnSpc>
                <a:spcPct val="120000"/>
              </a:lnSpc>
              <a:spcBef>
                <a:spcPts val="300"/>
              </a:spcBef>
              <a:spcAft>
                <a:spcPts val="300"/>
              </a:spcAft>
              <a:buFont typeface="Wingdings" panose="05000000000000000000" pitchFamily="2" charset="2"/>
              <a:buNone/>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dirty="0"/>
              <a:t>Στην περίπτωση που δεν έχετε ακόμη δημιουργήσει χρήστη του συστήματος, από την ΔΙΑΔΥΚΤΙΑΚΗ ΠΥΛΗ του ΟΠΣ ΤΑ μπορείτε να ακολουθήσετε το σχετικό </a:t>
            </a:r>
            <a:r>
              <a:rPr lang="en-US" dirty="0"/>
              <a:t>link </a:t>
            </a:r>
            <a:r>
              <a:rPr lang="el-GR" dirty="0"/>
              <a:t>για </a:t>
            </a:r>
            <a:r>
              <a:rPr lang="el-GR" b="1" dirty="0"/>
              <a:t>Εγγραφή και Δημιουργία νέου χρήστη</a:t>
            </a:r>
            <a:r>
              <a:rPr lang="el-GR" dirty="0"/>
              <a:t> στελέχους ΥΠΟΥΡΓΕΙΟΥ ΕΥΘΥΝΗΣ ή ΦΟΡΕΑ ΥΛΟΠΟΙΗΣΗΣ σύμφωνα με τις οδηγίες του σχετικού Εγχειριδίου το οποίο βρίσκεται αναρτημένο στην ιστοσελίδα του «Ελλάδα 2.0»</a:t>
            </a:r>
          </a:p>
          <a:p>
            <a:pPr marL="171450" indent="-171450">
              <a:lnSpc>
                <a:spcPct val="120000"/>
              </a:lnSpc>
              <a:spcBef>
                <a:spcPts val="300"/>
              </a:spcBef>
              <a:spcAft>
                <a:spcPts val="300"/>
              </a:spcAft>
              <a:buFont typeface="Wingdings" panose="05000000000000000000" pitchFamily="2" charset="2"/>
              <a:buChar char="è"/>
            </a:pPr>
            <a:endParaRPr lang="el-GR" dirty="0"/>
          </a:p>
          <a:p>
            <a:pPr marL="171450" indent="-171450">
              <a:lnSpc>
                <a:spcPct val="120000"/>
              </a:lnSpc>
              <a:spcBef>
                <a:spcPts val="300"/>
              </a:spcBef>
              <a:spcAft>
                <a:spcPts val="300"/>
              </a:spcAft>
              <a:buFont typeface="Wingdings" panose="05000000000000000000" pitchFamily="2" charset="2"/>
              <a:buChar char="è"/>
            </a:pPr>
            <a:r>
              <a:rPr lang="el-GR" dirty="0"/>
              <a:t>Σε περίπτωση που ξεχάσετε το </a:t>
            </a:r>
            <a:r>
              <a:rPr lang="en-US" dirty="0"/>
              <a:t>PASSWORD </a:t>
            </a:r>
            <a:r>
              <a:rPr lang="el-GR" dirty="0"/>
              <a:t>μπορείτε να το ανακτήσετε ακολουθώντας το σχετικό </a:t>
            </a:r>
            <a:r>
              <a:rPr lang="en-US" dirty="0"/>
              <a:t>link </a:t>
            </a:r>
            <a:r>
              <a:rPr lang="el-GR" dirty="0"/>
              <a:t>με επιβεβαίωση του </a:t>
            </a:r>
            <a:r>
              <a:rPr lang="en-US" dirty="0"/>
              <a:t>USERNAME </a:t>
            </a:r>
            <a:r>
              <a:rPr lang="el-GR" dirty="0"/>
              <a:t>και του </a:t>
            </a:r>
            <a:r>
              <a:rPr lang="en-US" dirty="0"/>
              <a:t>EMAIL </a:t>
            </a:r>
            <a:r>
              <a:rPr lang="el-GR" dirty="0"/>
              <a:t>σας, στο οποίο θα αποσταλεί το νέο </a:t>
            </a:r>
            <a:r>
              <a:rPr lang="en-US" dirty="0"/>
              <a:t>PASSWORD</a:t>
            </a:r>
            <a:endParaRPr lang="el-GR" dirty="0"/>
          </a:p>
          <a:p>
            <a:pPr marL="171450" indent="-171450">
              <a:lnSpc>
                <a:spcPct val="120000"/>
              </a:lnSpc>
              <a:spcBef>
                <a:spcPts val="300"/>
              </a:spcBef>
              <a:spcAft>
                <a:spcPts val="300"/>
              </a:spcAft>
              <a:buFont typeface="Wingdings" panose="05000000000000000000" pitchFamily="2" charset="2"/>
              <a:buChar char="è"/>
            </a:pPr>
            <a:endParaRPr lang="en-US"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a:t>
            </a:fld>
            <a:endParaRPr lang="el-GR"/>
          </a:p>
        </p:txBody>
      </p:sp>
    </p:spTree>
    <p:extLst>
      <p:ext uri="{BB962C8B-B14F-4D97-AF65-F5344CB8AC3E}">
        <p14:creationId xmlns:p14="http://schemas.microsoft.com/office/powerpoint/2010/main" val="2553300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Όταν λοιπόν σκοπεύουμε να προχωρήσουμε σε μία επόμενη έκδοση του ΤΔΕ για να ενημερώσουμε με τα πλέον επίκαιρα δεδομένα που ισχύουν στο έργο μας, θα ακολουθήσουμε τη γνωστή διαδικασία ΔΗΜΙΟΥΡΓΙΑΣ νέας έκδοσης του δελτίου προσέχοντας ιδιαιτέρως η ΝΕΑ έκδοση του δελτίου να στηρίζεται πάντοτε στην ΙΣΧΥΟΥΣΑ έκδοση του δελτίου που υπάρχει στο σύστημα εκείνη τη στιγμή.</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51</a:t>
            </a:fld>
            <a:endParaRPr lang="el-GR"/>
          </a:p>
        </p:txBody>
      </p:sp>
    </p:spTree>
    <p:extLst>
      <p:ext uri="{BB962C8B-B14F-4D97-AF65-F5344CB8AC3E}">
        <p14:creationId xmlns:p14="http://schemas.microsoft.com/office/powerpoint/2010/main" val="3248439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Κατά τη διαδικασία της δημιουργίας μία νέας έκδοση του δελτίου, το σύστημα </a:t>
            </a:r>
            <a:r>
              <a:rPr lang="en-US" dirty="0"/>
              <a:t>by default </a:t>
            </a:r>
            <a:r>
              <a:rPr lang="el-GR" dirty="0"/>
              <a:t>θα θεωρήσει ότι ξεκινάμε μία νέα έκδοση ΤΡΟΠΟΠΟΙΗΣΗΣ του δελτίου.</a:t>
            </a:r>
          </a:p>
          <a:p>
            <a:r>
              <a:rPr lang="el-GR" dirty="0"/>
              <a:t>Μέχρι να πατήσουμε το κουμπί της «Δημιουργίας Νέας Έκδοσης» στην αρχική οθόνη επεξεργασίας του δελτίου, θα παρατηρήσουμε ότι το κουμπί </a:t>
            </a:r>
            <a:r>
              <a:rPr lang="el-GR" b="1" dirty="0"/>
              <a:t>Κατηγορία Έκδοσης</a:t>
            </a:r>
            <a:r>
              <a:rPr lang="el-GR" dirty="0"/>
              <a:t> είναι κλειδωμένο και δεν μας επιτρέπει να αλλάξουμε τιμή. </a:t>
            </a:r>
          </a:p>
          <a:p>
            <a:r>
              <a:rPr lang="el-GR" dirty="0"/>
              <a:t>Ωστόσο με το πάτημα του κουμπιού της «Δημιουργίας Νέας Έκδοσης» το πεδίο Κατηγορία Έκδοσης ανοίγει και πλέον μπορούμε να επιλέξουμε την ΕΠΙΚΑΙΡΟΠΟΙΗΣΗ του δελτίου, εφόσον αυτό σκοπεύουμε να κάνουμε.</a:t>
            </a:r>
          </a:p>
          <a:p>
            <a:r>
              <a:rPr lang="el-GR" dirty="0"/>
              <a:t>Σε κάθε περίπτωση οφείλουμε να περιγράψουμε συνοπτικά αλλά ξεκάθαρα τις αλλαγές δεδομένων που κάνουμε με την τρέχουσα νέα έκδοση του δελτίου.</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52</a:t>
            </a:fld>
            <a:endParaRPr lang="el-GR"/>
          </a:p>
        </p:txBody>
      </p:sp>
    </p:spTree>
    <p:extLst>
      <p:ext uri="{BB962C8B-B14F-4D97-AF65-F5344CB8AC3E}">
        <p14:creationId xmlns:p14="http://schemas.microsoft.com/office/powerpoint/2010/main" val="546985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Ένας πολύ βασικός κανόνας που ισχύει στο ΟΠΣ και τον οποίο πρέπει να έχουμε εντελώς ξεκάθαρο ως χρήστες του συστήματος, είναι ο εξής:</a:t>
            </a:r>
          </a:p>
          <a:p>
            <a:endParaRPr lang="el-GR" dirty="0"/>
          </a:p>
          <a:p>
            <a:r>
              <a:rPr lang="el-GR" dirty="0"/>
              <a:t>Ο ΧΡΗΣΤΗΣ ΦΟΡΕΑ ΥΛΟΠΟΙΗΣΗΣ του ΟΠΣ τον οποίο έχουμε φτιάξει και εργαζόμαστε στο σύστημα ανήκει σε έναν πολύ συγκεκριμένο κωδικοποιημένο ΦΟΡΕΑ.</a:t>
            </a:r>
          </a:p>
          <a:p>
            <a:r>
              <a:rPr lang="el-GR" dirty="0"/>
              <a:t>Όταν δημιουργούμε ένα ΤΕΧΝΙΚΟ ΔΕΛΤΙΟ ΕΡΓΟΥ στο Τμήμα Β, ως ΦΟΡΕΑ ΥΛΟΠΟΙΗΣΗΣ το σύστημα θα συμπληρώσει αυτόματα και αμετάκλητα τον συγκεκριμένο ΦΟΡΕΑ στον οποίο ανήκει ο ΧΡΗΣΤΗΣ μας. Εάν για κάποιο λόγο, στην πορεία υλοποίησης χρειαστεί να αλλάξει ο ΦΟΡΕΑΣ ΥΛΟΠΟΙΗΣΗΣ του έργου, αυτή η διαδικασία μπορεί να γίνει μόνο σε συνεργασία με την ΕΥΣΤΑ. </a:t>
            </a:r>
          </a:p>
          <a:p>
            <a:r>
              <a:rPr lang="el-GR" b="1" u="sng" dirty="0"/>
              <a:t>Μόνο ένας χρήστης της ΕΥΣΤΑ μπορεί να αλλάξει τον Φορέα Υλοποίησης ενός έργου μέσα στο ΟΠΣ.</a:t>
            </a:r>
            <a:r>
              <a:rPr lang="el-GR" dirty="0"/>
              <a:t> </a:t>
            </a:r>
          </a:p>
          <a:p>
            <a:r>
              <a:rPr lang="el-GR" dirty="0"/>
              <a:t>  </a:t>
            </a:r>
          </a:p>
          <a:p>
            <a:r>
              <a:rPr lang="el-GR" dirty="0"/>
              <a:t>Επίσης πρέπει να θυμόμαστε ότι το </a:t>
            </a:r>
            <a:r>
              <a:rPr lang="en-US" dirty="0"/>
              <a:t>email </a:t>
            </a:r>
            <a:r>
              <a:rPr lang="el-GR" dirty="0"/>
              <a:t>επικοινωνίας που δηλώνουμε στο σύστημα είναι αυτό στο οποίο θα απευθύνονται όλες οι ενημερώσεις και τα αυτοματοποιημένα μηνύματα του συστήματος.</a:t>
            </a:r>
          </a:p>
          <a:p>
            <a:r>
              <a:rPr lang="el-GR" b="1" u="sng" dirty="0"/>
              <a:t>Το </a:t>
            </a:r>
            <a:r>
              <a:rPr lang="en-US" b="1" u="sng" dirty="0"/>
              <a:t>email </a:t>
            </a:r>
            <a:r>
              <a:rPr lang="el-GR" b="1" u="sng" dirty="0"/>
              <a:t>επικοινωνίας πρέπει να είναι πάντοτε ενημερωμένο για να μην χάνονται μηνύματα και ειδοποιήσεις του ΟΠΣ.</a:t>
            </a:r>
            <a:r>
              <a:rPr lang="el-GR" dirty="0"/>
              <a:t>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53</a:t>
            </a:fld>
            <a:endParaRPr lang="el-GR"/>
          </a:p>
        </p:txBody>
      </p:sp>
    </p:spTree>
    <p:extLst>
      <p:ext uri="{BB962C8B-B14F-4D97-AF65-F5344CB8AC3E}">
        <p14:creationId xmlns:p14="http://schemas.microsoft.com/office/powerpoint/2010/main" val="2690255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Πώς γίνεται λοιπόν η τροποποίηση του ΦΟΡΕΑ ΥΛΟΠΟΙΗΣΗΣ ενός έργου, όταν παρουσιάζεται αυτή η ανάγκη?</a:t>
            </a:r>
          </a:p>
          <a:p>
            <a:r>
              <a:rPr lang="el-GR" dirty="0"/>
              <a:t>Σε αυτήν την ειδική περίπτωση πρέπει πάντοτε να έχουμε κατά νου τον εξής κανόνα του ΟΠΣ:</a:t>
            </a:r>
          </a:p>
          <a:p>
            <a:r>
              <a:rPr lang="el-GR" b="1" u="sng" dirty="0"/>
              <a:t>Μέχρι να τεθεί σε Ισχύ η νέα έκδοση του δελτίου που θα αποτυπώνει τον Νέο Φορέα ως ΦΟΡΕΑ ΥΛΟΠΟΙΗΣΗΣ, μόνον ο χρήστης του Παλιού Φορέα είναι σε θέση να βλέπει και να επεξεργάζεται το δελτίο.</a:t>
            </a:r>
          </a:p>
          <a:p>
            <a:endParaRPr lang="el-GR" dirty="0"/>
          </a:p>
          <a:p>
            <a:r>
              <a:rPr lang="el-GR" dirty="0"/>
              <a:t>Δηλαδή ο χρήστης του παλιού ΦΟΡΕΑ ΥΛΟΠΟΙΗΣΗΣ θα πρέπει να δημιουργήσει την νέα έκδοση Τροποποίησης ΤΔΕ, να συμπληρώσει στην Συνοπτική Περιγραφή τον νέο ΦΟΡΕΑ ΥΛΟΠΟΙΗΣΗΣ του έργου και να υποβάλλει μέσω του ΥΠΟΥΡΓΕΙΟΥ ΕΥΘΥΝΗΣ το δελτίο στην ΕΥΣΤΑ (το οποίο σε αυτή τη φάση θα εξακολουθεί να αναγράφει τον παλιό ΦΟΡΕΑ ΥΛΟΠΟΙΗΣΗΣ, αναγκαστικά).</a:t>
            </a:r>
          </a:p>
          <a:p>
            <a:endParaRPr lang="el-GR" dirty="0"/>
          </a:p>
          <a:p>
            <a:r>
              <a:rPr lang="el-GR" dirty="0"/>
              <a:t>Στην συνέχεια είναι ο χρήστης της ΕΥΣΤΑ που με επεξεργασία θα μπορέσει να κάνει την αντικατάσταση του ΦΟΡΕΑ ΥΛΟΠΟΙΗΣΗΣ και των Υποέργων τα οποία είναι συνδεδεμένος μαζί τους. </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54</a:t>
            </a:fld>
            <a:endParaRPr lang="el-GR"/>
          </a:p>
        </p:txBody>
      </p:sp>
    </p:spTree>
    <p:extLst>
      <p:ext uri="{BB962C8B-B14F-4D97-AF65-F5344CB8AC3E}">
        <p14:creationId xmlns:p14="http://schemas.microsoft.com/office/powerpoint/2010/main" val="200340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Ένα άλλο σημαντικό σημείο που πρέπει να προσέξουμε στο ΤΔΕ είναι η ορθή αποτύπωση της </a:t>
            </a:r>
            <a:r>
              <a:rPr lang="el-GR" b="1" u="sng" dirty="0"/>
              <a:t>ΓΕΩΓΡΑΦΙΚΗΣ ΧΩΡΟΘΕΤΗΣΗΣ</a:t>
            </a:r>
            <a:r>
              <a:rPr lang="el-GR" dirty="0"/>
              <a:t> του έργου</a:t>
            </a:r>
          </a:p>
          <a:p>
            <a:endParaRPr lang="el-GR" dirty="0"/>
          </a:p>
          <a:p>
            <a:r>
              <a:rPr lang="el-GR" dirty="0"/>
              <a:t>Παρουσιάζεται συχνά το φαινόμενο κατά την αρχική ένταξη ενός έργου, ως ΓΕΩΓΡΑΦΙΚΗ ΘΕΣΗ του έργου να είχε επιλεγεί η γενική τιμή «Όλη η Ελλάδα» είτε λόγω βιασύνης, είτε λόγω του γεγονότος ότι κατά την ένταξη δεν ήταν ακόμη γνωστή η ακριβής Χωροθέτηση του έργου (ανάλογα και με τη φύση του έργου)</a:t>
            </a:r>
          </a:p>
          <a:p>
            <a:endParaRPr lang="el-GR" dirty="0"/>
          </a:p>
          <a:p>
            <a:r>
              <a:rPr lang="el-GR" dirty="0"/>
              <a:t>Εάν διαπιστώσουμε κάποια στιγμή ότι η συγκεκριμένη συμπλήρωση χρειάζεται διόρθωση, αυτό μπορεί να γίνει πολύ εύκολα και γρήγορα μέσω μιας ΕΠΙΚΑΙΡΟΠΟΙΗΣΗΣ του ΤΔΕ</a:t>
            </a:r>
          </a:p>
          <a:p>
            <a:endParaRPr lang="el-GR" dirty="0"/>
          </a:p>
          <a:p>
            <a:r>
              <a:rPr lang="el-GR" dirty="0"/>
              <a:t>Στις περιπτώσεις όπου πρέπει να αποτυπώσουμε ότι τμήματα ενός έργου υλοποιούνται σε περισσότερες περιοχές της Ελληνικής Επικράτειας, τότε θα προχωρήσουμε σε διαμοιρασμό του έργου σε διάφορες ΓΕΩΓΡΑΦΙΚΕΣ ΘΕΣΕΙΣ </a:t>
            </a:r>
          </a:p>
          <a:p>
            <a:endParaRPr lang="el-GR" dirty="0"/>
          </a:p>
          <a:p>
            <a:r>
              <a:rPr lang="el-GR" dirty="0"/>
              <a:t>Το </a:t>
            </a:r>
            <a:r>
              <a:rPr lang="el-GR" b="1" u="sng" dirty="0"/>
              <a:t>κριτήριο για τον διαμοιρασμό θα είναι το πώς μοιράζεται η ΕΠΙΛΕΞΙΜΗ  ΔΗΜΟΣΙΑ ΔΑΠΑΝΗ</a:t>
            </a:r>
            <a:r>
              <a:rPr lang="el-GR" dirty="0"/>
              <a:t> (δηλαδή η Συμμετοχή του ΤΑΑ) μεταξύ των περισσότερων περιοχών</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55</a:t>
            </a:fld>
            <a:endParaRPr lang="el-GR"/>
          </a:p>
        </p:txBody>
      </p:sp>
    </p:spTree>
    <p:extLst>
      <p:ext uri="{BB962C8B-B14F-4D97-AF65-F5344CB8AC3E}">
        <p14:creationId xmlns:p14="http://schemas.microsoft.com/office/powerpoint/2010/main" val="1233787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Σε αυτό το σημείο θα πρέπει να θυμίσουμε ότι η ΓΕΩΓΡΑΦΙΚΗ ΧΩΡΟΘΕΤΗΣΗ συμπληρώνεται και ανά Υποέργο στο ΤΕΧΝΙΚΟ ΔΕΛΤΙΟ ΣΥΜΒΑΣΗΣ. Δηλαδή αφενός έχουμε την αποτύπωση της ΓΕΩΓΡΑΦΙΚΗΣ ΧΩΡΟΘΕΤΗΣΗΣ του έργου μέσω του ΤΔΕ, αφετέρου αποτυπώνουμε και την ΓΕΩΓΡΑΦΙΚΗ ΧΩΡΟΘΕΤΗΣΗ του κάθε Υποέργου ενός έργου μέσω του ΤΔΣ.</a:t>
            </a:r>
          </a:p>
          <a:p>
            <a:endParaRPr lang="el-GR" dirty="0"/>
          </a:p>
          <a:p>
            <a:r>
              <a:rPr lang="el-GR" dirty="0"/>
              <a:t>Επίσης ας κρατήσουμε κατά νου ότι το ΟΠΣ έχει 4 διαδοχικά επίπεδα γεωγραφίας μέσα του: ΧΩΡΑ – ΠΕΡΙΦΕΡΕΙΑ – ΝΟΜΟΣ - ΔΗΜΟΣ</a:t>
            </a:r>
          </a:p>
          <a:p>
            <a:endParaRPr lang="el-GR" dirty="0"/>
          </a:p>
          <a:p>
            <a:r>
              <a:rPr lang="el-GR" dirty="0"/>
              <a:t>Αναφορικά με την ορθή συμπλήρωση αυτής της πολύ σημαντική πληροφορίας στα 2 δελτία (ΤΔΕ και ΤΔΣ) πρέπει να θυμόμαστε τον εξής </a:t>
            </a:r>
            <a:r>
              <a:rPr lang="el-GR" b="1" u="sng" dirty="0"/>
              <a:t>Χρυσό Κανόνα</a:t>
            </a:r>
            <a:r>
              <a:rPr lang="el-GR" dirty="0"/>
              <a:t>:</a:t>
            </a:r>
          </a:p>
          <a:p>
            <a:endParaRPr lang="el-GR" b="1" dirty="0"/>
          </a:p>
          <a:p>
            <a:r>
              <a:rPr lang="el-GR" b="1" dirty="0"/>
              <a:t>«Εάν συμβαίνει στο ΤΔΕ να έχουμε αποτυπώσει ότι το έργο υλοποιείται γενικά σε όλη την Ελληνική Επικράτεια, αλλά όταν πάμε να συμπληρώσουμε τα ΤΔΣ διαπιστώσουμε ότι θέλουμε να εξειδικεύσουμε την γεωγραφική θέση του Υποέργου σε κάποιο χαμηλότερο επίπεδο (π.χ. Δήμος), τότε πρέπει εκ των προτέρων να πάμε και μέσω Επικαιροποίησης να διορθώσουμε το επίπεδο της γεωγραφικής θέσης στο ΤΔΕ (σε Δήμους), ώστε το επίπεδο γεωγραφίας να συμπίπτει στα 2 δελτία»</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56</a:t>
            </a:fld>
            <a:endParaRPr lang="el-GR"/>
          </a:p>
        </p:txBody>
      </p:sp>
    </p:spTree>
    <p:extLst>
      <p:ext uri="{BB962C8B-B14F-4D97-AF65-F5344CB8AC3E}">
        <p14:creationId xmlns:p14="http://schemas.microsoft.com/office/powerpoint/2010/main" val="4211453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Ένα άλλο σημείο που χρειάζεται να δώσουμε μεγάλη προσοχή στην ορθή συμπλήρωσή του, είναι </a:t>
            </a:r>
            <a:r>
              <a:rPr lang="el-GR" sz="1200" b="1" u="sng" dirty="0"/>
              <a:t>η σωστή αποτύπωση των ΣΤΟΧΩΝ</a:t>
            </a:r>
            <a:r>
              <a:rPr lang="el-GR" dirty="0"/>
              <a:t> στα πεδία του Τμήματος Ε1 του ΤΔΕ </a:t>
            </a:r>
          </a:p>
          <a:p>
            <a:endParaRPr lang="el-GR" dirty="0"/>
          </a:p>
          <a:p>
            <a:r>
              <a:rPr lang="el-GR" dirty="0"/>
              <a:t>Έχουμε διαπιστώσει ότι τα δεδομένα του ΟΠΣ αυτή τη στιγμή περιέχουν σφάλματα στο συγκεκριμένο σημείο και αυτό επηρεάζει τον τρόπο με τον οποίο τα ίδια δεδομένα των ΣΤΟΧΩΝ εμφανίζονται στα δελτία 3.6 ΔΕΛΤΙΑ ΕΠΙΤΕΥΞΗΣ</a:t>
            </a:r>
          </a:p>
          <a:p>
            <a:endParaRPr lang="el-GR" dirty="0"/>
          </a:p>
          <a:p>
            <a:r>
              <a:rPr lang="el-GR" dirty="0"/>
              <a:t>Συγκεκριμένα πρέπει να δοθεί προσοχή στις περιπτώσεις όπου αποτυπώνουμε έναν ΣΤΟΧΟ ο οποίος έχει ΤΙΜΗ ΒΑΣΗΣ διαφορετική από το μηδέν.</a:t>
            </a:r>
          </a:p>
          <a:p>
            <a:r>
              <a:rPr lang="el-GR" dirty="0"/>
              <a:t>Σε αυτές τις περιπτώσεις το πεδίο ΤΙΜΗ ΣΤΟΧΟΥ ΣΥΝΟΛΟ θα πρέπει να αποτυπώνει το αποτέλεσμα της αφαίρεσης της ΤΙΜΗΣ ΒΑΣΗΣ από την ΤΙΜΗ ΣΤΟΧΟΥ.</a:t>
            </a:r>
          </a:p>
          <a:p>
            <a:endParaRPr lang="el-GR" dirty="0"/>
          </a:p>
          <a:p>
            <a:r>
              <a:rPr lang="el-GR" b="1" u="sng" dirty="0"/>
              <a:t>Εξηγούμε με ένα παράδειγμα:</a:t>
            </a:r>
          </a:p>
          <a:p>
            <a:r>
              <a:rPr lang="el-GR" dirty="0"/>
              <a:t>Έστω σε μια Δράση το ζητούμενο είναι η υλοποίησή της να καταλήξει στην εκπαίδευση 25 δικαστών και για την παρακολούθησή της έχουν οριστεί 2 διαδοχικοί ΣΤΟΧΟΙ – ο πρώτος επιτυγχάνεται όταν από τους 0 εκπαιδευμένους δικαστές φτάσουμε στους 10, ενώ ο δεύτερος επιτυγχάνεται όταν από τους 10 φτάσουμε στους 25.</a:t>
            </a:r>
          </a:p>
          <a:p>
            <a:r>
              <a:rPr lang="el-GR" dirty="0"/>
              <a:t>Για τον δεύτερο ΣΤΟΧΟ που η μέτρησή του ξεκινάει από την βάση των 10, η ΤΙΜΗ ΣΤΟΧΟΥ ΣΥΝΟΛΟ είναι οι επιπλέον 15 εκπαιδευμένοι δικαστές που χρειάζονται για να φτάσουμε τελικά στους 25.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57</a:t>
            </a:fld>
            <a:endParaRPr lang="el-GR"/>
          </a:p>
        </p:txBody>
      </p:sp>
    </p:spTree>
    <p:extLst>
      <p:ext uri="{BB962C8B-B14F-4D97-AF65-F5344CB8AC3E}">
        <p14:creationId xmlns:p14="http://schemas.microsoft.com/office/powerpoint/2010/main" val="3930462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Παραμένοντας στο ζήτημα των ΟΡΟΣΗΜΩΝ/ΣΤΟΧΩΝ και των ΕΝΔΙΑΜΕΣΩΝ ΒΗΜΑΤΩΝ ΠΑΡΑΚΟΛΟΥΘΗΣΗΣ και της καταχώρισής τους στο ΟΠΣ θα αναφερθούμε σε κάτι επίσης σημαντικό το οποίο θα πρέπει να γίνει με την συνδρομή σας μέσα στο σύστημα.</a:t>
            </a:r>
          </a:p>
          <a:p>
            <a:endParaRPr lang="el-GR" dirty="0"/>
          </a:p>
          <a:p>
            <a:r>
              <a:rPr lang="el-GR" dirty="0"/>
              <a:t>Αυτό που ισχύει βάσει της κατασκευής του ΟΠΣ είναι ότι, όταν μέσα στο ΤΔΕ ενός Έργου (</a:t>
            </a:r>
            <a:r>
              <a:rPr lang="en-US" dirty="0"/>
              <a:t>MIS) </a:t>
            </a:r>
            <a:r>
              <a:rPr lang="el-GR" dirty="0"/>
              <a:t>συμπληρωθεί ένα ΟΡΟΣΗΜΟ αυτό καταρχήν θα σημαίνει ότι η επίτευξη του ΟΡΟΣΗΜΟΥ θα εξαρτάται από την υλοποίηση του συνόλου του Έργου. Ωστόσο, υπάρχουν περιπτώσεις όπου ένα Έργο σπάει σε Υποέργα, κάποια από τα οποία σχετίζονται με την επίτευξη του ΟΡΟΣΗΜΟΥ ενώ κάποια άλλα είναι άσχετα με την επίτευξη του ΟΡΟΣΗΜΟΥ.</a:t>
            </a:r>
          </a:p>
          <a:p>
            <a:endParaRPr lang="el-GR" dirty="0"/>
          </a:p>
          <a:p>
            <a:r>
              <a:rPr lang="el-GR" dirty="0"/>
              <a:t>Επειδή είναι εξαιρετικά σημαντικό για την αποτελεσματική παρακολούθηση των ΟΡΟΣΗΜΩΝ να γίνει διαχωρισμός των Υποέργων σε αυτά που συνεισφέρουν στο ΟΡΟΣΗΜΟ από εκείνα που δεν συνεισφέρουν, θα πρέπει στο επίπεδο του κάθε Υποέργου (άρα στο Τμήμα ΣΤ) να συμπληρωθεί ένα συγκεκριμένο πεδίο του Υποέργου κατά τέτοιο τρόπο ώστε να μπορεί να γίνει αυτός ο διαχωρισμός.</a:t>
            </a:r>
          </a:p>
          <a:p>
            <a:endParaRPr lang="el-GR" dirty="0"/>
          </a:p>
          <a:p>
            <a:r>
              <a:rPr lang="el-GR" dirty="0"/>
              <a:t>Το πεδίο αυτό είναι ο ΤΥΠΟΣ ΥΠΟΕΡΓΟΥ/ΣΥΜΒΑΣΗΣ όπου για τα Υποέργα που συνεισφέρουν σε ΟΡΟΣΗΜΟ πρέπει να συμπληρωθεί η τιμή </a:t>
            </a:r>
            <a:r>
              <a:rPr lang="el-GR" b="1" dirty="0">
                <a:solidFill>
                  <a:srgbClr val="FF0000"/>
                </a:solidFill>
              </a:rPr>
              <a:t>Κύριο Υποέργο</a:t>
            </a:r>
            <a:r>
              <a:rPr lang="el-GR" dirty="0"/>
              <a:t>, ενώ για τα υπόλοιπα Υποέργα πρέπει να συμπληρωθεί η τιμή </a:t>
            </a:r>
            <a:r>
              <a:rPr lang="el-GR" b="1" dirty="0"/>
              <a:t>Άλλος Τύπος Υποέργου</a:t>
            </a:r>
            <a:r>
              <a:rPr lang="el-GR" dirty="0"/>
              <a:t>. </a:t>
            </a:r>
          </a:p>
          <a:p>
            <a:r>
              <a:rPr lang="el-GR" b="1" u="sng" dirty="0"/>
              <a:t>Προσοχή!</a:t>
            </a:r>
            <a:r>
              <a:rPr lang="el-GR" dirty="0"/>
              <a:t> Ειδικά για τα Υποέργα που αφορούν σε Τεχνική Βοήθεια η τιμή που θα πρέπει να συμπληρωθεί είναι </a:t>
            </a:r>
            <a:r>
              <a:rPr lang="el-GR" b="1" dirty="0"/>
              <a:t>Υποέργο Τεχνικής Βοήθειας </a:t>
            </a:r>
            <a:r>
              <a:rPr lang="el-GR" dirty="0"/>
              <a:t>και σε αυτό το σημείο να σημειώσουμε ότι τα συγκεκριμένα Υποέργα αποσυνδέονται με την επίτευξη ενός ΟΡΟΣΗΜΟΥ (για τις ανάγκες παρακολούθησης τουλάχιστον).</a:t>
            </a:r>
          </a:p>
          <a:p>
            <a:endParaRPr lang="el-GR" dirty="0"/>
          </a:p>
          <a:p>
            <a:r>
              <a:rPr lang="el-GR" b="1" u="sng" dirty="0"/>
              <a:t>Σε αυτό το σημείο χρειάζεται απαραίτητα η δική σας συνδρομή!</a:t>
            </a:r>
            <a:r>
              <a:rPr lang="el-GR" dirty="0"/>
              <a:t> Δηλαδή θα πρέπει ξεκινώντας από σήμερα κιόλας, ο κάθε Φορέας Υλοποίησης για τα Έργα του, να προχωρήσει σε Επικαιροποιήσεις των ΤΔΕ ώστε να αποτυπώσει στα Υποέργα τους τον παραπάνω κανόνα. Τονίζουμε ότι αυτό θα πρέπει να γίνει για όλα τα Υποέργα σε σχέση με το αν συνεισφέρουν σε ΟΡΟΣΗΜΑ, ΣΤΟΧΟΥΣ και ΕΝΔΙΑΜΕΣΑ ΒΗΜΑΤΑ ΠΑΡΑΚΟΛΟΥΘΗΣΗΣ.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58</a:t>
            </a:fld>
            <a:endParaRPr lang="el-GR"/>
          </a:p>
        </p:txBody>
      </p:sp>
    </p:spTree>
    <p:extLst>
      <p:ext uri="{BB962C8B-B14F-4D97-AF65-F5344CB8AC3E}">
        <p14:creationId xmlns:p14="http://schemas.microsoft.com/office/powerpoint/2010/main" val="121976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Ένα ακόμη σημείο του ΤΔΕ που χρειάζεται πολύ μεγάλη προσοχή κατά την συμπλήρωσή του καθώς και διόρθωση μέσω Επικαιροποίησης ΤΔΕ στις περιπτώσεις όπου δεν έχουν ακολουθηθεί πιστά οι κανόνες ορθής συμπλήρωσης είναι το Τμήμα Ε2, όπου για ένα Έργο του ΤΑΑ αποτυπώνουμε άλλα έργα με τα οποία συσχετίζεται.</a:t>
            </a:r>
          </a:p>
          <a:p>
            <a:endParaRPr lang="el-GR" dirty="0"/>
          </a:p>
          <a:p>
            <a:r>
              <a:rPr lang="el-GR" dirty="0"/>
              <a:t>Θυμίζουμε σύντομα ότι ένα Έργο του ΤΑΑ βρίσκεται σε </a:t>
            </a:r>
            <a:r>
              <a:rPr lang="el-GR" b="1" dirty="0"/>
              <a:t>Συνέργεια</a:t>
            </a:r>
            <a:r>
              <a:rPr lang="el-GR" dirty="0"/>
              <a:t> με άλλο έργο όταν τα 2 έργα είναι ανεξάρτητα μεταξύ τους αλλά η υλοποίησή τους δημιουργεί πολλαπλασιαστικά οφέλη ή το ένα αποτελεί προϋπόθεση του άλλου.</a:t>
            </a:r>
          </a:p>
          <a:p>
            <a:r>
              <a:rPr lang="el-GR" dirty="0"/>
              <a:t>Παράλληλα ένα Έργο του ΤΑΑ αποτελεί </a:t>
            </a:r>
            <a:r>
              <a:rPr lang="el-GR" b="1" dirty="0"/>
              <a:t>Συμπλήρωμα/Επέκταση </a:t>
            </a:r>
            <a:r>
              <a:rPr lang="el-GR" dirty="0"/>
              <a:t>ενός άλλου έργου </a:t>
            </a:r>
            <a:r>
              <a:rPr lang="el-GR" sz="1800" dirty="0">
                <a:solidFill>
                  <a:srgbClr val="000000"/>
                </a:solidFill>
                <a:effectLst/>
                <a:latin typeface="Calibri" panose="020F0502020204030204" pitchFamily="34" charset="0"/>
                <a:ea typeface="Arial" panose="020B0604020202020204" pitchFamily="34" charset="0"/>
              </a:rPr>
              <a:t>όταν τα 2 έργα αποτελούν ενιαία οντότητα, αλλά το άλλο έργο τυγχάνει χρηματοδότησης και από άλλο Ταμείο της Ένωσης, εκτός του ΤΑΑ. </a:t>
            </a:r>
          </a:p>
          <a:p>
            <a:endParaRPr lang="el-GR" sz="1800" dirty="0">
              <a:solidFill>
                <a:srgbClr val="000000"/>
              </a:solidFill>
              <a:effectLst/>
              <a:latin typeface="Calibri" panose="020F0502020204030204" pitchFamily="34" charset="0"/>
              <a:ea typeface="Arial" panose="020B0604020202020204" pitchFamily="34" charset="0"/>
            </a:endParaRPr>
          </a:p>
          <a:p>
            <a:r>
              <a:rPr lang="el-GR" sz="1800" u="sng" dirty="0">
                <a:solidFill>
                  <a:srgbClr val="000000"/>
                </a:solidFill>
                <a:effectLst/>
                <a:latin typeface="Calibri" panose="020F0502020204030204" pitchFamily="34" charset="0"/>
                <a:ea typeface="Arial" panose="020B0604020202020204" pitchFamily="34" charset="0"/>
              </a:rPr>
              <a:t>Ειδικά η 2</a:t>
            </a:r>
            <a:r>
              <a:rPr lang="el-GR" sz="1800" u="sng" baseline="30000" dirty="0">
                <a:solidFill>
                  <a:srgbClr val="000000"/>
                </a:solidFill>
                <a:effectLst/>
                <a:latin typeface="Calibri" panose="020F0502020204030204" pitchFamily="34" charset="0"/>
                <a:ea typeface="Arial" panose="020B0604020202020204" pitchFamily="34" charset="0"/>
              </a:rPr>
              <a:t>η</a:t>
            </a:r>
            <a:r>
              <a:rPr lang="el-GR" sz="1800" u="sng" dirty="0">
                <a:solidFill>
                  <a:srgbClr val="000000"/>
                </a:solidFill>
                <a:effectLst/>
                <a:latin typeface="Calibri" panose="020F0502020204030204" pitchFamily="34" charset="0"/>
                <a:ea typeface="Arial" panose="020B0604020202020204" pitchFamily="34" charset="0"/>
              </a:rPr>
              <a:t> κατηγορία συσχέτισης</a:t>
            </a:r>
            <a:r>
              <a:rPr lang="el-GR" sz="1800" dirty="0">
                <a:solidFill>
                  <a:srgbClr val="000000"/>
                </a:solidFill>
                <a:effectLst/>
                <a:latin typeface="Calibri" panose="020F0502020204030204" pitchFamily="34" charset="0"/>
                <a:ea typeface="Arial" panose="020B0604020202020204" pitchFamily="34" charset="0"/>
              </a:rPr>
              <a:t> είναι εξαιρετικά σημαντικό να αποτυπώνεται ορθά στα ΤΔΕ των Έργων του ΤΑΑ καθώς από το συγκεκριμένο σημείο είναι δυνατόν να αντληθούν πληροφορίες για το </a:t>
            </a:r>
            <a:r>
              <a:rPr lang="en-US" sz="1800" b="1" dirty="0">
                <a:solidFill>
                  <a:srgbClr val="000000"/>
                </a:solidFill>
                <a:effectLst/>
                <a:latin typeface="Calibri" panose="020F0502020204030204" pitchFamily="34" charset="0"/>
                <a:ea typeface="Arial" panose="020B0604020202020204" pitchFamily="34" charset="0"/>
              </a:rPr>
              <a:t>OTHER EU FUNDING </a:t>
            </a:r>
            <a:r>
              <a:rPr lang="el-GR" sz="1800" dirty="0">
                <a:solidFill>
                  <a:srgbClr val="000000"/>
                </a:solidFill>
                <a:effectLst/>
                <a:latin typeface="Calibri" panose="020F0502020204030204" pitchFamily="34" charset="0"/>
                <a:ea typeface="Arial" panose="020B0604020202020204" pitchFamily="34" charset="0"/>
              </a:rPr>
              <a:t>των Έργων του ΤΑΑ, οι οποίες πρέπει να δηλώνονται επίσημα στην Ευρωπαϊκή Επιτροπή σε τακτά χρονικά διαστήματα.</a:t>
            </a:r>
            <a:endParaRPr lang="el-GR" sz="1800" dirty="0">
              <a:solidFill>
                <a:srgbClr val="000000"/>
              </a:solidFill>
              <a:effectLst/>
              <a:latin typeface="Arial" panose="020B0604020202020204" pitchFamily="34" charset="0"/>
              <a:ea typeface="Arial" panose="020B0604020202020204" pitchFamily="34" charset="0"/>
            </a:endParaRPr>
          </a:p>
          <a:p>
            <a:r>
              <a:rPr lang="el-GR" dirty="0"/>
              <a:t> </a:t>
            </a:r>
          </a:p>
          <a:p>
            <a:r>
              <a:rPr lang="el-GR" b="1" u="sng" dirty="0"/>
              <a:t>Προσοχή!</a:t>
            </a:r>
            <a:r>
              <a:rPr lang="el-GR" dirty="0"/>
              <a:t> Βάσει των παραπάνω είναι προφανές ότι δεν μπορεί να συμπληρώνεται συσχέτιση τύπου Συμπλήρωση/Επέκταση μεταξύ 2 Έργων του ΤΑΑ – μόνο Συνέργεια θα μπορούσε να υπάρξει μεταξύ τους.</a:t>
            </a:r>
          </a:p>
          <a:p>
            <a:endParaRPr lang="el-GR" dirty="0"/>
          </a:p>
          <a:p>
            <a:r>
              <a:rPr lang="el-GR" b="1" u="sng" dirty="0"/>
              <a:t>Και σε αυτές τις περιπτώσεις χρειάζεται απαραίτητα η δική σας συνδρομή!</a:t>
            </a:r>
            <a:r>
              <a:rPr lang="el-GR" dirty="0"/>
              <a:t> Δηλαδή για κάθε Έργο σας καλείστε να προχωρήσετε σε Επικαιροποιήσεις ΤΔΕ προκειμένου να δηλώσετε Συσχετιζόμενα έργα που έχουν παραληφθεί ή να διορθώσετε τον Τύπο Συσχέτισης όπου είναι απαραίτητο.</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59</a:t>
            </a:fld>
            <a:endParaRPr lang="el-GR"/>
          </a:p>
        </p:txBody>
      </p:sp>
    </p:spTree>
    <p:extLst>
      <p:ext uri="{BB962C8B-B14F-4D97-AF65-F5344CB8AC3E}">
        <p14:creationId xmlns:p14="http://schemas.microsoft.com/office/powerpoint/2010/main" val="23974919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 Τμήμα ΣΤ του ΤΔΕ όπου συμπληρώνονται τα Υποέργα/Συμβάσεις μέσω των οποίων υλοποιείται ένα Έργο του ΤΑΑ θα δούμε ορισμένες </a:t>
            </a:r>
            <a:r>
              <a:rPr lang="el-GR" b="1" dirty="0"/>
              <a:t>ειδικές περιπτώσεις </a:t>
            </a:r>
            <a:r>
              <a:rPr lang="el-GR" dirty="0"/>
              <a:t>όπου ο χειρισμός τους και η συμπλήρωση των πεδίων διαφέρει από το βασικό σενάριο όπου ένα Υποέργο αποτυπώνει μία δημόσια σύμβαση.</a:t>
            </a:r>
          </a:p>
          <a:p>
            <a:endParaRPr lang="el-GR" dirty="0"/>
          </a:p>
          <a:p>
            <a:r>
              <a:rPr lang="el-GR" dirty="0"/>
              <a:t>Θα ξεκινήσουμε από την ειδική περίπτωση εκείνων των Υποέργων με τα οποία αποτυπώνονται </a:t>
            </a:r>
            <a:r>
              <a:rPr lang="el-GR" b="1" u="sng" dirty="0"/>
              <a:t>Προσκλήσεις Ενίσχυσης</a:t>
            </a:r>
            <a:r>
              <a:rPr lang="el-GR" b="1" dirty="0"/>
              <a:t> </a:t>
            </a:r>
            <a:r>
              <a:rPr lang="el-GR" dirty="0"/>
              <a:t>με πολλαπλούς Τελικούς Αποδέκτες, η οποία με τη σειρά της διακρίνεται σε 3 κατηγορίες:</a:t>
            </a:r>
          </a:p>
          <a:p>
            <a:pPr marL="228600" indent="-228600">
              <a:buAutoNum type="arabicPeriod"/>
            </a:pPr>
            <a:r>
              <a:rPr lang="el-GR" b="1" dirty="0"/>
              <a:t>Τις Προσκλήσεις Κρατικής Ενίσχυσης προς επιχειρήσεις ή σχήματα (</a:t>
            </a:r>
            <a:r>
              <a:rPr lang="en-US" b="1" dirty="0"/>
              <a:t>clusters) </a:t>
            </a:r>
            <a:r>
              <a:rPr lang="el-GR" b="1" dirty="0"/>
              <a:t>επιχειρήσεων και ερευνητικών φορέων.</a:t>
            </a:r>
          </a:p>
          <a:p>
            <a:pPr marL="228600" indent="-228600">
              <a:buAutoNum type="arabicPeriod"/>
            </a:pPr>
            <a:r>
              <a:rPr lang="el-GR" b="1" dirty="0"/>
              <a:t>Τις Προσκλήσεις προς φυσικά πρόσωπα</a:t>
            </a:r>
          </a:p>
          <a:p>
            <a:pPr marL="228600" indent="-228600">
              <a:buAutoNum type="arabicPeriod"/>
            </a:pPr>
            <a:r>
              <a:rPr lang="el-GR" b="1" dirty="0"/>
              <a:t>Τις Προσκλήσεις προς φορείς αυτοδιοίκησης ή/και δημοτικές επιχειρήσεις</a:t>
            </a:r>
          </a:p>
          <a:p>
            <a:pPr marL="228600" indent="-228600">
              <a:buAutoNum type="arabicPeriod"/>
            </a:pPr>
            <a:endParaRPr lang="el-GR" dirty="0"/>
          </a:p>
          <a:p>
            <a:pPr marL="0" indent="0">
              <a:buNone/>
            </a:pPr>
            <a:r>
              <a:rPr lang="el-GR" dirty="0"/>
              <a:t>Σε επόμενη ενότητα της εκπαίδευσης θα γίνει συνολική ανάλυση του χειρισμού αυτής της ειδικής περίπτωσης Υποέργων οριζόντια σε όλα τα δελτία της </a:t>
            </a:r>
            <a:r>
              <a:rPr lang="el-GR" u="sng" dirty="0"/>
              <a:t>«Παρακολούθησης»</a:t>
            </a:r>
            <a:r>
              <a:rPr lang="el-GR" dirty="0"/>
              <a:t>, αλλά σε αυτό το σημείο θα αναφέρουμε συγκεκριμένα τον τρόπο συμπλήρωσης που οφείλουν να ακολουθούν τα Υποέργα αυτά στο Τμήμα ΣΤ.</a:t>
            </a:r>
          </a:p>
          <a:p>
            <a:pPr marL="0" indent="0">
              <a:buNone/>
            </a:pPr>
            <a:endParaRPr lang="el-GR" dirty="0"/>
          </a:p>
          <a:p>
            <a:pPr marL="0" indent="0">
              <a:buNone/>
            </a:pPr>
            <a:r>
              <a:rPr lang="el-GR" dirty="0"/>
              <a:t>Αρχικά, στην κατηγορία </a:t>
            </a:r>
            <a:r>
              <a:rPr lang="el-GR" b="1" u="sng" dirty="0"/>
              <a:t>Πρόσκλησης Κρατικής Ενίσχυσης προς επιχειρήσεις ή </a:t>
            </a:r>
            <a:r>
              <a:rPr lang="en-US" b="1" u="sng" dirty="0"/>
              <a:t>clusters</a:t>
            </a:r>
            <a:r>
              <a:rPr lang="en-US" b="1" u="none" dirty="0"/>
              <a:t> </a:t>
            </a:r>
            <a:r>
              <a:rPr lang="el-GR" dirty="0"/>
              <a:t>ο τρόπος συμπλήρωσης εμφανίζεται στην συγκεκριμένη διαφάνεια.</a:t>
            </a:r>
          </a:p>
          <a:p>
            <a:pPr marL="0" indent="0">
              <a:buNone/>
            </a:pPr>
            <a:endParaRPr lang="el-GR" dirty="0"/>
          </a:p>
          <a:p>
            <a:pPr marL="0" indent="0">
              <a:buNone/>
            </a:pPr>
            <a:r>
              <a:rPr lang="el-GR" dirty="0"/>
              <a:t>Στο Τμήμα Α το πεδίο ΤΥΠΟΣ ΕΡΓΟΥ θα πρέπει να είναι συμπληρωμένο με την τιμή </a:t>
            </a:r>
            <a:r>
              <a:rPr lang="el-GR" b="1" dirty="0"/>
              <a:t>Ενισχύσεις ΤΑ</a:t>
            </a:r>
            <a:r>
              <a:rPr lang="el-GR" dirty="0"/>
              <a:t>. Σε περίπτωση που η τιμή δεν είναι διαθέσιμη πρέπει να ενημερώνεται η ΕΥΣΤΑ ώστε να κάνει μια απαραίτητη διόρθωση στο δελτίο της Δράσης, το οποίο δεν είναι διαθέσιμο στους Φορείς Υλοποίησης.</a:t>
            </a:r>
          </a:p>
          <a:p>
            <a:pPr marL="0" indent="0">
              <a:buNone/>
            </a:pPr>
            <a:endParaRPr lang="el-GR" dirty="0"/>
          </a:p>
          <a:p>
            <a:pPr marL="0" indent="0">
              <a:buNone/>
            </a:pPr>
            <a:r>
              <a:rPr lang="el-GR" dirty="0"/>
              <a:t>Στο Τμήμα ΣΤ το πεδίο ΕΙΔΟΣ ΥΠΟΕΡΓΟΥ θα πρέπει να είναι συμπληρωμένο με την τιμή </a:t>
            </a:r>
            <a:r>
              <a:rPr lang="el-GR" b="1" dirty="0"/>
              <a:t>ΕΝΙΣΧΥΣΕΙΣ ΕΠΙΧΕΙΡΗΜΑΤΙΚΟΤΗΤΑΣ </a:t>
            </a:r>
            <a:r>
              <a:rPr lang="el-GR" dirty="0"/>
              <a:t>και το πεδίο ΚΡΑΤΙΚΗ ΕΝΙΣΧΥΣΗ θα πρέπει να είναι </a:t>
            </a:r>
            <a:r>
              <a:rPr lang="el-GR" b="1" dirty="0"/>
              <a:t>επιλεγμένο</a:t>
            </a:r>
            <a:r>
              <a:rPr lang="el-GR" dirty="0"/>
              <a:t>.   </a:t>
            </a:r>
          </a:p>
          <a:p>
            <a:pPr marL="0" indent="0">
              <a:buNone/>
            </a:pPr>
            <a:endParaRPr lang="el-GR" dirty="0"/>
          </a:p>
          <a:p>
            <a:pPr marL="0" indent="0">
              <a:buNone/>
            </a:pPr>
            <a:r>
              <a:rPr lang="el-GR" dirty="0"/>
              <a:t>Τέλος, ειδικά για την συγκεκριμένη κατηγορία της Πρόσκλησης Κρατικής Ενίσχυσης πρέπει να συμπληρώνεται το πεδίο ΚΑΘΕΣΤΩΣ ΕΝΙΣΧΥΣΗΣ με την τιμή η οποία προκύπτει από το </a:t>
            </a:r>
            <a:r>
              <a:rPr lang="el-GR" b="1" dirty="0"/>
              <a:t>θεσμικό πλαίσιο βάσει που διέπει την κάθε Πρόσκληση</a:t>
            </a:r>
            <a:r>
              <a:rPr lang="el-GR" dirty="0"/>
              <a:t>. Επίσης, σε περίπτωση όπου η επιθυμητή τιμή δεν είναι διαθέσιμη πρέπει να ενημερώνεται η ΕΥΣΤΑ ώστε να κάνει μια απαραίτητη διόρθωση στο δελτίο της Δράσης.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61</a:t>
            </a:fld>
            <a:endParaRPr lang="el-GR"/>
          </a:p>
        </p:txBody>
      </p:sp>
    </p:spTree>
    <p:extLst>
      <p:ext uri="{BB962C8B-B14F-4D97-AF65-F5344CB8AC3E}">
        <p14:creationId xmlns:p14="http://schemas.microsoft.com/office/powerpoint/2010/main" val="312015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Font typeface="Wingdings" panose="05000000000000000000" pitchFamily="2" charset="2"/>
              <a:buNone/>
            </a:pPr>
            <a:r>
              <a:rPr lang="el-GR" dirty="0"/>
              <a:t>Έχοντας κάνει επιτυχημένη εισαγωγή στο ΟΠΣ ΤΑ από την ΔΙΑΔΥΚΤΙΑΚΗ ΠΥΛΗ, ο χειριστής οδηγείται στην ΑΡΧΙΚΗ ΣΕΛΙΔΑ της εφαρμογής από όπου αποκτάει πρόσβαση στα διαθέσιμα </a:t>
            </a:r>
            <a:r>
              <a:rPr lang="el-GR" b="1" dirty="0"/>
              <a:t>ΥΠΟΣΥΣΤΗΜΑΤΑ του ΟΠΣ ΤΑ</a:t>
            </a:r>
            <a:endParaRPr lang="el-GR" dirty="0"/>
          </a:p>
          <a:p>
            <a:pPr marL="171450" indent="-171450">
              <a:buFont typeface="Wingdings" panose="05000000000000000000" pitchFamily="2" charset="2"/>
              <a:buChar char="è"/>
            </a:pPr>
            <a:endParaRPr lang="el-GR" dirty="0"/>
          </a:p>
          <a:p>
            <a:pPr marL="171450" indent="-171450">
              <a:buFont typeface="Wingdings" panose="05000000000000000000" pitchFamily="2" charset="2"/>
              <a:buChar char="è"/>
            </a:pPr>
            <a:r>
              <a:rPr lang="el-GR" dirty="0"/>
              <a:t>Μέσω του εικονιδίου «Ελλάδα 2.0» μπορεί να οδηγηθεί στο βασικό περιβάλλον εργασίας του ΟΠΣ ΤΑ, το οποίο είναι το </a:t>
            </a:r>
            <a:r>
              <a:rPr lang="el-GR" b="1" dirty="0"/>
              <a:t>ΥΠΟΣΥΣΤΗΜΑ ΤΩΝ ΔΕΛΤΙΩΝ </a:t>
            </a:r>
            <a:r>
              <a:rPr lang="el-GR" dirty="0"/>
              <a:t>των Έργων του ΤΑΑ</a:t>
            </a:r>
          </a:p>
          <a:p>
            <a:pPr marL="0" indent="0">
              <a:buFont typeface="Wingdings" panose="05000000000000000000" pitchFamily="2" charset="2"/>
              <a:buNone/>
            </a:pPr>
            <a:endParaRPr lang="el-GR" dirty="0"/>
          </a:p>
          <a:p>
            <a:pPr marL="171450" indent="-171450">
              <a:buFont typeface="Wingdings" panose="05000000000000000000" pitchFamily="2" charset="2"/>
              <a:buChar char="è"/>
            </a:pPr>
            <a:r>
              <a:rPr lang="el-GR" dirty="0"/>
              <a:t>Μέσω του εικονιδίου «Αναφορές» οδηγούμαστε στο </a:t>
            </a:r>
            <a:r>
              <a:rPr lang="el-GR" b="1" dirty="0"/>
              <a:t>ΥΠΟΣΥΣΤΗΜΑ ΤΩΝ ΑΝΑΦΟΡΩΝ του </a:t>
            </a:r>
            <a:r>
              <a:rPr lang="en-US" b="1" dirty="0"/>
              <a:t>BI PUBLISHER</a:t>
            </a:r>
            <a:r>
              <a:rPr lang="el-GR" dirty="0"/>
              <a:t>. Από αυτό το ΥΠΟΣΥΣΤΗΜΑ έχουμε πρόσβαση σε έναν πλήθος προσχεδιασμένων αναφορών από δεδομένα των Έργων του ΤΑΑ, το οποίο δίνει επιπλέον την δυνατότητα στον χειριστή να δημιουργήσει εξατομικευμένες αναφορές με σχετικά εύκολο και πρακτικό τρόπο</a:t>
            </a:r>
            <a:endParaRPr lang="en-US" dirty="0"/>
          </a:p>
          <a:p>
            <a:pPr marL="171450" indent="-171450">
              <a:buFont typeface="Wingdings" panose="05000000000000000000" pitchFamily="2" charset="2"/>
              <a:buChar char="è"/>
            </a:pPr>
            <a:endParaRPr lang="en-US" dirty="0"/>
          </a:p>
          <a:p>
            <a:pPr marL="171450" indent="-171450">
              <a:buFont typeface="Wingdings" panose="05000000000000000000" pitchFamily="2" charset="2"/>
              <a:buChar char="è"/>
            </a:pPr>
            <a:r>
              <a:rPr lang="el-GR" dirty="0"/>
              <a:t>Τέλος, μέσω του εικονιδίου «</a:t>
            </a:r>
            <a:r>
              <a:rPr lang="en-US" dirty="0"/>
              <a:t>Helpdesk</a:t>
            </a:r>
            <a:r>
              <a:rPr lang="el-GR" dirty="0"/>
              <a:t>» οδηγούμαστε στο </a:t>
            </a:r>
            <a:r>
              <a:rPr lang="el-GR" b="1" dirty="0"/>
              <a:t>ΥΠΟΣΥΣΤΗΜΑ ΤΟΥ </a:t>
            </a:r>
            <a:r>
              <a:rPr lang="en-US" b="1" dirty="0"/>
              <a:t>HELPDESK </a:t>
            </a:r>
            <a:r>
              <a:rPr lang="el-GR" dirty="0"/>
              <a:t>από όπου μπορούμε να υποβάλλουμε αιτήματα προς την ΕΥΣΤΑ τα οποία μπορούν να αφορούν σε τεχνικά ζητήματα χρήσης του συστήματος ή/και ζητήματα διαχείρισης των Έργων του ΤΑΑ. Ανάλογα το θέμα και το περιεχόμενό του, κάθε αίτημα δρομολογείται προς επίλυση και απάντηση από το κατά περίπτωση αρμόδιο στέλεχος της ΕΥΣΤΑ</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a:t>
            </a:fld>
            <a:endParaRPr lang="el-GR"/>
          </a:p>
        </p:txBody>
      </p:sp>
    </p:spTree>
    <p:extLst>
      <p:ext uri="{BB962C8B-B14F-4D97-AF65-F5344CB8AC3E}">
        <p14:creationId xmlns:p14="http://schemas.microsoft.com/office/powerpoint/2010/main" val="15501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None/>
            </a:pPr>
            <a:r>
              <a:rPr lang="el-GR" dirty="0"/>
              <a:t>Στις υπόλοιπες 2 κατηγορίες </a:t>
            </a:r>
            <a:r>
              <a:rPr lang="el-GR" b="1" u="sng" dirty="0"/>
              <a:t>Προσκλήσεων Ενισχύσεων προς Φυσικά Πρόσωπα ή ΝΠΔΔ/ΝΠΙΔ/ΑΜΚΕ</a:t>
            </a:r>
            <a:r>
              <a:rPr lang="el-GR" dirty="0"/>
              <a:t>,</a:t>
            </a:r>
            <a:r>
              <a:rPr lang="en-US" dirty="0"/>
              <a:t> </a:t>
            </a:r>
            <a:r>
              <a:rPr lang="el-GR" dirty="0"/>
              <a:t>ο τρόπος συμπλήρωσης είναι κοινός και εμφανίζεται στην συγκεκριμένη διαφάνεια.</a:t>
            </a:r>
          </a:p>
          <a:p>
            <a:pPr marL="0" indent="0">
              <a:buNone/>
            </a:pPr>
            <a:endParaRPr lang="el-GR" dirty="0"/>
          </a:p>
          <a:p>
            <a:pPr marL="0" indent="0">
              <a:buNone/>
            </a:pPr>
            <a:r>
              <a:rPr lang="el-GR" dirty="0"/>
              <a:t>Στο Τμήμα Α το πεδίο ΤΥΠΟΣ ΕΡΓΟΥ θα πρέπει να είναι συμπληρωμένο με την τιμή </a:t>
            </a:r>
            <a:r>
              <a:rPr lang="el-GR" b="1" dirty="0"/>
              <a:t>Ενισχύσεις ΤΑ</a:t>
            </a:r>
            <a:r>
              <a:rPr lang="el-GR" dirty="0"/>
              <a:t>. Σε περίπτωση που η τιμή δεν είναι διαθέσιμη πρέπει να ενημερώνεται η ΕΥΣΤΑ ώστε να κάνει μια απαραίτητη διόρθωση στο δελτίο της Δράσης, το οποίο δεν είναι διαθέσιμο στους Φορείς Υλοποίησης.</a:t>
            </a:r>
          </a:p>
          <a:p>
            <a:pPr marL="0" indent="0">
              <a:buNone/>
            </a:pPr>
            <a:endParaRPr lang="el-GR" dirty="0"/>
          </a:p>
          <a:p>
            <a:pPr marL="0" indent="0">
              <a:buNone/>
            </a:pPr>
            <a:r>
              <a:rPr lang="el-GR" dirty="0"/>
              <a:t>Στο Τμήμα ΣΤ το πεδίο ΕΙΔΟΣ ΥΠΟΕΡΓΟΥ θα πρέπει να είναι συμπληρωμένο με την τιμή </a:t>
            </a:r>
            <a:r>
              <a:rPr lang="el-GR" b="1" dirty="0"/>
              <a:t>ΑΛΛΑ ΕΙΔΗ ΥΠΟΕΡΓΟΥ </a:t>
            </a:r>
            <a:r>
              <a:rPr lang="el-GR" dirty="0"/>
              <a:t>και το πεδίο ΚΡΑΤΙΚΗ ΕΝΙΣΧΥΣΗ θα πρέπει να είναι </a:t>
            </a:r>
            <a:r>
              <a:rPr lang="el-GR" b="1" dirty="0"/>
              <a:t>επιλεγμένο</a:t>
            </a:r>
            <a:r>
              <a:rPr lang="el-GR" dirty="0"/>
              <a:t>.   </a:t>
            </a:r>
          </a:p>
          <a:p>
            <a:pPr marL="0" indent="0">
              <a:buNone/>
            </a:pPr>
            <a:endParaRPr lang="el-GR" dirty="0"/>
          </a:p>
          <a:p>
            <a:pPr marL="0" indent="0">
              <a:buNone/>
            </a:pPr>
            <a:r>
              <a:rPr lang="el-GR" dirty="0"/>
              <a:t>Σε αυτές τις περιπτώσεις οι Προσκλήσεις δεν διέπονται από κάποιο ΚΑΘΕΣΤΩΣ ΕΝΙΣΧΥΣΗΣ και το σχετικό πεδίο παραμένει κενό.</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62</a:t>
            </a:fld>
            <a:endParaRPr lang="el-GR"/>
          </a:p>
        </p:txBody>
      </p:sp>
    </p:spTree>
    <p:extLst>
      <p:ext uri="{BB962C8B-B14F-4D97-AF65-F5344CB8AC3E}">
        <p14:creationId xmlns:p14="http://schemas.microsoft.com/office/powerpoint/2010/main" val="5405027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None/>
            </a:pPr>
            <a:r>
              <a:rPr lang="el-GR" dirty="0"/>
              <a:t>Μία άλλη ειδική περίπτωση Υποέργων που χρειάζονται ιδιαίτερη προσοχή ως προς την συμπλήρωση του Τμήματος ΣΤ είναι εκείνη της </a:t>
            </a:r>
            <a:r>
              <a:rPr lang="el-GR" b="1" u="sng" dirty="0"/>
              <a:t>Συμφωνίας Πλαίσιο</a:t>
            </a:r>
            <a:endParaRPr lang="el-GR" dirty="0"/>
          </a:p>
          <a:p>
            <a:pPr marL="0" indent="0">
              <a:buNone/>
            </a:pPr>
            <a:endParaRPr lang="el-GR" dirty="0"/>
          </a:p>
          <a:p>
            <a:pPr marL="0" indent="0">
              <a:buNone/>
            </a:pPr>
            <a:r>
              <a:rPr lang="el-GR" dirty="0"/>
              <a:t>Όταν το έργο μας προβλέπει την σύναψη μίας Συμφωνίας Πλαισίου, η οποία όπως γνωρίζουμε αυτή καθ’ εαυτή δεν θα οδηγήσει σε σύμβαση, αλλά πρόκειται να παράγει περισσότερες Εκτελεστικές Συμβάσεις, στην αρχική έκδοση του ΤΔΕ η Συμφωνία Πλαίσιο θα αποτυπωθεί με ένα Υποέργο το οποίο θα συγκεντρώνει το σύνολο του Π/Υ της Συμφωνίας Πλαισίου.</a:t>
            </a:r>
          </a:p>
          <a:p>
            <a:pPr marL="0" indent="0">
              <a:buNone/>
            </a:pPr>
            <a:endParaRPr lang="el-GR" dirty="0"/>
          </a:p>
          <a:p>
            <a:pPr marL="171450" indent="-171450">
              <a:buFont typeface="Wingdings" panose="05000000000000000000" pitchFamily="2" charset="2"/>
              <a:buChar char="l"/>
            </a:pPr>
            <a:r>
              <a:rPr lang="el-GR" dirty="0"/>
              <a:t>Στο παράδειγμά μας έχουμε φέρει το έργο της υλοποίησης ενός Συστήματος Ψηφιοποίησης &amp; Διαχείρισης Εγγράφων της ΥΠΗΡΕΣΙΑΣ ΜΕΤΑΝΑΣΤΕΥΣΗΣ ΚΑΙ ΑΣΥΛΟΥ όπου στην έκδοση 1.0 του ΤΔΕ στο Υποέργο 1 αποτυπώθηκε μια Συμφωνία Πλαίσιο συνολικού Π/Υ 7,7 εκ €.</a:t>
            </a:r>
          </a:p>
          <a:p>
            <a:pPr marL="0" indent="0">
              <a:buNone/>
            </a:pPr>
            <a:endParaRPr lang="el-GR" dirty="0"/>
          </a:p>
          <a:p>
            <a:pPr marL="171450" indent="-171450">
              <a:buFont typeface="Wingdings" panose="05000000000000000000" pitchFamily="2" charset="2"/>
              <a:buChar char="è"/>
            </a:pPr>
            <a:r>
              <a:rPr lang="el-GR" dirty="0"/>
              <a:t>Στην πορεία και αφού η Συμφωνία Πλαίσιο περάσει τα προβλεπόμενα στάδια ελέγχου νομιμότητας και ενεργοποιηθεί, σταδιακά θα αρχίσουν να εμφανίζονται οι Εκτελεστικές Συμβάσεις αυτής </a:t>
            </a:r>
          </a:p>
          <a:p>
            <a:pPr marL="171450" indent="-171450">
              <a:buFont typeface="Wingdings" panose="05000000000000000000" pitchFamily="2" charset="2"/>
              <a:buChar char="è"/>
            </a:pPr>
            <a:r>
              <a:rPr lang="el-GR" dirty="0"/>
              <a:t>Ο χειρισμός που πρέπει να γίνεται στο Τμήμα ΣΤ σε αυτή τη φάση, είναι μέσω Επικαιροποιήσεων του ΤΔΕ να δημιουργούμε νέα Υποέργα στα οποία θα αποτυπώνουμε τις Εκτελεστικές Συμβάσεις καθώς εμφανίζονται</a:t>
            </a:r>
          </a:p>
          <a:p>
            <a:pPr marL="171450" indent="-171450">
              <a:buFont typeface="Wingdings" panose="05000000000000000000" pitchFamily="2" charset="2"/>
              <a:buChar char="è"/>
            </a:pPr>
            <a:r>
              <a:rPr lang="el-GR" dirty="0"/>
              <a:t>Τα νέα Υποέργα των Εκτελεστικών Συμβάσεων θα απομειώνουν σταδιακά τον Π/Υ του Υποέργου 1 το οποίο σταθερά θα αποτυπώνει την Συμφωνία Πλαίσιο (ακόμη κι εάν φτάσει να έχει μηδενικό Π/Υ)</a:t>
            </a:r>
          </a:p>
          <a:p>
            <a:pPr marL="0" indent="0">
              <a:buNone/>
            </a:pPr>
            <a:endParaRPr lang="el-GR" dirty="0"/>
          </a:p>
          <a:p>
            <a:pPr marL="171450" indent="-171450">
              <a:buFont typeface="Wingdings" panose="05000000000000000000" pitchFamily="2" charset="2"/>
              <a:buChar char="l"/>
            </a:pPr>
            <a:r>
              <a:rPr lang="el-GR" dirty="0"/>
              <a:t>Στο παράδειγμά μας στην πορεία προέκυψε η 1</a:t>
            </a:r>
            <a:r>
              <a:rPr lang="el-GR" baseline="30000" dirty="0"/>
              <a:t>η</a:t>
            </a:r>
            <a:r>
              <a:rPr lang="el-GR" dirty="0"/>
              <a:t> Εκτελεστική Σύμβαση και στο πλαίσιο της έκδοσης 1.2 του ΤΔΕ την αποτυπώσαμε στο Υποέργο 2 με συνολικό Π/Υ 4,8 εκ €. Παράλληλα μειώσαμε τον Π/Υ του Υποέργου 1 της Συμφωνίας Πλαισίου στα 3,9 εκ €.</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63</a:t>
            </a:fld>
            <a:endParaRPr lang="el-GR"/>
          </a:p>
        </p:txBody>
      </p:sp>
    </p:spTree>
    <p:extLst>
      <p:ext uri="{BB962C8B-B14F-4D97-AF65-F5344CB8AC3E}">
        <p14:creationId xmlns:p14="http://schemas.microsoft.com/office/powerpoint/2010/main" val="25989300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None/>
            </a:pPr>
            <a:r>
              <a:rPr lang="el-GR" dirty="0"/>
              <a:t>Μία άλλη ειδική περίπτωση Υποέργων που χρήζουν ειδικής μεταχείρισης ως προς την συμπλήρωση του Τμήματος ΣΤ είναι εκείνη της </a:t>
            </a:r>
            <a:r>
              <a:rPr lang="el-GR" b="1" u="sng" dirty="0"/>
              <a:t>Αρχαιολογικής Αυτεπιστασίας</a:t>
            </a:r>
            <a:r>
              <a:rPr lang="el-GR" b="0" u="none" dirty="0"/>
              <a:t> όπως και κάθε είδους </a:t>
            </a:r>
            <a:r>
              <a:rPr lang="el-GR" b="1" u="sng" dirty="0"/>
              <a:t>Απόφαση Υλοποίησης Με Ίδια Μέσα (ΑΥΙΜ)</a:t>
            </a:r>
            <a:endParaRPr lang="el-GR" dirty="0"/>
          </a:p>
          <a:p>
            <a:pPr marL="0" indent="0">
              <a:buNone/>
            </a:pPr>
            <a:endParaRPr lang="el-GR" dirty="0"/>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Όταν το έργο προβλέπεται να υλοποιηθεί στο πλαίσιο μίας Απόφασης Αυτεπιστασίας οποιασδήποτε ειδικότερης μορφής (π.χ. Αρχαιολογικής Αυτεπιστασίας), τότε στο Τμήμα ΣΤ η Απόφαση Αυτεπιστασίας θα αποτυπωθεί μέσω ενός μοναδικού Υποέργου το οποίο θα συγκεντρώνει το σύνολο του Π/Υ αυτής </a:t>
            </a: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Ωστόσο, κατά την υλοποίησή της μία Απόφαση Αυτεπιστασίας ενδέχεται να απαιτήσει την υπογραφή μικρότερων ή μεγαλύτερων συμβάσεων προμηθειών ή/και υπηρεσιών </a:t>
            </a:r>
          </a:p>
          <a:p>
            <a:pPr algn="just">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Η πρακτική που ακολουθείται στο ΟΠΣ για τις συμβάσεις που προκύπτουν στο πλαίσιο της Απόφασης Αυτεπιστασίας, στον βαθμό που αυτές δεν ξεπερνούν το όριο της απ’ ευθείας ανάθεσης, η διαχείρισή τους θα γίνεται μέσω του Υποέργου που έχει δημιουργηθεί για την Αυτεπιστασία </a:t>
            </a:r>
          </a:p>
          <a:p>
            <a:pPr algn="just">
              <a:lnSpc>
                <a:spcPct val="107000"/>
              </a:lnSpc>
              <a:spcAft>
                <a:spcPts val="800"/>
              </a:spcAft>
            </a:pP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Εάν όμως μία σύμβαση ξεπερνάει το όριο της απ’ ευθείας ανάθεσης</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τότε θα πρέπει να δημιουργηθεί για αυτήν ένα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νέο αυτοτελές Υποέργο</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l"/>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Στο παράδειγμά μας έχουμε την υλοποίηση ενός έργου αποκατάστασης ενός αρχαιολογικού μνημείου της ΕΦΟΡΕΙΑΣ ΑΡΧΑΙΟΤΗΩΝ ΛΕΣΒΟΥ όπου στην έκδοση 1.0 του ΤΔΕ στο Υποέργο 1 αποτυπώθηκε μια Αρχαιολογική Αυτεπιστασία συνολικού Π/Υ 2,6 εκ €.</a:t>
            </a: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Στην πορεία και εφόσον ολοκληρώθηκε ο λεπτομερής σχεδιασμός της υλοποίησης του φυσικού αντικειμένου της Αρχαιολογικής Αυτεπιστασίας, προέκυψε η ανάγκη ορισμένων συμβάσεων προμηθειών και παροχής υπηρεσιών, οι οποίες η κάθε μία ξεπερνούσε το όριο της απ’ ευθείας ανάθεσης και απαιτούσε να ακολουθηθεί διαγωνιστική διαδικασία  </a:t>
            </a:r>
          </a:p>
          <a:p>
            <a:pPr algn="just">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Ο χειρισμός που έγινε στο Τμήμα ΣΤ σε αυτή τη περίπτωση, είναι μέσω Επικαιροποιήσεων του ΤΔΕ να δημιουργούμε νέα Υποέργα στα οποία αποτυπώσαμε τις συμβάσεις άνω του ορίου της απ’ ευθείας ανάθεσης καθώς εμφανίζονταν </a:t>
            </a: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Τα νέα Υποέργα των συμβάσεων αυτών θα απομειώνουν σταδιακά τον Π/Υ του Υποέργου 1, το οποίο σταθερά θα αποτυπώνει το υπολειπόμενο τμήμα της Απόφασης Αυτεπιστασίας</a:t>
            </a:r>
          </a:p>
          <a:p>
            <a:pPr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Wingdings" panose="05000000000000000000" pitchFamily="2" charset="2"/>
              <a:buChar char="l"/>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Στο παράδειγμά μας στην πορεία προέκυψαν η 8 συμβάσεις άνω του ορίου της απ’ ευθείας ανάθεσης και στο πλαίσιο της έκδοσης 1.2 του ΤΔΕ οι συμβάσεις αυτές αποτυπώθηκαν στα Υποέργο 2 έως 9 με συνολικό Π/Υ 0,8 εκ € </a:t>
            </a:r>
          </a:p>
          <a:p>
            <a:pPr marL="285750" indent="-285750">
              <a:buFont typeface="Wingdings" panose="05000000000000000000" pitchFamily="2" charset="2"/>
              <a:buChar char="l"/>
            </a:pPr>
            <a:r>
              <a:rPr lang="el-GR" sz="1800" dirty="0">
                <a:effectLst/>
                <a:latin typeface="Calibri" panose="020F0502020204030204" pitchFamily="34" charset="0"/>
                <a:ea typeface="Calibri" panose="020F0502020204030204" pitchFamily="34" charset="0"/>
                <a:cs typeface="Times New Roman" panose="02020603050405020304" pitchFamily="18" charset="0"/>
              </a:rPr>
              <a:t>Παράλληλα μειώσαμε τον Π/Υ του Υποέργου 1 της Συμφωνίας Πλαισίου στα 1,8 εκ €</a:t>
            </a: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64</a:t>
            </a:fld>
            <a:endParaRPr lang="el-GR"/>
          </a:p>
        </p:txBody>
      </p:sp>
    </p:spTree>
    <p:extLst>
      <p:ext uri="{BB962C8B-B14F-4D97-AF65-F5344CB8AC3E}">
        <p14:creationId xmlns:p14="http://schemas.microsoft.com/office/powerpoint/2010/main" val="3560594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65</a:t>
            </a:fld>
            <a:endParaRPr lang="el-GR"/>
          </a:p>
        </p:txBody>
      </p:sp>
    </p:spTree>
    <p:extLst>
      <p:ext uri="{BB962C8B-B14F-4D97-AF65-F5344CB8AC3E}">
        <p14:creationId xmlns:p14="http://schemas.microsoft.com/office/powerpoint/2010/main" val="2111199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68</a:t>
            </a:fld>
            <a:endParaRPr lang="el-GR"/>
          </a:p>
        </p:txBody>
      </p:sp>
    </p:spTree>
    <p:extLst>
      <p:ext uri="{BB962C8B-B14F-4D97-AF65-F5344CB8AC3E}">
        <p14:creationId xmlns:p14="http://schemas.microsoft.com/office/powerpoint/2010/main" val="2407211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70</a:t>
            </a:fld>
            <a:endParaRPr lang="el-GR"/>
          </a:p>
        </p:txBody>
      </p:sp>
    </p:spTree>
    <p:extLst>
      <p:ext uri="{BB962C8B-B14F-4D97-AF65-F5344CB8AC3E}">
        <p14:creationId xmlns:p14="http://schemas.microsoft.com/office/powerpoint/2010/main" val="1714517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71</a:t>
            </a:fld>
            <a:endParaRPr lang="el-GR"/>
          </a:p>
        </p:txBody>
      </p:sp>
    </p:spTree>
    <p:extLst>
      <p:ext uri="{BB962C8B-B14F-4D97-AF65-F5344CB8AC3E}">
        <p14:creationId xmlns:p14="http://schemas.microsoft.com/office/powerpoint/2010/main" val="3520912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72</a:t>
            </a:fld>
            <a:endParaRPr lang="el-GR"/>
          </a:p>
        </p:txBody>
      </p:sp>
    </p:spTree>
    <p:extLst>
      <p:ext uri="{BB962C8B-B14F-4D97-AF65-F5344CB8AC3E}">
        <p14:creationId xmlns:p14="http://schemas.microsoft.com/office/powerpoint/2010/main" val="4016484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77</a:t>
            </a:fld>
            <a:endParaRPr lang="el-GR"/>
          </a:p>
        </p:txBody>
      </p:sp>
    </p:spTree>
    <p:extLst>
      <p:ext uri="{BB962C8B-B14F-4D97-AF65-F5344CB8AC3E}">
        <p14:creationId xmlns:p14="http://schemas.microsoft.com/office/powerpoint/2010/main" val="33901716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78</a:t>
            </a:fld>
            <a:endParaRPr lang="el-GR"/>
          </a:p>
        </p:txBody>
      </p:sp>
    </p:spTree>
    <p:extLst>
      <p:ext uri="{BB962C8B-B14F-4D97-AF65-F5344CB8AC3E}">
        <p14:creationId xmlns:p14="http://schemas.microsoft.com/office/powerpoint/2010/main" val="3467309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lnSpc>
                <a:spcPct val="120000"/>
              </a:lnSpc>
              <a:spcBef>
                <a:spcPts val="300"/>
              </a:spcBef>
              <a:spcAft>
                <a:spcPts val="300"/>
              </a:spcAft>
              <a:buFont typeface="Wingdings" panose="05000000000000000000" pitchFamily="2" charset="2"/>
              <a:buNone/>
            </a:pPr>
            <a:r>
              <a:rPr lang="el-GR" dirty="0"/>
              <a:t>Πίσω από το περιβάλλον του πληροφοριακού συστήματος του ΟΠΣ ΤΑ το οποίο βλέπουμε σαν χρήστες, υπάρχει μία ενιαία βάση δεδομένων των έργων, τόσο του Ταμείου Ανάκαμψης και Ανθεκτικότητας, όσο και των Διαρθρωτικών Ταμείων της Ευρωπαϊκής Ένωσης των διαφόρων περιόδων του ΕΣΠΑ.</a:t>
            </a:r>
          </a:p>
          <a:p>
            <a:pPr marL="0" indent="0">
              <a:lnSpc>
                <a:spcPct val="120000"/>
              </a:lnSpc>
              <a:spcBef>
                <a:spcPts val="300"/>
              </a:spcBef>
              <a:spcAft>
                <a:spcPts val="300"/>
              </a:spcAft>
              <a:buFont typeface="Wingdings" panose="05000000000000000000" pitchFamily="2" charset="2"/>
              <a:buNone/>
            </a:pPr>
            <a:endParaRPr lang="el-GR" dirty="0"/>
          </a:p>
          <a:p>
            <a:pPr marL="0" indent="0">
              <a:lnSpc>
                <a:spcPct val="120000"/>
              </a:lnSpc>
              <a:spcBef>
                <a:spcPts val="300"/>
              </a:spcBef>
              <a:spcAft>
                <a:spcPts val="300"/>
              </a:spcAft>
              <a:buFont typeface="Wingdings" panose="05000000000000000000" pitchFamily="2" charset="2"/>
              <a:buNone/>
            </a:pPr>
            <a:r>
              <a:rPr lang="el-GR" dirty="0"/>
              <a:t>Μέσω του ΥΠΟΣΥΣΤΗΜΑΤΟΣ ΤΩΝ ΔΕΛΤΙΩΝ οι χειριστές έργων όλων των παραπάνω Ταμείων της Ένωσης τροφοδοτούν διαρκώς με δεδομένα αυτήν την ενιαία βάση. </a:t>
            </a:r>
          </a:p>
          <a:p>
            <a:pPr marL="0" indent="0">
              <a:lnSpc>
                <a:spcPct val="120000"/>
              </a:lnSpc>
              <a:spcBef>
                <a:spcPts val="300"/>
              </a:spcBef>
              <a:spcAft>
                <a:spcPts val="300"/>
              </a:spcAft>
              <a:buFont typeface="Wingdings" panose="05000000000000000000" pitchFamily="2" charset="2"/>
              <a:buNone/>
            </a:pPr>
            <a:endParaRPr lang="el-GR" dirty="0"/>
          </a:p>
          <a:p>
            <a:pPr marL="0" indent="0">
              <a:lnSpc>
                <a:spcPct val="120000"/>
              </a:lnSpc>
              <a:spcBef>
                <a:spcPts val="300"/>
              </a:spcBef>
              <a:spcAft>
                <a:spcPts val="300"/>
              </a:spcAft>
              <a:buFont typeface="Wingdings" panose="05000000000000000000" pitchFamily="2" charset="2"/>
              <a:buNone/>
            </a:pPr>
            <a:r>
              <a:rPr lang="el-GR" dirty="0"/>
              <a:t>Παρόλο που το σύστημα έχει δημιουργήσει ένα πλήθος από ελέγχους καταχώρισης δεδομένων και σχετικές ειδοποιήσεις προς τους χρήστες, υπάρχουν ορισμένοι βασικοί κανόνες τους οποίους οφείλουμε να γνωρίζουμε πριν προχωρήσουμε σε εργασίες μέσω του ΟΠΣ ΤΑ. Συνοπτικά θα αναφέρουμε τους εξής:     </a:t>
            </a:r>
          </a:p>
          <a:p>
            <a:pPr marL="0" indent="0">
              <a:lnSpc>
                <a:spcPct val="120000"/>
              </a:lnSpc>
              <a:spcBef>
                <a:spcPts val="300"/>
              </a:spcBef>
              <a:spcAft>
                <a:spcPts val="300"/>
              </a:spcAft>
              <a:buFont typeface="Wingdings" panose="05000000000000000000" pitchFamily="2" charset="2"/>
              <a:buNone/>
            </a:pPr>
            <a:endParaRPr lang="el-GR" dirty="0"/>
          </a:p>
          <a:p>
            <a:pPr marL="171450" indent="-171450">
              <a:lnSpc>
                <a:spcPct val="120000"/>
              </a:lnSpc>
              <a:spcBef>
                <a:spcPts val="300"/>
              </a:spcBef>
              <a:spcAft>
                <a:spcPts val="300"/>
              </a:spcAft>
              <a:buFont typeface="Wingdings" panose="05000000000000000000" pitchFamily="2" charset="2"/>
              <a:buChar char="è"/>
            </a:pPr>
            <a:r>
              <a:rPr lang="el-GR" dirty="0"/>
              <a:t>Πριν προχωρήσουμε σε δημιουργία και συμπλήρωση δελτίων του ΟΠΣ ΤΑ έχουμε κάνει ήδη των προγραμματισμό των εργασιών μας και έχουμε συλλέξει τα απαραίτητα δεδομένα και έγγραφα που θα απαιτηθούν να συμπληρωθούν και να επισυναφθούν στα δελτία του συστήματος</a:t>
            </a:r>
          </a:p>
          <a:p>
            <a:pPr marL="171450" indent="-171450">
              <a:lnSpc>
                <a:spcPct val="120000"/>
              </a:lnSpc>
              <a:spcBef>
                <a:spcPts val="300"/>
              </a:spcBef>
              <a:spcAft>
                <a:spcPts val="300"/>
              </a:spcAft>
              <a:buFont typeface="Wingdings" panose="05000000000000000000" pitchFamily="2" charset="2"/>
              <a:buChar char="è"/>
            </a:pPr>
            <a:endParaRPr lang="el-GR" dirty="0"/>
          </a:p>
          <a:p>
            <a:pPr marL="171450" indent="-171450">
              <a:lnSpc>
                <a:spcPct val="120000"/>
              </a:lnSpc>
              <a:spcBef>
                <a:spcPts val="300"/>
              </a:spcBef>
              <a:spcAft>
                <a:spcPts val="300"/>
              </a:spcAft>
              <a:buFont typeface="Wingdings" panose="05000000000000000000" pitchFamily="2" charset="2"/>
              <a:buChar char="è"/>
            </a:pPr>
            <a:r>
              <a:rPr lang="el-GR" dirty="0"/>
              <a:t>Κατά την εργασίας μας στα δελτία του ΟΠΣ ΤΑ κάνουμε τακτικά αποθήκευση – συστήνεται να γίνεται μετά από κάθε καταχώριση – και εκτελούμε τους ελέγχους επικύρωσης για να διαπιστώσουμε λάθη και παραλείψεις</a:t>
            </a:r>
          </a:p>
          <a:p>
            <a:pPr marL="0" indent="0">
              <a:lnSpc>
                <a:spcPct val="120000"/>
              </a:lnSpc>
              <a:spcBef>
                <a:spcPts val="300"/>
              </a:spcBef>
              <a:spcAft>
                <a:spcPts val="300"/>
              </a:spcAft>
              <a:buFont typeface="Wingdings" panose="05000000000000000000" pitchFamily="2" charset="2"/>
              <a:buNone/>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dirty="0"/>
              <a:t>Κάθε αρχείο που επιθυμείτε να επισυνάψετε δεν πρέπει να έχει μέγεθος άνω των 4 </a:t>
            </a:r>
            <a:r>
              <a:rPr lang="en-US" dirty="0"/>
              <a:t>MB</a:t>
            </a:r>
            <a:endParaRPr lang="el-GR" dirty="0"/>
          </a:p>
          <a:p>
            <a:pPr marL="0" marR="0" lvl="0" indent="0" algn="l" defTabSz="914400" rtl="0" eaLnBrk="1" fontAlgn="auto" latinLnBrk="0" hangingPunct="1">
              <a:lnSpc>
                <a:spcPct val="120000"/>
              </a:lnSpc>
              <a:spcBef>
                <a:spcPts val="300"/>
              </a:spcBef>
              <a:spcAft>
                <a:spcPts val="300"/>
              </a:spcAft>
              <a:buClrTx/>
              <a:buSzTx/>
              <a:buFont typeface="Wingdings" panose="05000000000000000000" pitchFamily="2" charset="2"/>
              <a:buNone/>
              <a:tabLst/>
              <a:defRPr/>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b="1" u="sng" dirty="0"/>
              <a:t>ΒΑΣΙΚΟΣ ΚΑΝΟΝΑΣ:</a:t>
            </a:r>
            <a:r>
              <a:rPr lang="el-GR" dirty="0"/>
              <a:t> Ανοίγουμε περισσότερες καρτέλες του ΟΠΣ ΤΑ για να μπορούμε να βλέπουμε δεδομένα από περισσότερα δελτία ταυτόχρονα</a:t>
            </a:r>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endParaRPr lang="el-GR" dirty="0"/>
          </a:p>
          <a:p>
            <a:pPr marL="171450" marR="0" lvl="0" indent="-171450" algn="l" defTabSz="914400" rtl="0" eaLnBrk="1" fontAlgn="auto" latinLnBrk="0" hangingPunct="1">
              <a:lnSpc>
                <a:spcPct val="120000"/>
              </a:lnSpc>
              <a:spcBef>
                <a:spcPts val="300"/>
              </a:spcBef>
              <a:spcAft>
                <a:spcPts val="300"/>
              </a:spcAft>
              <a:buClrTx/>
              <a:buSzTx/>
              <a:buFont typeface="Wingdings" panose="05000000000000000000" pitchFamily="2" charset="2"/>
              <a:buChar char="è"/>
              <a:tabLst/>
              <a:defRPr/>
            </a:pPr>
            <a:r>
              <a:rPr lang="el-GR" dirty="0"/>
              <a:t>Ποτέ δεν εργαζόμαστε στο ίδιο </a:t>
            </a:r>
            <a:r>
              <a:rPr lang="en-US" dirty="0"/>
              <a:t>ID </a:t>
            </a:r>
            <a:r>
              <a:rPr lang="el-GR" dirty="0"/>
              <a:t>δελτίου ταυτόχρονα από περισσότερες συσκευές ή περισσότερους </a:t>
            </a:r>
            <a:r>
              <a:rPr lang="en-US" dirty="0"/>
              <a:t>browsers</a:t>
            </a:r>
            <a:r>
              <a:rPr lang="el-GR" dirty="0"/>
              <a:t> </a:t>
            </a:r>
            <a:r>
              <a:rPr lang="en-US" dirty="0"/>
              <a:t> </a:t>
            </a:r>
          </a:p>
          <a:p>
            <a:pPr marL="0" indent="0">
              <a:lnSpc>
                <a:spcPct val="120000"/>
              </a:lnSpc>
              <a:spcBef>
                <a:spcPts val="300"/>
              </a:spcBef>
              <a:spcAft>
                <a:spcPts val="300"/>
              </a:spcAft>
              <a:buFont typeface="Wingdings" panose="05000000000000000000" pitchFamily="2" charset="2"/>
              <a:buNone/>
            </a:pPr>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a:t>
            </a:fld>
            <a:endParaRPr lang="el-GR"/>
          </a:p>
        </p:txBody>
      </p:sp>
    </p:spTree>
    <p:extLst>
      <p:ext uri="{BB962C8B-B14F-4D97-AF65-F5344CB8AC3E}">
        <p14:creationId xmlns:p14="http://schemas.microsoft.com/office/powerpoint/2010/main" val="18153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 </a:t>
            </a: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79</a:t>
            </a:fld>
            <a:endParaRPr lang="el-GR"/>
          </a:p>
        </p:txBody>
      </p:sp>
    </p:spTree>
    <p:extLst>
      <p:ext uri="{BB962C8B-B14F-4D97-AF65-F5344CB8AC3E}">
        <p14:creationId xmlns:p14="http://schemas.microsoft.com/office/powerpoint/2010/main" val="18887269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30000"/>
              </a:lnSpc>
              <a:spcBef>
                <a:spcPts val="600"/>
              </a:spcBef>
              <a:spcAft>
                <a:spcPts val="800"/>
              </a:spcAft>
              <a:tabLst>
                <a:tab pos="90170" algn="l"/>
              </a:tabLst>
            </a:pPr>
            <a:r>
              <a:rPr lang="el-GR" sz="1200" u="sng" dirty="0">
                <a:effectLst/>
                <a:latin typeface="Comic Sans MS" panose="030F0702030302020204" pitchFamily="66" charset="0"/>
                <a:ea typeface="Calibri" panose="020F0502020204030204" pitchFamily="34" charset="0"/>
                <a:cs typeface="Arial" panose="020B0604020202020204" pitchFamily="34" charset="0"/>
              </a:rPr>
              <a:t>Πότε δημιουργείται ο έλεγχος νομιμότητας ή προέγκριση</a:t>
            </a:r>
            <a:r>
              <a:rPr lang="en-US" sz="1200" u="sng" dirty="0">
                <a:effectLst/>
                <a:latin typeface="Comic Sans MS" panose="030F0702030302020204" pitchFamily="66" charset="0"/>
                <a:ea typeface="Calibri" panose="020F0502020204030204" pitchFamily="34" charset="0"/>
                <a:cs typeface="Arial" panose="020B0604020202020204" pitchFamily="34" charset="0"/>
              </a:rPr>
              <a:t>;</a:t>
            </a:r>
            <a:endParaRPr lang="el-GR" sz="1200" u="sng"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endParaRPr lang="el-GR"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Ο έλεγχος νομιμότητας δημιουργείται και υποβάλλεται από τον ΦΥ μετά την ένταξη του έργου και συνίσταται στη διασφάλιση της νομιμότητας των όρων:</a:t>
            </a:r>
          </a:p>
          <a:p>
            <a:pPr algn="just">
              <a:lnSpc>
                <a:spcPct val="150000"/>
              </a:lnSpc>
            </a:pPr>
            <a:endParaRPr lang="el-GR" sz="12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200" dirty="0">
                <a:effectLst/>
                <a:latin typeface="Calibri" panose="020F0502020204030204" pitchFamily="34" charset="0"/>
                <a:ea typeface="Calibri" panose="020F0502020204030204" pitchFamily="34" charset="0"/>
                <a:cs typeface="Arial" panose="020B0604020202020204" pitchFamily="34" charset="0"/>
              </a:rPr>
              <a:t>της ΔΙΑΚΗΡΥΞΗΣ </a:t>
            </a:r>
            <a:r>
              <a:rPr lang="el-GR" sz="1200" dirty="0">
                <a:effectLst/>
                <a:latin typeface="Comic Sans MS" panose="030F0702030302020204" pitchFamily="66" charset="0"/>
                <a:ea typeface="Calibri" panose="020F0502020204030204" pitchFamily="34" charset="0"/>
                <a:cs typeface="Arial" panose="020B0604020202020204" pitchFamily="34" charset="0"/>
              </a:rPr>
              <a:t>για την ανάθεση δημοσίων συμβάσεων έργων, προμηθειών και υπηρεσιών,</a:t>
            </a: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Arial" panose="020B0604020202020204" pitchFamily="34" charset="0"/>
              </a:rPr>
              <a:t>της ΣΥΝΑΨΗΣ δημοσίων συμβάσεων έργων, προμηθειών και υπηρεσιών,</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alibri" panose="020F0502020204030204" pitchFamily="34" charset="0"/>
                <a:ea typeface="Calibri" panose="020F0502020204030204" pitchFamily="34" charset="0"/>
                <a:cs typeface="Arial" panose="020B0604020202020204" pitchFamily="34" charset="0"/>
              </a:rPr>
              <a:t>της </a:t>
            </a:r>
            <a:r>
              <a:rPr lang="el-GR" sz="1200" dirty="0">
                <a:effectLst/>
                <a:latin typeface="Comic Sans MS" panose="030F0702030302020204" pitchFamily="66" charset="0"/>
                <a:ea typeface="Calibri" panose="020F0502020204030204" pitchFamily="34" charset="0"/>
                <a:cs typeface="Arial" panose="020B0604020202020204" pitchFamily="34" charset="0"/>
              </a:rPr>
              <a:t>ΠΡΟΣΚΛΗΣΗΣ έργων/ δράσεων ενισχύσεων προς φυσικά και νομικά πρόσωπα ιδιωτικού και δημοσίου δικαίου.</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80</a:t>
            </a:fld>
            <a:endParaRPr lang="el-GR"/>
          </a:p>
        </p:txBody>
      </p:sp>
    </p:spTree>
    <p:extLst>
      <p:ext uri="{BB962C8B-B14F-4D97-AF65-F5344CB8AC3E}">
        <p14:creationId xmlns:p14="http://schemas.microsoft.com/office/powerpoint/2010/main" val="23464250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30000"/>
              </a:lnSpc>
              <a:spcBef>
                <a:spcPts val="600"/>
              </a:spcBef>
              <a:spcAft>
                <a:spcPts val="800"/>
              </a:spcAft>
              <a:tabLst>
                <a:tab pos="90170" algn="l"/>
              </a:tabLst>
            </a:pPr>
            <a:r>
              <a:rPr lang="el-GR" b="1" u="sng" dirty="0"/>
              <a:t>ΙΔΙΑΙΤΕΡΗ ΠΡΟΣΟΧΗ</a:t>
            </a:r>
            <a:r>
              <a:rPr lang="el-GR" b="1" u="none" dirty="0"/>
              <a:t> </a:t>
            </a:r>
            <a:r>
              <a:rPr lang="el-GR" b="0" u="none" dirty="0"/>
              <a:t>θα πρέπει να δώσετε στο γεγονός ότι το συγκεκριμένο δελτίο </a:t>
            </a:r>
            <a:r>
              <a:rPr lang="el-GR" sz="1200" dirty="0">
                <a:effectLst/>
                <a:latin typeface="Comic Sans MS" panose="030F0702030302020204" pitchFamily="66" charset="0"/>
                <a:ea typeface="Calibri" panose="020F0502020204030204" pitchFamily="34" charset="0"/>
                <a:cs typeface="Arial" panose="020B0604020202020204" pitchFamily="34" charset="0"/>
              </a:rPr>
              <a:t>χρησιμοποιείται για να εξυπηρετήσει έναν ακόμη σκοπό:</a:t>
            </a:r>
          </a:p>
          <a:p>
            <a:pPr algn="just">
              <a:lnSpc>
                <a:spcPct val="130000"/>
              </a:lnSpc>
              <a:spcBef>
                <a:spcPts val="600"/>
              </a:spcBef>
              <a:spcAft>
                <a:spcPts val="800"/>
              </a:spcAft>
              <a:tabLst>
                <a:tab pos="90170" algn="l"/>
              </a:tabLst>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alibri" panose="020F0502020204030204" pitchFamily="34" charset="0"/>
                <a:ea typeface="Calibri" panose="020F0502020204030204" pitchFamily="34" charset="0"/>
                <a:cs typeface="Arial" panose="020B0604020202020204" pitchFamily="34" charset="0"/>
              </a:rPr>
              <a:t>Δημιουργείται και υποβάλλεται </a:t>
            </a:r>
            <a:r>
              <a:rPr lang="el-GR" sz="1200" dirty="0">
                <a:effectLst/>
                <a:latin typeface="Comic Sans MS" panose="030F0702030302020204" pitchFamily="66" charset="0"/>
                <a:ea typeface="Calibri" panose="020F0502020204030204" pitchFamily="34" charset="0"/>
                <a:cs typeface="Arial" panose="020B0604020202020204" pitchFamily="34" charset="0"/>
              </a:rPr>
              <a:t>για όλες τις δημόσιες συμβάσεις </a:t>
            </a:r>
            <a:r>
              <a:rPr lang="el-GR" sz="1200" b="1" dirty="0">
                <a:effectLst/>
                <a:latin typeface="Comic Sans MS" panose="030F0702030302020204" pitchFamily="66" charset="0"/>
                <a:ea typeface="Calibri" panose="020F0502020204030204" pitchFamily="34" charset="0"/>
                <a:cs typeface="Arial" panose="020B0604020202020204" pitchFamily="34" charset="0"/>
              </a:rPr>
              <a:t>ΚΑΤΩ</a:t>
            </a:r>
            <a:r>
              <a:rPr lang="el-GR" sz="1200" dirty="0">
                <a:effectLst/>
                <a:latin typeface="Comic Sans MS" panose="030F0702030302020204" pitchFamily="66" charset="0"/>
                <a:ea typeface="Calibri" panose="020F0502020204030204" pitchFamily="34" charset="0"/>
                <a:cs typeface="Arial" panose="020B0604020202020204" pitchFamily="34" charset="0"/>
              </a:rPr>
              <a:t> </a:t>
            </a:r>
            <a:r>
              <a:rPr lang="el-GR" sz="1200" b="1" dirty="0">
                <a:effectLst/>
                <a:latin typeface="Comic Sans MS" panose="030F0702030302020204" pitchFamily="66" charset="0"/>
                <a:ea typeface="Calibri" panose="020F0502020204030204" pitchFamily="34" charset="0"/>
                <a:cs typeface="Arial" panose="020B0604020202020204" pitchFamily="34" charset="0"/>
              </a:rPr>
              <a:t>των ορίων της Ε.Ε. </a:t>
            </a:r>
            <a:r>
              <a:rPr lang="el-GR" sz="1200" dirty="0">
                <a:effectLst/>
                <a:latin typeface="Comic Sans MS" panose="030F0702030302020204" pitchFamily="66" charset="0"/>
                <a:ea typeface="Calibri" panose="020F0502020204030204" pitchFamily="34" charset="0"/>
                <a:cs typeface="Arial" panose="020B0604020202020204" pitchFamily="34" charset="0"/>
              </a:rPr>
              <a:t>προκειμένου, στο πλαίσιο της διαδικασίας «Δ10: Διασφάλιση Μη Σύγκρουσης Συμφερόντων», οι εν λόγω δημόσιες συμβάσεις να συμπεριληφθούν στον πληθυσμό των δειγματοληπτικών </a:t>
            </a:r>
            <a:r>
              <a:rPr lang="el-GR" sz="1200" u="sng" dirty="0">
                <a:effectLst/>
                <a:latin typeface="Comic Sans MS" panose="030F0702030302020204" pitchFamily="66" charset="0"/>
                <a:ea typeface="Calibri" panose="020F0502020204030204" pitchFamily="34" charset="0"/>
                <a:cs typeface="Arial" panose="020B0604020202020204" pitchFamily="34" charset="0"/>
              </a:rPr>
              <a:t>εκ των προτέρων ελέγχων (</a:t>
            </a:r>
            <a:r>
              <a:rPr lang="el-GR" sz="1200" u="sng" dirty="0" err="1">
                <a:effectLst/>
                <a:latin typeface="Comic Sans MS" panose="030F0702030302020204" pitchFamily="66" charset="0"/>
                <a:ea typeface="Calibri" panose="020F0502020204030204" pitchFamily="34" charset="0"/>
                <a:cs typeface="Arial" panose="020B0604020202020204" pitchFamily="34" charset="0"/>
              </a:rPr>
              <a:t>ex-ante</a:t>
            </a:r>
            <a:r>
              <a:rPr lang="el-GR" sz="1200" u="sng" dirty="0">
                <a:effectLst/>
                <a:latin typeface="Comic Sans MS" panose="030F0702030302020204" pitchFamily="66" charset="0"/>
                <a:ea typeface="Calibri" panose="020F0502020204030204" pitchFamily="34" charset="0"/>
                <a:cs typeface="Arial" panose="020B0604020202020204" pitchFamily="34" charset="0"/>
              </a:rPr>
              <a:t>) διασφάλισης της μη σύγκρουσης συμφερόντων</a:t>
            </a:r>
            <a:r>
              <a:rPr lang="el-GR" sz="1200" dirty="0">
                <a:effectLst/>
                <a:latin typeface="Comic Sans MS" panose="030F0702030302020204" pitchFamily="66" charset="0"/>
                <a:ea typeface="Calibri" panose="020F0502020204030204" pitchFamily="34" charset="0"/>
                <a:cs typeface="Arial" panose="020B0604020202020204" pitchFamily="34" charset="0"/>
              </a:rPr>
              <a:t> κατά την ανάληψη νομικής δέσμευσης.</a:t>
            </a:r>
          </a:p>
          <a:p>
            <a:pPr marL="285750" indent="-285750" algn="just">
              <a:lnSpc>
                <a:spcPct val="150000"/>
              </a:lnSpc>
              <a:buFont typeface="Wingdings" panose="05000000000000000000" pitchFamily="2" charset="2"/>
              <a:buChar char="è"/>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0" indent="0" algn="just">
              <a:lnSpc>
                <a:spcPct val="150000"/>
              </a:lnSpc>
              <a:buFont typeface="Wingdings" panose="05000000000000000000" pitchFamily="2" charset="2"/>
              <a:buNone/>
            </a:pPr>
            <a:r>
              <a:rPr lang="el-GR" sz="1200" b="1" u="none" dirty="0">
                <a:effectLst/>
                <a:latin typeface="Calibri" panose="020F0502020204030204" pitchFamily="34" charset="0"/>
                <a:ea typeface="Calibri" panose="020F0502020204030204" pitchFamily="34" charset="0"/>
                <a:cs typeface="Arial" panose="020B0604020202020204" pitchFamily="34" charset="0"/>
              </a:rPr>
              <a:t>ΕΞΑΙΡΕΣΗ</a:t>
            </a:r>
            <a:r>
              <a:rPr lang="el-GR" sz="1200" u="none" dirty="0">
                <a:effectLst/>
                <a:latin typeface="Calibri" panose="020F0502020204030204" pitchFamily="34" charset="0"/>
                <a:ea typeface="Calibri" panose="020F0502020204030204" pitchFamily="34" charset="0"/>
                <a:cs typeface="Arial" panose="020B0604020202020204" pitchFamily="34" charset="0"/>
              </a:rPr>
              <a:t> αποτελούν (α) οι Αποφάσεις </a:t>
            </a:r>
            <a:r>
              <a:rPr lang="el-GR" sz="1200" dirty="0">
                <a:effectLst/>
                <a:latin typeface="Comic Sans MS" panose="030F0702030302020204" pitchFamily="66" charset="0"/>
                <a:ea typeface="Calibri" panose="020F0502020204030204" pitchFamily="34" charset="0"/>
                <a:cs typeface="Arial" panose="020B0604020202020204" pitchFamily="34" charset="0"/>
              </a:rPr>
              <a:t>εκτέλεσης έργου με ίδια μέσα, (β) οι οποιουδήποτε είδους αυτεπιστασίες και (γ) οι ιδιωτικές συμβάσεις.</a:t>
            </a:r>
            <a:endParaRPr lang="el-GR" b="0" u="sng"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81</a:t>
            </a:fld>
            <a:endParaRPr lang="el-GR"/>
          </a:p>
        </p:txBody>
      </p:sp>
    </p:spTree>
    <p:extLst>
      <p:ext uri="{BB962C8B-B14F-4D97-AF65-F5344CB8AC3E}">
        <p14:creationId xmlns:p14="http://schemas.microsoft.com/office/powerpoint/2010/main" val="954121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30000"/>
              </a:lnSpc>
              <a:spcBef>
                <a:spcPts val="600"/>
              </a:spcBef>
              <a:spcAft>
                <a:spcPts val="800"/>
              </a:spcAft>
              <a:tabLst>
                <a:tab pos="90170" algn="l"/>
              </a:tabLst>
            </a:pPr>
            <a:r>
              <a:rPr lang="el-GR" b="0" u="none" dirty="0"/>
              <a:t>Τα ΣΤΑΔΙΑ που πρέπει να ακολουθηθούν ώστε να οδηγηθούμε στη σύμφωνη γνώμη της ΕΥΣΤΑ είναι τα ακόλουθα:</a:t>
            </a:r>
            <a:endParaRPr lang="el-GR" sz="1000"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endParaRPr lang="el-GR" sz="10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u="none" dirty="0">
                <a:effectLst/>
                <a:latin typeface="Comic Sans MS" panose="030F0702030302020204" pitchFamily="66" charset="0"/>
                <a:ea typeface="Calibri" panose="020F0502020204030204" pitchFamily="34" charset="0"/>
                <a:cs typeface="Arial" panose="020B0604020202020204" pitchFamily="34" charset="0"/>
              </a:rPr>
              <a:t>Προετοιμασία – σύνταξη τευχών δημοπράτησης από τον ΦΥ σε συνεργασία με το ΥΕ,</a:t>
            </a:r>
          </a:p>
          <a:p>
            <a:pPr marL="285750" indent="-285750" algn="just">
              <a:lnSpc>
                <a:spcPct val="150000"/>
              </a:lnSpc>
              <a:buFont typeface="Wingdings" panose="05000000000000000000" pitchFamily="2" charset="2"/>
              <a:buChar char="è"/>
            </a:pPr>
            <a:r>
              <a:rPr lang="el-GR" sz="1200" u="none" dirty="0">
                <a:effectLst/>
                <a:latin typeface="Comic Sans MS" panose="030F0702030302020204" pitchFamily="66" charset="0"/>
                <a:ea typeface="Calibri" panose="020F0502020204030204" pitchFamily="34" charset="0"/>
                <a:cs typeface="Arial" panose="020B0604020202020204" pitchFamily="34" charset="0"/>
              </a:rPr>
              <a:t>Προέγκριση της Δημοπράτησης, που σημαίνει ότι θα πρέπει να δοθεί </a:t>
            </a:r>
            <a:r>
              <a:rPr lang="el-GR" sz="1200" b="1" u="none" dirty="0">
                <a:effectLst/>
                <a:latin typeface="Comic Sans MS" panose="030F0702030302020204" pitchFamily="66" charset="0"/>
                <a:ea typeface="Calibri" panose="020F0502020204030204" pitchFamily="34" charset="0"/>
                <a:cs typeface="Arial" panose="020B0604020202020204" pitchFamily="34" charset="0"/>
              </a:rPr>
              <a:t>σύμφωνη γνώμη </a:t>
            </a:r>
            <a:r>
              <a:rPr lang="el-GR" sz="1200" u="none" dirty="0">
                <a:effectLst/>
                <a:latin typeface="Comic Sans MS" panose="030F0702030302020204" pitchFamily="66" charset="0"/>
                <a:ea typeface="Calibri" panose="020F0502020204030204" pitchFamily="34" charset="0"/>
                <a:cs typeface="Arial" panose="020B0604020202020204" pitchFamily="34" charset="0"/>
              </a:rPr>
              <a:t>από την ΕΥΣΤΑ,</a:t>
            </a:r>
          </a:p>
          <a:p>
            <a:pPr marL="285750" indent="-285750" algn="just">
              <a:lnSpc>
                <a:spcPct val="150000"/>
              </a:lnSpc>
              <a:buFont typeface="Wingdings" panose="05000000000000000000" pitchFamily="2" charset="2"/>
              <a:buChar char="è"/>
            </a:pPr>
            <a:r>
              <a:rPr lang="el-GR" sz="1200" u="none" dirty="0">
                <a:effectLst/>
                <a:latin typeface="Comic Sans MS" panose="030F0702030302020204" pitchFamily="66" charset="0"/>
                <a:ea typeface="Calibri" panose="020F0502020204030204" pitchFamily="34" charset="0"/>
                <a:cs typeface="Comic Sans MS" panose="030F0702030302020204" pitchFamily="66" charset="0"/>
              </a:rPr>
              <a:t>Δημοσίευση της</a:t>
            </a:r>
            <a:r>
              <a:rPr lang="el-GR" sz="1200" u="none" dirty="0">
                <a:effectLst/>
                <a:latin typeface="Comic Sans MS" panose="030F0702030302020204" pitchFamily="66" charset="0"/>
                <a:ea typeface="Calibri" panose="020F0502020204030204" pitchFamily="34" charset="0"/>
                <a:cs typeface="Arial" panose="020B0604020202020204" pitchFamily="34" charset="0"/>
              </a:rPr>
              <a:t> </a:t>
            </a:r>
            <a:r>
              <a:rPr lang="el-GR" sz="1200" u="none" dirty="0">
                <a:effectLst/>
                <a:latin typeface="Comic Sans MS" panose="030F0702030302020204" pitchFamily="66" charset="0"/>
                <a:ea typeface="Calibri" panose="020F0502020204030204" pitchFamily="34" charset="0"/>
                <a:cs typeface="Comic Sans MS" panose="030F0702030302020204" pitchFamily="66" charset="0"/>
              </a:rPr>
              <a:t>Διακήρυξης,</a:t>
            </a:r>
          </a:p>
          <a:p>
            <a:pPr marL="285750" indent="-285750" algn="just">
              <a:lnSpc>
                <a:spcPct val="150000"/>
              </a:lnSpc>
              <a:buFont typeface="Wingdings" panose="05000000000000000000" pitchFamily="2" charset="2"/>
              <a:buChar char="è"/>
            </a:pPr>
            <a:r>
              <a:rPr lang="el-GR" sz="1200" u="none" dirty="0">
                <a:effectLst/>
                <a:latin typeface="Comic Sans MS" panose="030F0702030302020204" pitchFamily="66" charset="0"/>
                <a:ea typeface="Calibri" panose="020F0502020204030204" pitchFamily="34" charset="0"/>
                <a:cs typeface="Comic Sans MS" panose="030F0702030302020204" pitchFamily="66" charset="0"/>
              </a:rPr>
              <a:t>Διενέργεια του</a:t>
            </a:r>
            <a:r>
              <a:rPr lang="el-GR" sz="1200" u="none" dirty="0">
                <a:effectLst/>
                <a:latin typeface="Comic Sans MS" panose="030F0702030302020204" pitchFamily="66" charset="0"/>
                <a:ea typeface="Calibri" panose="020F0502020204030204" pitchFamily="34" charset="0"/>
                <a:cs typeface="Arial" panose="020B0604020202020204" pitchFamily="34" charset="0"/>
              </a:rPr>
              <a:t> </a:t>
            </a:r>
            <a:r>
              <a:rPr lang="el-GR" sz="1200" u="none" dirty="0">
                <a:effectLst/>
                <a:latin typeface="Comic Sans MS" panose="030F0702030302020204" pitchFamily="66" charset="0"/>
                <a:ea typeface="Calibri" panose="020F0502020204030204" pitchFamily="34" charset="0"/>
                <a:cs typeface="Comic Sans MS" panose="030F0702030302020204" pitchFamily="66" charset="0"/>
              </a:rPr>
              <a:t>Δι</a:t>
            </a:r>
            <a:r>
              <a:rPr lang="el-GR" sz="1200" u="none" dirty="0">
                <a:effectLst/>
                <a:latin typeface="Comic Sans MS" panose="030F0702030302020204" pitchFamily="66" charset="0"/>
                <a:ea typeface="Calibri" panose="020F0502020204030204" pitchFamily="34" charset="0"/>
                <a:cs typeface="Arial" panose="020B0604020202020204" pitchFamily="34" charset="0"/>
              </a:rPr>
              <a:t>αγωνισμού,</a:t>
            </a: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Comic Sans MS" panose="030F0702030302020204" pitchFamily="66" charset="0"/>
              </a:rPr>
              <a:t>Προέγκριση της</a:t>
            </a:r>
            <a:r>
              <a:rPr lang="el-GR" sz="1200" dirty="0">
                <a:effectLst/>
                <a:latin typeface="Comic Sans MS" panose="030F0702030302020204" pitchFamily="66" charset="0"/>
                <a:ea typeface="Calibri" panose="020F0502020204030204" pitchFamily="34" charset="0"/>
                <a:cs typeface="Arial" panose="020B0604020202020204" pitchFamily="34" charset="0"/>
              </a:rPr>
              <a:t> </a:t>
            </a:r>
            <a:r>
              <a:rPr lang="el-GR" sz="1200" dirty="0">
                <a:effectLst/>
                <a:latin typeface="Comic Sans MS" panose="030F0702030302020204" pitchFamily="66" charset="0"/>
                <a:ea typeface="Calibri" panose="020F0502020204030204" pitchFamily="34" charset="0"/>
                <a:cs typeface="Comic Sans MS" panose="030F0702030302020204" pitchFamily="66" charset="0"/>
              </a:rPr>
              <a:t>Σύμβασης, που σημαίνει ότι κ</a:t>
            </a:r>
            <a:r>
              <a:rPr lang="el-GR" sz="1200" dirty="0">
                <a:effectLst/>
                <a:latin typeface="Comic Sans MS" panose="030F0702030302020204" pitchFamily="66" charset="0"/>
                <a:ea typeface="Calibri" panose="020F0502020204030204" pitchFamily="34" charset="0"/>
                <a:cs typeface="Arial" panose="020B0604020202020204" pitchFamily="34" charset="0"/>
              </a:rPr>
              <a:t>αι σε αυτό το στάδιο θα πρέπει να δοθεί </a:t>
            </a:r>
            <a:r>
              <a:rPr lang="el-GR" sz="1200" b="1" dirty="0">
                <a:effectLst/>
                <a:latin typeface="Comic Sans MS" panose="030F0702030302020204" pitchFamily="66" charset="0"/>
                <a:ea typeface="Calibri" panose="020F0502020204030204" pitchFamily="34" charset="0"/>
                <a:cs typeface="Arial" panose="020B0604020202020204" pitchFamily="34" charset="0"/>
              </a:rPr>
              <a:t>σύμφωνη γνώμη </a:t>
            </a:r>
            <a:r>
              <a:rPr lang="el-GR" sz="1200" dirty="0">
                <a:effectLst/>
                <a:latin typeface="Comic Sans MS" panose="030F0702030302020204" pitchFamily="66" charset="0"/>
                <a:ea typeface="Calibri" panose="020F0502020204030204" pitchFamily="34" charset="0"/>
                <a:cs typeface="Arial" panose="020B0604020202020204" pitchFamily="34" charset="0"/>
              </a:rPr>
              <a:t>από την ΕΥΣΤΑ,</a:t>
            </a: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Comic Sans MS" panose="030F0702030302020204" pitchFamily="66" charset="0"/>
              </a:rPr>
              <a:t>Υπογραφή</a:t>
            </a:r>
            <a:r>
              <a:rPr lang="el-GR" sz="1200" dirty="0">
                <a:effectLst/>
                <a:latin typeface="Comic Sans MS" panose="030F0702030302020204" pitchFamily="66" charset="0"/>
                <a:ea typeface="Calibri" panose="020F0502020204030204" pitchFamily="34" charset="0"/>
                <a:cs typeface="Arial" panose="020B0604020202020204" pitchFamily="34" charset="0"/>
              </a:rPr>
              <a:t> της </a:t>
            </a:r>
            <a:r>
              <a:rPr lang="el-GR" sz="1200" dirty="0">
                <a:effectLst/>
                <a:latin typeface="Comic Sans MS" panose="030F0702030302020204" pitchFamily="66" charset="0"/>
                <a:ea typeface="Calibri" panose="020F0502020204030204" pitchFamily="34" charset="0"/>
                <a:cs typeface="Comic Sans MS" panose="030F0702030302020204" pitchFamily="66" charset="0"/>
              </a:rPr>
              <a:t>Σύμβασης,</a:t>
            </a: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Arial" panose="020B0604020202020204" pitchFamily="34" charset="0"/>
              </a:rPr>
              <a:t>Σχέδιο παράτασης όπου απαιτείται,</a:t>
            </a: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Segoe UI Symbol" panose="020B0502040204020203" pitchFamily="34" charset="0"/>
              </a:rPr>
              <a:t>Π</a:t>
            </a:r>
            <a:r>
              <a:rPr lang="el-GR" sz="1200" dirty="0">
                <a:effectLst/>
                <a:latin typeface="Comic Sans MS" panose="030F0702030302020204" pitchFamily="66" charset="0"/>
                <a:ea typeface="Calibri" panose="020F0502020204030204" pitchFamily="34" charset="0"/>
                <a:cs typeface="Arial" panose="020B0604020202020204" pitchFamily="34" charset="0"/>
              </a:rPr>
              <a:t>ροέγκριση της τροποποίησης της Σύμβασης, που σημαίνει ότι θα πρέπει να ξαναδίνεται </a:t>
            </a:r>
            <a:r>
              <a:rPr lang="el-GR" sz="1200" b="1" dirty="0">
                <a:effectLst/>
                <a:latin typeface="Comic Sans MS" panose="030F0702030302020204" pitchFamily="66" charset="0"/>
                <a:ea typeface="Calibri" panose="020F0502020204030204" pitchFamily="34" charset="0"/>
                <a:cs typeface="Arial" panose="020B0604020202020204" pitchFamily="34" charset="0"/>
              </a:rPr>
              <a:t>σύμφωνη γνώμη</a:t>
            </a:r>
            <a:r>
              <a:rPr lang="el-GR" sz="1200" dirty="0">
                <a:effectLst/>
                <a:latin typeface="Comic Sans MS" panose="030F0702030302020204" pitchFamily="66" charset="0"/>
                <a:ea typeface="Calibri" panose="020F0502020204030204" pitchFamily="34" charset="0"/>
                <a:cs typeface="Arial" panose="020B0604020202020204" pitchFamily="34" charset="0"/>
              </a:rPr>
              <a:t> από ΕΥΣΤΑ.</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82</a:t>
            </a:fld>
            <a:endParaRPr lang="el-GR"/>
          </a:p>
        </p:txBody>
      </p:sp>
    </p:spTree>
    <p:extLst>
      <p:ext uri="{BB962C8B-B14F-4D97-AF65-F5344CB8AC3E}">
        <p14:creationId xmlns:p14="http://schemas.microsoft.com/office/powerpoint/2010/main" val="527128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000" u="sng" dirty="0">
                <a:effectLst/>
                <a:latin typeface="Comic Sans MS" panose="030F0702030302020204" pitchFamily="66" charset="0"/>
                <a:ea typeface="Calibri" panose="020F0502020204030204" pitchFamily="34" charset="0"/>
                <a:cs typeface="Arial" panose="020B0604020202020204" pitchFamily="34" charset="0"/>
              </a:rPr>
              <a:t>Πως δημιουργείται ο έλεγχος νομιμότητας ή προέγκριση</a:t>
            </a:r>
            <a:r>
              <a:rPr lang="en-US" sz="1000" u="sng" dirty="0">
                <a:effectLst/>
                <a:latin typeface="Comic Sans MS" panose="030F0702030302020204" pitchFamily="66" charset="0"/>
                <a:ea typeface="Calibri" panose="020F0502020204030204" pitchFamily="34" charset="0"/>
                <a:cs typeface="Arial" panose="020B0604020202020204" pitchFamily="34" charset="0"/>
              </a:rPr>
              <a:t>;</a:t>
            </a:r>
            <a:endParaRPr lang="el-GR" sz="1000" u="sng" dirty="0">
              <a:effectLst/>
              <a:latin typeface="Comic Sans MS" panose="030F0702030302020204" pitchFamily="66" charset="0"/>
              <a:ea typeface="Calibri" panose="020F0502020204030204" pitchFamily="34" charset="0"/>
              <a:cs typeface="Arial" panose="020B0604020202020204" pitchFamily="34" charset="0"/>
            </a:endParaRPr>
          </a:p>
          <a:p>
            <a:endParaRPr lang="el-GR" dirty="0"/>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Θα πρέπει να επιλέξετε το υποσύστημα «ΕΛΛΑΔΑ 2.0» και στη συνέχεια, από το κεντρικό μενού, τη λειτουργική ενότητα «ΠΑΡΑΚΟΛΟΥΘΗΣΗ» και το δελτίο «3.1 ΕΛΕΓΧΟΙ ΝΟΜΙΜΟΤΗΤΑΣ ΔΗΜΟΣΙΩΝ ΣΥΜΒΑΣΕΩΝ».</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Τότε θα πρέπει να επιλέξετε ΔΗΜΙΟΥΡΓΙΑ πατώντας το πράσινο κουμπί όπου θα εμφανιστεί ένα παράθυρο με 2 επιλογές, είτε δημιουργία αρχικού αιτήματος ελέγχου, είτε νέας έκδοσης ελέγχου.</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83</a:t>
            </a:fld>
            <a:endParaRPr lang="el-GR"/>
          </a:p>
        </p:txBody>
      </p:sp>
    </p:spTree>
    <p:extLst>
      <p:ext uri="{BB962C8B-B14F-4D97-AF65-F5344CB8AC3E}">
        <p14:creationId xmlns:p14="http://schemas.microsoft.com/office/powerpoint/2010/main" val="35520449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u="sng" dirty="0">
                <a:effectLst/>
                <a:latin typeface="Comic Sans MS" panose="030F0702030302020204" pitchFamily="66" charset="0"/>
                <a:ea typeface="Calibri" panose="020F0502020204030204" pitchFamily="34" charset="0"/>
                <a:cs typeface="Arial" panose="020B0604020202020204" pitchFamily="34" charset="0"/>
              </a:rPr>
              <a:t>Πότε δημιουργείται αρχικό ΑΑ ΕΛΕΓΧΟΥ δηλαδή πότε διαλέγουμε την 1</a:t>
            </a:r>
            <a:r>
              <a:rPr lang="el-GR" sz="1200" u="sng" baseline="30000" dirty="0">
                <a:effectLst/>
                <a:latin typeface="Comic Sans MS" panose="030F0702030302020204" pitchFamily="66" charset="0"/>
                <a:ea typeface="Calibri" panose="020F0502020204030204" pitchFamily="34" charset="0"/>
                <a:cs typeface="Arial" panose="020B0604020202020204" pitchFamily="34" charset="0"/>
              </a:rPr>
              <a:t>η</a:t>
            </a:r>
            <a:r>
              <a:rPr lang="el-GR" sz="1200" u="sng" dirty="0">
                <a:effectLst/>
                <a:latin typeface="Comic Sans MS" panose="030F0702030302020204" pitchFamily="66" charset="0"/>
                <a:ea typeface="Calibri" panose="020F0502020204030204" pitchFamily="34" charset="0"/>
                <a:cs typeface="Arial" panose="020B0604020202020204" pitchFamily="34" charset="0"/>
              </a:rPr>
              <a:t> επιλογή</a:t>
            </a:r>
            <a:r>
              <a:rPr lang="en-US" sz="1200" u="sng" dirty="0">
                <a:effectLst/>
                <a:latin typeface="Comic Sans MS" panose="030F0702030302020204" pitchFamily="66" charset="0"/>
                <a:ea typeface="Calibri" panose="020F0502020204030204" pitchFamily="34" charset="0"/>
                <a:cs typeface="Arial" panose="020B0604020202020204" pitchFamily="34" charset="0"/>
              </a:rPr>
              <a:t>;</a:t>
            </a:r>
            <a:endParaRPr lang="el-GR" sz="1200" u="sng"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alibri" panose="020F0502020204030204" pitchFamily="34" charset="0"/>
                <a:ea typeface="Calibri" panose="020F0502020204030204" pitchFamily="34" charset="0"/>
                <a:cs typeface="Arial" panose="020B0604020202020204" pitchFamily="34" charset="0"/>
              </a:rPr>
              <a:t>Ό</a:t>
            </a:r>
            <a:r>
              <a:rPr lang="el-GR" sz="1800" dirty="0">
                <a:effectLst/>
                <a:latin typeface="Comic Sans MS" panose="030F0702030302020204" pitchFamily="66" charset="0"/>
                <a:ea typeface="Calibri" panose="020F0502020204030204" pitchFamily="34" charset="0"/>
                <a:cs typeface="Arial" panose="020B0604020202020204" pitchFamily="34" charset="0"/>
              </a:rPr>
              <a:t>ταν θέλουμε να υποβάλουμε αίτημα προέγκρισης για </a:t>
            </a:r>
            <a:r>
              <a:rPr lang="el-GR" sz="1800" b="1" dirty="0">
                <a:effectLst/>
                <a:latin typeface="Comic Sans MS" panose="030F0702030302020204" pitchFamily="66" charset="0"/>
                <a:ea typeface="Calibri" panose="020F0502020204030204" pitchFamily="34" charset="0"/>
                <a:cs typeface="Arial" panose="020B0604020202020204" pitchFamily="34" charset="0"/>
              </a:rPr>
              <a:t>ΣΤΑΔΙΟ ΔΙΑΚΗΡΥΞΗΣ/ ΔΗΜΟΠΡΑΤΗΣΗΣ</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800" dirty="0">
                <a:effectLst/>
                <a:latin typeface="Calibri" panose="020F0502020204030204" pitchFamily="34" charset="0"/>
                <a:ea typeface="Calibri" panose="020F0502020204030204" pitchFamily="34" charset="0"/>
                <a:cs typeface="Arial" panose="020B0604020202020204" pitchFamily="34" charset="0"/>
              </a:rPr>
              <a:t>Ό</a:t>
            </a:r>
            <a:r>
              <a:rPr lang="el-GR" sz="1800" dirty="0">
                <a:effectLst/>
                <a:latin typeface="Comic Sans MS" panose="030F0702030302020204" pitchFamily="66" charset="0"/>
                <a:ea typeface="Calibri" panose="020F0502020204030204" pitchFamily="34" charset="0"/>
                <a:cs typeface="Arial" panose="020B0604020202020204" pitchFamily="34" charset="0"/>
              </a:rPr>
              <a:t>ταν θέλουμε να υποβάλουμε αίτημα προέγκρισης για </a:t>
            </a:r>
            <a:r>
              <a:rPr lang="el-GR" sz="1800" b="1" dirty="0">
                <a:effectLst/>
                <a:latin typeface="Comic Sans MS" panose="030F0702030302020204" pitchFamily="66" charset="0"/>
                <a:ea typeface="Calibri" panose="020F0502020204030204" pitchFamily="34" charset="0"/>
                <a:cs typeface="Arial" panose="020B0604020202020204" pitchFamily="34" charset="0"/>
              </a:rPr>
              <a:t>ΣΤΑΔΙΟ ΣΥΜΒΑΣΗΣ</a:t>
            </a:r>
            <a:r>
              <a:rPr lang="el-GR" sz="1800" dirty="0">
                <a:effectLst/>
                <a:latin typeface="Comic Sans MS" panose="030F0702030302020204" pitchFamily="66" charset="0"/>
                <a:ea typeface="Calibri" panose="020F0502020204030204" pitchFamily="34" charset="0"/>
                <a:cs typeface="Arial" panose="020B0604020202020204" pitchFamily="34" charset="0"/>
              </a:rPr>
              <a:t> και η σύμβαση είναι ΚΑΤΑ ΤΜΗΜΑΤΑ (</a:t>
            </a:r>
            <a:r>
              <a:rPr lang="en-US" sz="1800" dirty="0">
                <a:effectLst/>
                <a:latin typeface="Comic Sans MS" panose="030F0702030302020204" pitchFamily="66" charset="0"/>
                <a:ea typeface="Calibri" panose="020F0502020204030204" pitchFamily="34" charset="0"/>
                <a:cs typeface="Arial" panose="020B0604020202020204" pitchFamily="34" charset="0"/>
              </a:rPr>
              <a:t>LOTS</a:t>
            </a:r>
            <a:r>
              <a:rPr lang="el-GR" sz="1800" dirty="0">
                <a:effectLst/>
                <a:latin typeface="Comic Sans MS" panose="030F0702030302020204" pitchFamily="66" charset="0"/>
                <a:ea typeface="Calibri" panose="020F0502020204030204" pitchFamily="34" charset="0"/>
                <a:cs typeface="Arial" panose="020B0604020202020204" pitchFamily="34" charset="0"/>
              </a:rPr>
              <a:t>)</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1200" dirty="0">
                <a:effectLst/>
                <a:latin typeface="Calibri" panose="020F0502020204030204" pitchFamily="34" charset="0"/>
                <a:ea typeface="Calibri" panose="020F0502020204030204" pitchFamily="34" charset="0"/>
                <a:cs typeface="Arial" panose="020B0604020202020204" pitchFamily="34" charset="0"/>
              </a:rPr>
              <a:t>Ό</a:t>
            </a:r>
            <a:r>
              <a:rPr lang="el-GR" sz="1200" dirty="0">
                <a:effectLst/>
                <a:latin typeface="Comic Sans MS" panose="030F0702030302020204" pitchFamily="66" charset="0"/>
                <a:ea typeface="Calibri" panose="020F0502020204030204" pitchFamily="34" charset="0"/>
                <a:cs typeface="Arial" panose="020B0604020202020204" pitchFamily="34" charset="0"/>
              </a:rPr>
              <a:t>ταν θέλουμε να υποβάλουμε αίτημα προέγκρισης για </a:t>
            </a:r>
            <a:r>
              <a:rPr lang="el-GR" sz="1200" b="1" dirty="0">
                <a:effectLst/>
                <a:latin typeface="Comic Sans MS" panose="030F0702030302020204" pitchFamily="66" charset="0"/>
                <a:ea typeface="Calibri" panose="020F0502020204030204" pitchFamily="34" charset="0"/>
                <a:cs typeface="Arial" panose="020B0604020202020204" pitchFamily="34" charset="0"/>
              </a:rPr>
              <a:t>ΣΤΑΔΙΟ ΣΥΜΒΑΣΗΣ </a:t>
            </a:r>
            <a:r>
              <a:rPr lang="el-GR" sz="1200" b="0" dirty="0">
                <a:effectLst/>
                <a:latin typeface="Comic Sans MS" panose="030F0702030302020204" pitchFamily="66" charset="0"/>
                <a:ea typeface="Calibri" panose="020F0502020204030204" pitchFamily="34" charset="0"/>
                <a:cs typeface="Arial" panose="020B0604020202020204" pitchFamily="34" charset="0"/>
              </a:rPr>
              <a:t>και η σύμβαση είναι εκτελεστική ΣΥΜΦΩΝΙΑΣ ΠΛΑΙΣΙΟΥ</a:t>
            </a: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84</a:t>
            </a:fld>
            <a:endParaRPr lang="el-GR"/>
          </a:p>
        </p:txBody>
      </p:sp>
    </p:spTree>
    <p:extLst>
      <p:ext uri="{BB962C8B-B14F-4D97-AF65-F5344CB8AC3E}">
        <p14:creationId xmlns:p14="http://schemas.microsoft.com/office/powerpoint/2010/main" val="17166526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000" u="sng" dirty="0">
                <a:effectLst/>
                <a:latin typeface="Comic Sans MS" panose="030F0702030302020204" pitchFamily="66" charset="0"/>
                <a:ea typeface="Calibri" panose="020F0502020204030204" pitchFamily="34" charset="0"/>
                <a:cs typeface="Arial" panose="020B0604020202020204" pitchFamily="34" charset="0"/>
              </a:rPr>
              <a:t>Πότε δημιουργείται νέα έκδοση ΑΑ ΕΛΕΓΧΟΥ δηλαδή πότε διαλέγουμε την 2</a:t>
            </a:r>
            <a:r>
              <a:rPr lang="el-GR" sz="1000" u="sng" baseline="30000" dirty="0">
                <a:effectLst/>
                <a:latin typeface="Comic Sans MS" panose="030F0702030302020204" pitchFamily="66" charset="0"/>
                <a:ea typeface="Calibri" panose="020F0502020204030204" pitchFamily="34" charset="0"/>
                <a:cs typeface="Arial" panose="020B0604020202020204" pitchFamily="34" charset="0"/>
              </a:rPr>
              <a:t>η</a:t>
            </a:r>
            <a:r>
              <a:rPr lang="el-GR" sz="1000" u="sng" dirty="0">
                <a:effectLst/>
                <a:latin typeface="Comic Sans MS" panose="030F0702030302020204" pitchFamily="66" charset="0"/>
                <a:ea typeface="Calibri" panose="020F0502020204030204" pitchFamily="34" charset="0"/>
                <a:cs typeface="Arial" panose="020B0604020202020204" pitchFamily="34" charset="0"/>
              </a:rPr>
              <a:t> επιλογή</a:t>
            </a:r>
            <a:r>
              <a:rPr lang="en-US" sz="1000" u="sng" dirty="0">
                <a:effectLst/>
                <a:latin typeface="Comic Sans MS" panose="030F0702030302020204" pitchFamily="66" charset="0"/>
                <a:ea typeface="Calibri" panose="020F0502020204030204" pitchFamily="34" charset="0"/>
                <a:cs typeface="Arial" panose="020B0604020202020204" pitchFamily="34" charset="0"/>
              </a:rPr>
              <a:t>;</a:t>
            </a:r>
            <a:endParaRPr lang="el-GR" sz="1000" u="sng"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endParaRPr lang="el-GR" sz="10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000" dirty="0">
                <a:effectLst/>
                <a:latin typeface="Calibri" panose="020F0502020204030204" pitchFamily="34" charset="0"/>
                <a:ea typeface="Calibri" panose="020F0502020204030204" pitchFamily="34" charset="0"/>
                <a:cs typeface="Arial" panose="020B0604020202020204" pitchFamily="34" charset="0"/>
              </a:rPr>
              <a:t>Ό</a:t>
            </a:r>
            <a:r>
              <a:rPr lang="el-GR" sz="1200" dirty="0">
                <a:effectLst/>
                <a:latin typeface="Comic Sans MS" panose="030F0702030302020204" pitchFamily="66" charset="0"/>
                <a:ea typeface="Calibri" panose="020F0502020204030204" pitchFamily="34" charset="0"/>
                <a:cs typeface="Arial" panose="020B0604020202020204" pitchFamily="34" charset="0"/>
              </a:rPr>
              <a:t>ταν θέλουμε να υποβάλλουμε αίτημα προέγκρισης για</a:t>
            </a:r>
            <a:r>
              <a:rPr lang="el-GR" sz="1200" b="1" dirty="0">
                <a:effectLst/>
                <a:latin typeface="Comic Sans MS" panose="030F0702030302020204" pitchFamily="66" charset="0"/>
                <a:ea typeface="Calibri" panose="020F0502020204030204" pitchFamily="34" charset="0"/>
                <a:cs typeface="Arial" panose="020B0604020202020204" pitchFamily="34" charset="0"/>
              </a:rPr>
              <a:t> ΣΤΑΔΙΟ ΣΥΜΒΑΣΗΣ</a:t>
            </a: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Arial" panose="020B0604020202020204" pitchFamily="34" charset="0"/>
              </a:rPr>
              <a:t>Όταν θέλουμε να υποβάλουμε αίτημα προέγκρισης για </a:t>
            </a:r>
            <a:r>
              <a:rPr lang="el-GR" sz="1200" b="1" dirty="0">
                <a:effectLst/>
                <a:latin typeface="Comic Sans MS" panose="030F0702030302020204" pitchFamily="66" charset="0"/>
                <a:ea typeface="Calibri" panose="020F0502020204030204" pitchFamily="34" charset="0"/>
                <a:cs typeface="Arial" panose="020B0604020202020204" pitchFamily="34" charset="0"/>
              </a:rPr>
              <a:t>ΤΡΟΠΟΠΟΙΗΣΗ ΣΥΜΒΑΣΗΣ</a:t>
            </a: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Arial" panose="020B0604020202020204" pitchFamily="34" charset="0"/>
              </a:rPr>
              <a:t>Όταν θέλουμε να υποβάλουμε αίτημα προέγκρισης για </a:t>
            </a:r>
            <a:r>
              <a:rPr lang="el-GR" sz="1200" b="1" dirty="0">
                <a:effectLst/>
                <a:latin typeface="Comic Sans MS" panose="030F0702030302020204" pitchFamily="66" charset="0"/>
                <a:ea typeface="Calibri" panose="020F0502020204030204" pitchFamily="34" charset="0"/>
                <a:cs typeface="Arial" panose="020B0604020202020204" pitchFamily="34" charset="0"/>
              </a:rPr>
              <a:t>ΟΡΘΗ ΕΠΑΝΑΛΗΨΗ/ ΕΠΙΚΑΙΡΟΠΟΙΗΣΗ </a:t>
            </a:r>
            <a:r>
              <a:rPr lang="el-GR" sz="1200" b="0" dirty="0">
                <a:effectLst/>
                <a:latin typeface="Comic Sans MS" panose="030F0702030302020204" pitchFamily="66" charset="0"/>
                <a:ea typeface="Calibri" panose="020F0502020204030204" pitchFamily="34" charset="0"/>
                <a:cs typeface="Arial" panose="020B0604020202020204" pitchFamily="34" charset="0"/>
              </a:rPr>
              <a:t>αρχικού αιτήματος προέγκρισης.</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200" u="sng" dirty="0">
                <a:effectLst/>
                <a:latin typeface="Comic Sans MS" panose="030F0702030302020204" pitchFamily="66" charset="0"/>
                <a:ea typeface="Calibri" panose="020F0502020204030204" pitchFamily="34" charset="0"/>
                <a:cs typeface="Arial" panose="020B0604020202020204" pitchFamily="34" charset="0"/>
              </a:rPr>
              <a:t>ΓΕΝΙΚΟΤΕΡΑ</a:t>
            </a:r>
            <a:r>
              <a:rPr lang="el-GR" sz="1200" u="none" dirty="0">
                <a:effectLst/>
                <a:latin typeface="Comic Sans MS" panose="030F0702030302020204" pitchFamily="66" charset="0"/>
                <a:ea typeface="Calibri" panose="020F0502020204030204" pitchFamily="34" charset="0"/>
                <a:cs typeface="Arial" panose="020B0604020202020204" pitchFamily="34" charset="0"/>
              </a:rPr>
              <a:t> θα μπορούσαμε </a:t>
            </a:r>
            <a:r>
              <a:rPr lang="el-GR" sz="1200" dirty="0">
                <a:effectLst/>
                <a:latin typeface="Comic Sans MS" panose="030F0702030302020204" pitchFamily="66" charset="0"/>
                <a:ea typeface="Calibri" panose="020F0502020204030204" pitchFamily="34" charset="0"/>
                <a:cs typeface="Arial" panose="020B0604020202020204" pitchFamily="34" charset="0"/>
              </a:rPr>
              <a:t>να πούμε ότι για κάθε σύμβαση, δημιουργείται ένα μοναδικό ΑΑ ελέγχου νομιμότητας με το οποίο παρακολουθούνται όλα τα στάδια προέγκρισης (Δημοπράτηση – Σύμβαση – Τροποποίηση) </a:t>
            </a:r>
            <a:endParaRPr lang="en-US" sz="1200"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200" b="0" dirty="0">
                <a:effectLst/>
                <a:latin typeface="Comic Sans MS" panose="030F0702030302020204" pitchFamily="66" charset="0"/>
                <a:ea typeface="Calibri" panose="020F0502020204030204" pitchFamily="34" charset="0"/>
                <a:cs typeface="Arial" panose="020B0604020202020204" pitchFamily="34" charset="0"/>
              </a:rPr>
              <a:t>Ξεχωριστό ΑΑ Ελέγχου</a:t>
            </a:r>
            <a:r>
              <a:rPr lang="el-GR" sz="1200" dirty="0">
                <a:effectLst/>
                <a:latin typeface="Comic Sans MS" panose="030F0702030302020204" pitchFamily="66" charset="0"/>
                <a:ea typeface="Calibri" panose="020F0502020204030204" pitchFamily="34" charset="0"/>
                <a:cs typeface="Arial" panose="020B0604020202020204" pitchFamily="34" charset="0"/>
              </a:rPr>
              <a:t>, θα πρέπει να υπάρξει μόνο: </a:t>
            </a: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(α) στην περίπτωση που έχουμε μια διακήρυξη που οδηγεί σε τμηματικές συμβάσεις όπου κάθε τμήμα στο στάδιο σύμβασης της ίδιας διακήρυξης θα πρέπει να πάρει διακριτό ΑΑ ελέγχου και </a:t>
            </a: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(β) στην περίπτωση της ΣΥΜΦΩΝΙΑΣ ΠΛΑΙΣΙΟ που έχουμε πολλές εκτελεστικές συμβάσεις</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l-GR" sz="1000" dirty="0">
              <a:effectLst/>
              <a:latin typeface="Comic Sans MS" panose="030F0702030302020204" pitchFamily="66" charset="0"/>
              <a:ea typeface="Calibri" panose="020F0502020204030204" pitchFamily="34" charset="0"/>
              <a:cs typeface="Arial" panose="020B0604020202020204" pitchFamily="34" charset="0"/>
            </a:endParaRP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85</a:t>
            </a:fld>
            <a:endParaRPr lang="el-GR"/>
          </a:p>
        </p:txBody>
      </p:sp>
    </p:spTree>
    <p:extLst>
      <p:ext uri="{BB962C8B-B14F-4D97-AF65-F5344CB8AC3E}">
        <p14:creationId xmlns:p14="http://schemas.microsoft.com/office/powerpoint/2010/main" val="28131682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30000"/>
              </a:lnSpc>
              <a:spcBef>
                <a:spcPts val="600"/>
              </a:spcBef>
              <a:spcAft>
                <a:spcPts val="800"/>
              </a:spcAft>
              <a:tabLst>
                <a:tab pos="90170" algn="l"/>
              </a:tabLst>
            </a:pPr>
            <a:r>
              <a:rPr lang="el-GR" sz="1800" dirty="0">
                <a:effectLst/>
                <a:latin typeface="Comic Sans MS" panose="030F0702030302020204" pitchFamily="66" charset="0"/>
                <a:ea typeface="Calibri" panose="020F0502020204030204" pitchFamily="34" charset="0"/>
                <a:cs typeface="Arial" panose="020B0604020202020204" pitchFamily="34" charset="0"/>
              </a:rPr>
              <a:t>Κατά τη συμπλήρωση του δελτίου να γνωρίζετε ότι:</a:t>
            </a:r>
          </a:p>
          <a:p>
            <a:pPr algn="just">
              <a:lnSpc>
                <a:spcPct val="130000"/>
              </a:lnSpc>
              <a:spcBef>
                <a:spcPts val="600"/>
              </a:spcBef>
              <a:spcAft>
                <a:spcPts val="800"/>
              </a:spcAft>
              <a:tabLst>
                <a:tab pos="90170" algn="l"/>
              </a:tabLst>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alibri" panose="020F0502020204030204" pitchFamily="34" charset="0"/>
                <a:ea typeface="Calibri" panose="020F0502020204030204" pitchFamily="34" charset="0"/>
                <a:cs typeface="Arial" panose="020B0604020202020204" pitchFamily="34" charset="0"/>
              </a:rPr>
              <a:t>στο πεδίο ΦΟΡΕΑΣ ΕΓΚΡΙΣΗΣ ο ΦΥ </a:t>
            </a:r>
            <a:r>
              <a:rPr lang="el-GR" sz="1800" dirty="0">
                <a:effectLst/>
                <a:latin typeface="Comic Sans MS" panose="030F0702030302020204" pitchFamily="66" charset="0"/>
                <a:ea typeface="Calibri" panose="020F0502020204030204" pitchFamily="34" charset="0"/>
                <a:cs typeface="Arial" panose="020B0604020202020204" pitchFamily="34" charset="0"/>
              </a:rPr>
              <a:t>επιλέγει πάντα τον κωδικό 1090220 δηλαδή την ΕΥΣΤΑ,</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cs typeface="Arial" panose="020B0604020202020204" pitchFamily="34" charset="0"/>
              </a:rPr>
              <a:t>στο πεδίο ΤΥΠΟΣ ΕΛΕΓΧΟΥ επιλέγεται πάντα η τιμή «1. Προληπτικός έλεγχος (Προέγκριση)»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sz="1800" dirty="0">
              <a:effectLst/>
              <a:highlight>
                <a:srgbClr val="FFFF00"/>
              </a:highlight>
              <a:latin typeface="Comic Sans MS" panose="030F0702030302020204" pitchFamily="66" charset="0"/>
              <a:ea typeface="Calibri" panose="020F0502020204030204" pitchFamily="34" charset="0"/>
              <a:cs typeface="Arial" panose="020B0604020202020204" pitchFamily="34" charset="0"/>
            </a:endParaRPr>
          </a:p>
          <a:p>
            <a:r>
              <a:rPr lang="el-GR" b="1" u="sng" dirty="0"/>
              <a:t>ΕΞΑΙΡΕΣΗ</a:t>
            </a:r>
            <a:r>
              <a:rPr lang="el-GR" u="none" dirty="0"/>
              <a:t> αποτελεί μόνο η ανάγκη διόρθωσης του περιεχομένου του δελτίου, όπου τότε στην έκδοση που θα δημιουργήσετε, θα πρέπει να επιλέξετε στο πεδίο ΤΥΠΟΣ ΕΛΕΓΧΟΥ την τιμή «4. Επικαιροποίηση/ Ορθή Επανάληψη».</a:t>
            </a:r>
            <a:endParaRPr lang="el-GR" u="sng"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86</a:t>
            </a:fld>
            <a:endParaRPr lang="el-GR"/>
          </a:p>
        </p:txBody>
      </p:sp>
    </p:spTree>
    <p:extLst>
      <p:ext uri="{BB962C8B-B14F-4D97-AF65-F5344CB8AC3E}">
        <p14:creationId xmlns:p14="http://schemas.microsoft.com/office/powerpoint/2010/main" val="1876432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30000"/>
              </a:lnSpc>
              <a:spcBef>
                <a:spcPts val="600"/>
              </a:spcBef>
              <a:spcAft>
                <a:spcPts val="800"/>
              </a:spcAft>
              <a:tabLst>
                <a:tab pos="90170" algn="l"/>
              </a:tabLst>
            </a:pPr>
            <a:r>
              <a:rPr lang="el-GR" sz="1000" dirty="0">
                <a:effectLst/>
                <a:latin typeface="Comic Sans MS" panose="030F0702030302020204" pitchFamily="66" charset="0"/>
                <a:ea typeface="Calibri" panose="020F0502020204030204" pitchFamily="34" charset="0"/>
                <a:cs typeface="Arial" panose="020B0604020202020204" pitchFamily="34" charset="0"/>
              </a:rPr>
              <a:t>Στο πεδίο ΣΤΑΔΙΟ ΕΛΕΧΟΥ έχετε μια λίστα τιμών με 3 επιλογές:</a:t>
            </a:r>
          </a:p>
          <a:p>
            <a:pPr algn="just">
              <a:lnSpc>
                <a:spcPct val="130000"/>
              </a:lnSpc>
              <a:spcBef>
                <a:spcPts val="600"/>
              </a:spcBef>
              <a:spcAft>
                <a:spcPts val="800"/>
              </a:spcAft>
              <a:tabLst>
                <a:tab pos="90170" algn="l"/>
              </a:tabLst>
            </a:pPr>
            <a:endParaRPr lang="el-GR" sz="8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800" dirty="0">
                <a:effectLst/>
                <a:latin typeface="Calibri" panose="020F0502020204030204" pitchFamily="34" charset="0"/>
                <a:ea typeface="Calibri" panose="020F0502020204030204" pitchFamily="34" charset="0"/>
                <a:cs typeface="Arial" panose="020B0604020202020204" pitchFamily="34" charset="0"/>
              </a:rPr>
              <a:t>Όταν θέλετε </a:t>
            </a:r>
            <a:r>
              <a:rPr lang="el-GR" sz="1200" dirty="0">
                <a:effectLst/>
                <a:latin typeface="Comic Sans MS" panose="030F0702030302020204" pitchFamily="66" charset="0"/>
                <a:ea typeface="Calibri" panose="020F0502020204030204" pitchFamily="34" charset="0"/>
                <a:cs typeface="Arial" panose="020B0604020202020204" pitchFamily="34" charset="0"/>
              </a:rPr>
              <a:t>σύμφωνη γνώμη </a:t>
            </a:r>
            <a:r>
              <a:rPr lang="el-GR" sz="1200" b="1" dirty="0">
                <a:effectLst/>
                <a:latin typeface="Comic Sans MS" panose="030F0702030302020204" pitchFamily="66" charset="0"/>
                <a:ea typeface="Calibri" panose="020F0502020204030204" pitchFamily="34" charset="0"/>
                <a:cs typeface="Arial" panose="020B0604020202020204" pitchFamily="34" charset="0"/>
              </a:rPr>
              <a:t>ΔΙΑΚΗΡΥΞΗΣ</a:t>
            </a:r>
            <a:r>
              <a:rPr lang="el-GR" sz="1200" dirty="0">
                <a:effectLst/>
                <a:latin typeface="Comic Sans MS" panose="030F0702030302020204" pitchFamily="66" charset="0"/>
                <a:ea typeface="Calibri" panose="020F0502020204030204" pitchFamily="34" charset="0"/>
                <a:cs typeface="Arial" panose="020B0604020202020204" pitchFamily="34" charset="0"/>
              </a:rPr>
              <a:t> επιλέγετε ΔΗΜΟΠΡΑΤΗΣΗ/ ΠΡΟΣΚΛΗΣΗ ΕΝΙΣΧΥΣΕΩΝ</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800" dirty="0">
                <a:effectLst/>
                <a:latin typeface="Calibri" panose="020F0502020204030204" pitchFamily="34" charset="0"/>
                <a:ea typeface="Calibri" panose="020F0502020204030204" pitchFamily="34" charset="0"/>
                <a:cs typeface="Arial" panose="020B0604020202020204" pitchFamily="34" charset="0"/>
              </a:rPr>
              <a:t>Όταν θέλετε </a:t>
            </a:r>
            <a:r>
              <a:rPr lang="el-GR" sz="1200" dirty="0">
                <a:effectLst/>
                <a:latin typeface="Comic Sans MS" panose="030F0702030302020204" pitchFamily="66" charset="0"/>
                <a:ea typeface="Calibri" panose="020F0502020204030204" pitchFamily="34" charset="0"/>
                <a:cs typeface="Arial" panose="020B0604020202020204" pitchFamily="34" charset="0"/>
              </a:rPr>
              <a:t>σύμφωνη γνώμη </a:t>
            </a:r>
            <a:r>
              <a:rPr lang="el-GR" sz="1200" b="1" dirty="0">
                <a:effectLst/>
                <a:latin typeface="Comic Sans MS" panose="030F0702030302020204" pitchFamily="66" charset="0"/>
                <a:ea typeface="Calibri" panose="020F0502020204030204" pitchFamily="34" charset="0"/>
                <a:cs typeface="Arial" panose="020B0604020202020204" pitchFamily="34" charset="0"/>
              </a:rPr>
              <a:t>ΣΥΜΒΑΣΗΣ</a:t>
            </a:r>
            <a:r>
              <a:rPr lang="el-GR" sz="1200" dirty="0">
                <a:effectLst/>
                <a:latin typeface="Comic Sans MS" panose="030F0702030302020204" pitchFamily="66" charset="0"/>
                <a:ea typeface="Calibri" panose="020F0502020204030204" pitchFamily="34" charset="0"/>
                <a:cs typeface="Arial" panose="020B0604020202020204" pitchFamily="34" charset="0"/>
              </a:rPr>
              <a:t> επιλέγετε ΣΥΜΒΑΣΗ</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r>
              <a:rPr lang="el-GR" sz="800" dirty="0">
                <a:effectLst/>
                <a:latin typeface="Calibri" panose="020F0502020204030204" pitchFamily="34" charset="0"/>
                <a:ea typeface="Calibri" panose="020F0502020204030204" pitchFamily="34" charset="0"/>
                <a:cs typeface="Arial" panose="020B0604020202020204" pitchFamily="34" charset="0"/>
              </a:rPr>
              <a:t>Όταν θέλετε </a:t>
            </a:r>
            <a:r>
              <a:rPr lang="el-GR" sz="1200" dirty="0">
                <a:effectLst/>
                <a:latin typeface="Comic Sans MS" panose="030F0702030302020204" pitchFamily="66" charset="0"/>
                <a:ea typeface="Calibri" panose="020F0502020204030204" pitchFamily="34" charset="0"/>
                <a:cs typeface="Arial" panose="020B0604020202020204" pitchFamily="34" charset="0"/>
              </a:rPr>
              <a:t>σύμφωνη γνώμη </a:t>
            </a:r>
            <a:r>
              <a:rPr lang="el-GR" sz="1200" b="1" dirty="0">
                <a:effectLst/>
                <a:latin typeface="Comic Sans MS" panose="030F0702030302020204" pitchFamily="66" charset="0"/>
                <a:ea typeface="Calibri" panose="020F0502020204030204" pitchFamily="34" charset="0"/>
                <a:cs typeface="Arial" panose="020B0604020202020204" pitchFamily="34" charset="0"/>
              </a:rPr>
              <a:t>ΤΡΟΠΟΠΟΙΗΣΗ ΣΥΜΒΑΣΗΣ</a:t>
            </a:r>
            <a:r>
              <a:rPr lang="el-GR" sz="1200" dirty="0">
                <a:effectLst/>
                <a:latin typeface="Comic Sans MS" panose="030F0702030302020204" pitchFamily="66" charset="0"/>
                <a:ea typeface="Calibri" panose="020F0502020204030204" pitchFamily="34" charset="0"/>
                <a:cs typeface="Arial" panose="020B0604020202020204" pitchFamily="34" charset="0"/>
              </a:rPr>
              <a:t> επιλέγετε ΤΡΟΠΟΠΟΙΗΣΗ ΣΥΜΒΑΣΗΣ</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è"/>
              <a:tabLst/>
              <a:defRPr/>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200" b="1" u="sng" dirty="0">
                <a:effectLst/>
                <a:latin typeface="Comic Sans MS" panose="030F0702030302020204" pitchFamily="66" charset="0"/>
                <a:ea typeface="Calibri" panose="020F0502020204030204" pitchFamily="34" charset="0"/>
                <a:cs typeface="Arial" panose="020B0604020202020204" pitchFamily="34" charset="0"/>
              </a:rPr>
              <a:t>ΙΔΙΑΙΤΕΡΗ ΠΡΟΣΟΧΗ</a:t>
            </a:r>
            <a:r>
              <a:rPr lang="el-GR" sz="1200" dirty="0">
                <a:effectLst/>
                <a:latin typeface="Comic Sans MS" panose="030F0702030302020204" pitchFamily="66" charset="0"/>
                <a:ea typeface="Calibri" panose="020F0502020204030204" pitchFamily="34" charset="0"/>
                <a:cs typeface="Arial" panose="020B0604020202020204" pitchFamily="34" charset="0"/>
              </a:rPr>
              <a:t> θα πρέπει να δοθεί στην περίπτωση που θέλετε σύμφωνη γνώμη για </a:t>
            </a:r>
            <a:r>
              <a:rPr lang="el-GR" sz="1200" u="sng" dirty="0">
                <a:effectLst/>
                <a:latin typeface="Comic Sans MS" panose="030F0702030302020204" pitchFamily="66" charset="0"/>
                <a:ea typeface="Calibri" panose="020F0502020204030204" pitchFamily="34" charset="0"/>
                <a:cs typeface="Arial" panose="020B0604020202020204" pitchFamily="34" charset="0"/>
              </a:rPr>
              <a:t>Τροποποίηση Διακήρυξης</a:t>
            </a:r>
            <a:r>
              <a:rPr lang="el-GR" sz="1200" dirty="0">
                <a:effectLst/>
                <a:latin typeface="Comic Sans MS" panose="030F0702030302020204" pitchFamily="66" charset="0"/>
                <a:ea typeface="Calibri" panose="020F0502020204030204" pitchFamily="34" charset="0"/>
                <a:cs typeface="Arial" panose="020B0604020202020204" pitchFamily="34" charset="0"/>
              </a:rPr>
              <a:t> </a:t>
            </a: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Τότε θα πρέπει να δημιουργήσετε νέα έκδοση ελέγχου και να συμπληρώσετε το δελτίο, επιλέγοντας:</a:t>
            </a:r>
          </a:p>
          <a:p>
            <a:pPr algn="just">
              <a:lnSpc>
                <a:spcPct val="130000"/>
              </a:lnSpc>
              <a:spcBef>
                <a:spcPts val="600"/>
              </a:spcBef>
              <a:spcAft>
                <a:spcPts val="800"/>
              </a:spcAft>
              <a:tabLst>
                <a:tab pos="90170" algn="l"/>
              </a:tabLst>
            </a:pP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ΤΥΠΟΣ ΕΛΕΓΧΟΥ: </a:t>
            </a:r>
            <a:r>
              <a:rPr lang="el-GR" sz="1200" b="1" dirty="0">
                <a:effectLst/>
                <a:latin typeface="Comic Sans MS" panose="030F0702030302020204" pitchFamily="66" charset="0"/>
                <a:ea typeface="Calibri" panose="020F0502020204030204" pitchFamily="34" charset="0"/>
                <a:cs typeface="Arial" panose="020B0604020202020204" pitchFamily="34" charset="0"/>
              </a:rPr>
              <a:t>Προληπτικός Έλεγχος (Προέγκριση)</a:t>
            </a:r>
            <a:r>
              <a:rPr lang="el-GR" sz="1200" dirty="0">
                <a:effectLst/>
                <a:latin typeface="Comic Sans MS" panose="030F0702030302020204" pitchFamily="66" charset="0"/>
                <a:ea typeface="Calibri" panose="020F0502020204030204" pitchFamily="34" charset="0"/>
                <a:cs typeface="Arial" panose="020B0604020202020204" pitchFamily="34" charset="0"/>
              </a:rPr>
              <a:t>,</a:t>
            </a:r>
          </a:p>
          <a:p>
            <a:pPr algn="just">
              <a:lnSpc>
                <a:spcPct val="130000"/>
              </a:lnSpc>
              <a:spcBef>
                <a:spcPts val="600"/>
              </a:spcBef>
              <a:spcAft>
                <a:spcPts val="800"/>
              </a:spcAft>
              <a:tabLst>
                <a:tab pos="90170" algn="l"/>
              </a:tabLst>
            </a:pPr>
            <a:r>
              <a:rPr lang="el-GR" sz="1200" dirty="0">
                <a:effectLst/>
                <a:latin typeface="Comic Sans MS" panose="030F0702030302020204" pitchFamily="66" charset="0"/>
                <a:ea typeface="Calibri" panose="020F0502020204030204" pitchFamily="34" charset="0"/>
                <a:cs typeface="Arial" panose="020B0604020202020204" pitchFamily="34" charset="0"/>
              </a:rPr>
              <a:t>ΣΤΑΔΙΟ ΕΛΕΓΧΟΥ: </a:t>
            </a:r>
            <a:r>
              <a:rPr lang="el-GR" sz="1200" b="1" dirty="0">
                <a:effectLst/>
                <a:latin typeface="Comic Sans MS" panose="030F0702030302020204" pitchFamily="66" charset="0"/>
                <a:ea typeface="Calibri" panose="020F0502020204030204" pitchFamily="34" charset="0"/>
                <a:cs typeface="Arial" panose="020B0604020202020204" pitchFamily="34" charset="0"/>
              </a:rPr>
              <a:t>Δημοπράτηση</a:t>
            </a:r>
            <a:r>
              <a:rPr lang="el-GR" sz="1200" b="0" dirty="0">
                <a:effectLst/>
                <a:latin typeface="Comic Sans MS" panose="030F0702030302020204" pitchFamily="66" charset="0"/>
                <a:ea typeface="Calibri" panose="020F0502020204030204" pitchFamily="34" charset="0"/>
                <a:cs typeface="Arial" panose="020B0604020202020204" pitchFamily="34" charset="0"/>
              </a:rPr>
              <a:t>.</a:t>
            </a:r>
            <a:endParaRPr lang="el-GR" sz="1200" b="1" dirty="0">
              <a:effectLst/>
              <a:latin typeface="Calibri" panose="020F0502020204030204" pitchFamily="34" charset="0"/>
              <a:ea typeface="Calibri" panose="020F0502020204030204" pitchFamily="34" charset="0"/>
              <a:cs typeface="Arial" panose="020B0604020202020204" pitchFamily="34" charset="0"/>
            </a:endParaRP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87</a:t>
            </a:fld>
            <a:endParaRPr lang="el-GR"/>
          </a:p>
        </p:txBody>
      </p:sp>
    </p:spTree>
    <p:extLst>
      <p:ext uri="{BB962C8B-B14F-4D97-AF65-F5344CB8AC3E}">
        <p14:creationId xmlns:p14="http://schemas.microsoft.com/office/powerpoint/2010/main" val="19884253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ΠΡΟΣΟΧΗ</a:t>
            </a:r>
          </a:p>
          <a:p>
            <a:endParaRPr lang="el-GR" u="sng" dirty="0"/>
          </a:p>
          <a:p>
            <a:r>
              <a:rPr lang="el-GR" u="none" dirty="0"/>
              <a:t>Είναι πολύ σημαντικό, να δώσετε ιδιαίτερη προσοχή στο τμήμα των </a:t>
            </a:r>
            <a:r>
              <a:rPr lang="el-GR" b="1" u="none" dirty="0"/>
              <a:t>ΔΙΑΓΩΝΙΣΜΩΝ</a:t>
            </a:r>
            <a:r>
              <a:rPr lang="el-GR" u="none" dirty="0"/>
              <a:t> </a:t>
            </a:r>
          </a:p>
          <a:p>
            <a:endParaRPr lang="el-GR" u="none" dirty="0"/>
          </a:p>
          <a:p>
            <a:r>
              <a:rPr lang="el-GR" u="none" dirty="0"/>
              <a:t>Είναι γεγονός ότι</a:t>
            </a:r>
            <a:r>
              <a:rPr lang="el-GR" sz="1200" dirty="0">
                <a:effectLst/>
                <a:latin typeface="Comic Sans MS" panose="030F0702030302020204" pitchFamily="66" charset="0"/>
                <a:ea typeface="Calibri" panose="020F0502020204030204" pitchFamily="34" charset="0"/>
                <a:cs typeface="Arial" panose="020B0604020202020204" pitchFamily="34" charset="0"/>
              </a:rPr>
              <a:t> με κάθε οριστικοποιημένη προέγκριση σταδίου δημοπράτησης με θετική γνώμη, ξεκινάει ένας Διαγωνισμός. Είναι υποχρέωση του ΦΥ, να μας κοινοποιήσει τα στοιχεία του Διαγωνισμού.</a:t>
            </a:r>
          </a:p>
          <a:p>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r>
              <a:rPr lang="el-GR" sz="1200" b="1" dirty="0">
                <a:effectLst/>
                <a:latin typeface="Comic Sans MS" panose="030F0702030302020204" pitchFamily="66" charset="0"/>
                <a:ea typeface="Calibri" panose="020F0502020204030204" pitchFamily="34" charset="0"/>
                <a:cs typeface="Arial" panose="020B0604020202020204" pitchFamily="34" charset="0"/>
              </a:rPr>
              <a:t>ΠΩΣ?</a:t>
            </a:r>
            <a:r>
              <a:rPr lang="el-GR" sz="1200" dirty="0">
                <a:effectLst/>
                <a:latin typeface="Comic Sans MS" panose="030F0702030302020204" pitchFamily="66" charset="0"/>
                <a:ea typeface="Calibri" panose="020F0502020204030204" pitchFamily="34" charset="0"/>
                <a:cs typeface="Arial" panose="020B0604020202020204" pitchFamily="34" charset="0"/>
              </a:rPr>
              <a:t> Με την ενέργεια της ΠΑΡΑΚΟΛΟΥΘΗΣΗΣ, ακόμα και σε οριστικοποιημένο δελτίο θα πρέπει να συμπληρώνει τα στοιχεία του διαγωνισμού όπως ακριβώς παρουσιάζεται στην εικόνα. </a:t>
            </a:r>
            <a:endParaRPr lang="el-GR" sz="1200" dirty="0">
              <a:effectLst/>
              <a:latin typeface="Calibri" panose="020F0502020204030204" pitchFamily="34" charset="0"/>
              <a:ea typeface="Calibri" panose="020F0502020204030204" pitchFamily="34" charset="0"/>
              <a:cs typeface="Arial" panose="020B0604020202020204" pitchFamily="34" charset="0"/>
            </a:endParaRPr>
          </a:p>
          <a:p>
            <a:endParaRPr lang="el-GR" u="none"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88</a:t>
            </a:fld>
            <a:endParaRPr lang="el-GR"/>
          </a:p>
        </p:txBody>
      </p:sp>
    </p:spTree>
    <p:extLst>
      <p:ext uri="{BB962C8B-B14F-4D97-AF65-F5344CB8AC3E}">
        <p14:creationId xmlns:p14="http://schemas.microsoft.com/office/powerpoint/2010/main" val="361774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50000"/>
              </a:lnSpc>
            </a:pPr>
            <a:r>
              <a:rPr lang="el-GR" sz="1800" dirty="0">
                <a:effectLst/>
                <a:latin typeface="Comic Sans MS" panose="030F0702030302020204" pitchFamily="66" charset="0"/>
                <a:ea typeface="Calibri" panose="020F0502020204030204" pitchFamily="34" charset="0"/>
              </a:rPr>
              <a:t>Στις επόμενες</a:t>
            </a:r>
            <a:r>
              <a:rPr lang="en-US" sz="1800" dirty="0">
                <a:effectLst/>
                <a:latin typeface="Comic Sans MS" panose="030F0702030302020204" pitchFamily="66" charset="0"/>
                <a:ea typeface="Calibri" panose="020F0502020204030204" pitchFamily="34" charset="0"/>
              </a:rPr>
              <a:t> </a:t>
            </a:r>
            <a:r>
              <a:rPr lang="el-GR" sz="1800" dirty="0">
                <a:effectLst/>
                <a:latin typeface="Comic Sans MS" panose="030F0702030302020204" pitchFamily="66" charset="0"/>
                <a:ea typeface="Calibri" panose="020F0502020204030204" pitchFamily="34" charset="0"/>
              </a:rPr>
              <a:t>διαφάνειες θα παρουσιάσουμε τα βασικά διαφορετικά πρότυπα της </a:t>
            </a:r>
            <a:r>
              <a:rPr lang="el-GR" sz="1800" b="1" dirty="0">
                <a:effectLst/>
                <a:latin typeface="Comic Sans MS" panose="030F0702030302020204" pitchFamily="66" charset="0"/>
                <a:ea typeface="Calibri" panose="020F0502020204030204" pitchFamily="34" charset="0"/>
              </a:rPr>
              <a:t>ΔΟΜΗΣ ΕΝΟΣ ΕΡΓΟΥ</a:t>
            </a:r>
            <a:r>
              <a:rPr lang="en-US" sz="1800" b="1" dirty="0">
                <a:effectLst/>
                <a:latin typeface="Comic Sans MS" panose="030F0702030302020204" pitchFamily="66" charset="0"/>
                <a:ea typeface="Calibri" panose="020F0502020204030204" pitchFamily="34" charset="0"/>
              </a:rPr>
              <a:t> </a:t>
            </a:r>
            <a:r>
              <a:rPr lang="el-GR" sz="1800" b="1" dirty="0">
                <a:effectLst/>
                <a:latin typeface="Comic Sans MS" panose="030F0702030302020204" pitchFamily="66" charset="0"/>
                <a:ea typeface="Calibri" panose="020F0502020204030204" pitchFamily="34" charset="0"/>
              </a:rPr>
              <a:t>(</a:t>
            </a:r>
            <a:r>
              <a:rPr lang="en-US" sz="1800" b="1" dirty="0">
                <a:effectLst/>
                <a:latin typeface="Comic Sans MS" panose="030F0702030302020204" pitchFamily="66" charset="0"/>
                <a:ea typeface="Calibri" panose="020F0502020204030204" pitchFamily="34" charset="0"/>
              </a:rPr>
              <a:t>MIS)</a:t>
            </a:r>
            <a:r>
              <a:rPr lang="el-GR" sz="1800" b="1" dirty="0">
                <a:effectLst/>
                <a:latin typeface="Comic Sans MS" panose="030F0702030302020204" pitchFamily="66" charset="0"/>
                <a:ea typeface="Calibri" panose="020F0502020204030204" pitchFamily="34" charset="0"/>
              </a:rPr>
              <a:t> στο ΟΠΣ ΤΑ</a:t>
            </a:r>
            <a:r>
              <a:rPr lang="en-US" sz="1800" dirty="0">
                <a:effectLst/>
                <a:latin typeface="Comic Sans MS" panose="030F0702030302020204" pitchFamily="66" charset="0"/>
                <a:ea typeface="Calibri" panose="020F0502020204030204" pitchFamily="34" charset="0"/>
              </a:rPr>
              <a:t> </a:t>
            </a:r>
            <a:endParaRPr lang="el-GR" sz="1800" dirty="0">
              <a:effectLst/>
              <a:latin typeface="Comic Sans MS" panose="030F0702030302020204" pitchFamily="66" charset="0"/>
              <a:ea typeface="Calibri" panose="020F0502020204030204" pitchFamily="34" charset="0"/>
            </a:endParaRPr>
          </a:p>
          <a:p>
            <a:pPr algn="just">
              <a:lnSpc>
                <a:spcPct val="150000"/>
              </a:lnSpc>
            </a:pPr>
            <a:r>
              <a:rPr lang="el-GR" sz="1800" dirty="0">
                <a:effectLst/>
                <a:latin typeface="Comic Sans MS" panose="030F0702030302020204" pitchFamily="66" charset="0"/>
                <a:ea typeface="Calibri" panose="020F0502020204030204" pitchFamily="34" charset="0"/>
              </a:rPr>
              <a:t>Δηλαδή την δομή που διέπει τα δελτία τους συστήματος και μας βοηθάει να αποτυπώσουμε τα δεδομένα των έργων ξεκινώντας από το επίπεδο της ΔΡΑΣΗΣ μέχρι να καταλήξουμε στο επίπεδο της ΣΥΜΒΑΣΗΣ ενός ΕΡΓΟΥ</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algn="just">
              <a:lnSpc>
                <a:spcPct val="150000"/>
              </a:lnSpc>
            </a:pPr>
            <a:r>
              <a:rPr lang="el-GR" sz="1800" dirty="0">
                <a:effectLst/>
                <a:latin typeface="Comic Sans MS" panose="030F0702030302020204" pitchFamily="66" charset="0"/>
                <a:ea typeface="Calibri" panose="020F0502020204030204" pitchFamily="34" charset="0"/>
              </a:rPr>
              <a:t>Στην 1</a:t>
            </a:r>
            <a:r>
              <a:rPr lang="el-GR" sz="1800" baseline="30000" dirty="0">
                <a:effectLst/>
                <a:latin typeface="Comic Sans MS" panose="030F0702030302020204" pitchFamily="66" charset="0"/>
                <a:ea typeface="Calibri" panose="020F0502020204030204" pitchFamily="34" charset="0"/>
              </a:rPr>
              <a:t>η</a:t>
            </a:r>
            <a:r>
              <a:rPr lang="el-GR" sz="1800" dirty="0">
                <a:effectLst/>
                <a:latin typeface="Comic Sans MS" panose="030F0702030302020204" pitchFamily="66" charset="0"/>
                <a:ea typeface="Calibri" panose="020F0502020204030204" pitchFamily="34" charset="0"/>
              </a:rPr>
              <a:t> διαφάνεια δείχνουμε την βασική περίπτωση ενός </a:t>
            </a:r>
            <a:r>
              <a:rPr lang="el-GR" sz="1800" b="1" u="sng" dirty="0">
                <a:effectLst/>
                <a:latin typeface="Comic Sans MS" panose="030F0702030302020204" pitchFamily="66" charset="0"/>
                <a:ea typeface="Calibri" panose="020F0502020204030204" pitchFamily="34" charset="0"/>
              </a:rPr>
              <a:t>ΕΡΓΟΥ ΠΟΥ ΥΛΟΠΟΙΕΙΤΑΙ ΜΕΣΩ ΔΗΜΟΣΙΑΣ ΣΥΜΒΑΣΗΣ</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ΠΡΩΤΟΝ:</a:t>
            </a:r>
            <a:r>
              <a:rPr lang="el-GR" sz="1800" dirty="0">
                <a:effectLst/>
                <a:latin typeface="Comic Sans MS" panose="030F0702030302020204" pitchFamily="66" charset="0"/>
                <a:ea typeface="Calibri" panose="020F0502020204030204" pitchFamily="34" charset="0"/>
              </a:rPr>
              <a:t> Διακρίνουμε ότι το κάθε έργο δημιουργείται στην βάση μίας ΔΡΑΣΗΣ ή ΜΕΤΡΟΥ (</a:t>
            </a:r>
            <a:r>
              <a:rPr lang="en-US" sz="1800" dirty="0">
                <a:effectLst/>
                <a:latin typeface="Comic Sans MS" panose="030F0702030302020204" pitchFamily="66" charset="0"/>
                <a:ea typeface="Calibri" panose="020F0502020204030204" pitchFamily="34" charset="0"/>
              </a:rPr>
              <a:t>MEASURE) </a:t>
            </a:r>
            <a:r>
              <a:rPr lang="el-GR" sz="1800" dirty="0">
                <a:effectLst/>
                <a:latin typeface="Comic Sans MS" panose="030F0702030302020204" pitchFamily="66" charset="0"/>
                <a:ea typeface="Calibri" panose="020F0502020204030204" pitchFamily="34" charset="0"/>
              </a:rPr>
              <a:t>και για κάθε έργο το ΟΠΣ ΤΑ δημιουργεί έναν μοναδικό ΚΩΔΙΚΟ ΕΡΓΟΥ που ονομάζεται </a:t>
            </a:r>
            <a:r>
              <a:rPr lang="en-US" sz="1800" dirty="0">
                <a:effectLst/>
                <a:latin typeface="Comic Sans MS" panose="030F0702030302020204" pitchFamily="66" charset="0"/>
                <a:ea typeface="Calibri" panose="020F0502020204030204" pitchFamily="34" charset="0"/>
              </a:rPr>
              <a:t>MIS</a:t>
            </a: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ΔΕΥΤΕΡΟΝ:</a:t>
            </a:r>
            <a:r>
              <a:rPr lang="el-GR" sz="1800" dirty="0">
                <a:effectLst/>
                <a:latin typeface="Comic Sans MS" panose="030F0702030302020204" pitchFamily="66" charset="0"/>
                <a:ea typeface="Calibri" panose="020F0502020204030204" pitchFamily="34" charset="0"/>
              </a:rPr>
              <a:t> Για την υλοποίηση ενός έργου απαιτείται η υλοποίηση τουλάχιστον μίας ή και περισσότερων ΔΗΜΟΣΙΩΝ ΣΥΜΒΑΣΕΩΝ οι οποίες αποτυπώνονται στο ΟΠΣ ΤΑ ως ισάριθμα, ξεχωριστά ΥΠΟΕΡΓΑ του </a:t>
            </a:r>
            <a:r>
              <a:rPr lang="en-US" sz="1800" dirty="0">
                <a:effectLst/>
                <a:latin typeface="Comic Sans MS" panose="030F0702030302020204" pitchFamily="66" charset="0"/>
                <a:ea typeface="Calibri" panose="020F0502020204030204" pitchFamily="34" charset="0"/>
              </a:rPr>
              <a:t>MIS. </a:t>
            </a:r>
            <a:r>
              <a:rPr lang="el-GR" sz="1800" dirty="0">
                <a:effectLst/>
                <a:latin typeface="Comic Sans MS" panose="030F0702030302020204" pitchFamily="66" charset="0"/>
                <a:ea typeface="Calibri" panose="020F0502020204030204" pitchFamily="34" charset="0"/>
              </a:rPr>
              <a:t>Στο ΟΠΣ ΤΑ ισχύει πάντοτε ότι ένα </a:t>
            </a:r>
            <a:r>
              <a:rPr lang="en-US" sz="1800" dirty="0">
                <a:effectLst/>
                <a:latin typeface="Comic Sans MS" panose="030F0702030302020204" pitchFamily="66" charset="0"/>
                <a:ea typeface="Calibri" panose="020F0502020204030204" pitchFamily="34" charset="0"/>
              </a:rPr>
              <a:t>MIS </a:t>
            </a:r>
            <a:r>
              <a:rPr lang="el-GR" sz="1800" dirty="0">
                <a:effectLst/>
                <a:latin typeface="Comic Sans MS" panose="030F0702030302020204" pitchFamily="66" charset="0"/>
                <a:ea typeface="Calibri" panose="020F0502020204030204" pitchFamily="34" charset="0"/>
              </a:rPr>
              <a:t>υλοποιείται τουλάχιστον μέσω ενός ΥΠΟΕΡΓΟΥ.</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ΤΡΙΤΟΝ:</a:t>
            </a:r>
            <a:r>
              <a:rPr lang="el-GR" sz="1800" dirty="0">
                <a:effectLst/>
                <a:latin typeface="Comic Sans MS" panose="030F0702030302020204" pitchFamily="66" charset="0"/>
                <a:ea typeface="Calibri" panose="020F0502020204030204" pitchFamily="34" charset="0"/>
              </a:rPr>
              <a:t> Κατά κανόνα ένα ΥΠΟΕΡΓΟ αντιστοιχεί σε μία ΔΗΜΟΣΙΑ ΣΥΜΒΑΣΗ, η οποία συνάπτεται μεταξύ μίας ΑΝΑΘΕΤΟΥΣΑΣ ΑΡΧΗΣ κι ενός ΑΝΑΔΟΧΟΥ ή μίας σύμπραξης περισσότερων ΑΝΑΔΟΧΩΝ</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ΤΕΤΡΑΤΟΝ: </a:t>
            </a:r>
            <a:r>
              <a:rPr lang="el-GR" sz="1800" dirty="0">
                <a:effectLst/>
                <a:latin typeface="Comic Sans MS" panose="030F0702030302020204" pitchFamily="66" charset="0"/>
                <a:ea typeface="Calibri" panose="020F0502020204030204" pitchFamily="34" charset="0"/>
              </a:rPr>
              <a:t>Σε ορισμένες περιπτώσεις σε ένα ΥΠΟΕΡΓΟ μπορεί να συναντήσουμε ΔΗΜΟΣΙΑ ΣΥΜΒΑΣΗ, η οποία συνάπτεται μεταξύ μίας ΑΝΑΘΕΤΟΥΣΑΣ ΑΡΧΗΣ, ενός ΒΑΣΙΚΟΥ ΑΝΑΔΟΧΟΥ κι ενός ή περισσότερων ΥΠΕΡΓΟΛΑΒΩΝ</a:t>
            </a:r>
            <a:endParaRPr lang="el-GR" sz="1800" dirty="0">
              <a:effectLst/>
              <a:latin typeface="Calibri" panose="020F0502020204030204" pitchFamily="34"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a:t>
            </a:fld>
            <a:endParaRPr lang="el-GR"/>
          </a:p>
        </p:txBody>
      </p:sp>
    </p:spTree>
    <p:extLst>
      <p:ext uri="{BB962C8B-B14F-4D97-AF65-F5344CB8AC3E}">
        <p14:creationId xmlns:p14="http://schemas.microsoft.com/office/powerpoint/2010/main" val="561947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effectLst/>
                <a:latin typeface="Comic Sans MS" panose="030F0702030302020204" pitchFamily="66" charset="0"/>
                <a:ea typeface="Calibri" panose="020F0502020204030204" pitchFamily="34" charset="0"/>
                <a:cs typeface="Arial" panose="020B0604020202020204" pitchFamily="34" charset="0"/>
              </a:rPr>
              <a:t>Συγκεκριμένα, στο τμήμα των ΔΙΑΓΩΝΙΣΜΩΝ:</a:t>
            </a:r>
          </a:p>
          <a:p>
            <a:endParaRPr lang="el-GR" sz="8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800" dirty="0">
                <a:effectLst/>
                <a:latin typeface="Calibri" panose="020F0502020204030204" pitchFamily="34" charset="0"/>
                <a:ea typeface="Calibri" panose="020F0502020204030204" pitchFamily="34" charset="0"/>
                <a:cs typeface="Arial" panose="020B0604020202020204" pitchFamily="34" charset="0"/>
              </a:rPr>
              <a:t>θα πρέπει να πατήσετε τον πράσινο σταυρό στον διαγωνισμό που θέλετε να καταχωρίσετε τα στοιχεία,</a:t>
            </a:r>
            <a:endParaRPr lang="el-GR" sz="12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Arial" panose="020B0604020202020204" pitchFamily="34" charset="0"/>
              </a:rPr>
              <a:t>με τη βοήθεια της «Προσθήκης», να επιλέξετε το αποτέλεσμα του διαγωνισμού από τη διαθέσιμη λίστα τιμών, για π.χ. σε εξέλιξη, </a:t>
            </a:r>
            <a:r>
              <a:rPr lang="el-GR" sz="1200" dirty="0" err="1">
                <a:effectLst/>
                <a:latin typeface="Comic Sans MS" panose="030F0702030302020204" pitchFamily="66" charset="0"/>
                <a:ea typeface="Calibri" panose="020F0502020204030204" pitchFamily="34" charset="0"/>
                <a:cs typeface="Arial" panose="020B0604020202020204" pitchFamily="34" charset="0"/>
              </a:rPr>
              <a:t>συμβασιοποιημένος</a:t>
            </a:r>
            <a:r>
              <a:rPr lang="el-GR" sz="1200" dirty="0">
                <a:effectLst/>
                <a:latin typeface="Comic Sans MS" panose="030F0702030302020204" pitchFamily="66" charset="0"/>
                <a:ea typeface="Calibri" panose="020F0502020204030204" pitchFamily="34" charset="0"/>
                <a:cs typeface="Arial" panose="020B0604020202020204" pitchFamily="34" charset="0"/>
              </a:rPr>
              <a:t>, άγονος, ματαίωση,</a:t>
            </a:r>
          </a:p>
          <a:p>
            <a:pPr marL="285750" indent="-285750" algn="just">
              <a:lnSpc>
                <a:spcPct val="150000"/>
              </a:lnSpc>
              <a:buFont typeface="Wingdings" panose="05000000000000000000" pitchFamily="2" charset="2"/>
              <a:buChar char="è"/>
            </a:pPr>
            <a:r>
              <a:rPr lang="el-GR" sz="1200" dirty="0">
                <a:effectLst/>
                <a:latin typeface="Comic Sans MS" panose="030F0702030302020204" pitchFamily="66" charset="0"/>
                <a:ea typeface="Calibri" panose="020F0502020204030204" pitchFamily="34" charset="0"/>
                <a:cs typeface="Arial" panose="020B0604020202020204" pitchFamily="34" charset="0"/>
              </a:rPr>
              <a:t>και να πατήσετε Αποδοχή.</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89</a:t>
            </a:fld>
            <a:endParaRPr lang="el-GR"/>
          </a:p>
        </p:txBody>
      </p:sp>
    </p:spTree>
    <p:extLst>
      <p:ext uri="{BB962C8B-B14F-4D97-AF65-F5344CB8AC3E}">
        <p14:creationId xmlns:p14="http://schemas.microsoft.com/office/powerpoint/2010/main" val="2727743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30000"/>
              </a:lnSpc>
              <a:spcBef>
                <a:spcPts val="600"/>
              </a:spcBef>
              <a:spcAft>
                <a:spcPts val="800"/>
              </a:spcAft>
              <a:tabLst>
                <a:tab pos="90170" algn="l"/>
              </a:tabLst>
            </a:pPr>
            <a:r>
              <a:rPr lang="el-GR" b="1" u="sng" dirty="0"/>
              <a:t>ΙΔΙΑΙΤΕΡΗ ΠΡΟΣΟΧΗ</a:t>
            </a:r>
            <a:r>
              <a:rPr lang="el-GR" b="1" u="none" dirty="0"/>
              <a:t> </a:t>
            </a:r>
            <a:r>
              <a:rPr lang="el-GR" b="0" u="none" dirty="0"/>
              <a:t>θα πρέπει να δώσετε στο γεγονός ότι πλέον, </a:t>
            </a:r>
            <a:r>
              <a:rPr lang="el-GR" sz="1800" dirty="0"/>
              <a:t>τα στοιχεία </a:t>
            </a:r>
            <a:r>
              <a:rPr lang="el-GR" sz="1800" b="1" dirty="0"/>
              <a:t>ΠΡΑΓΜΑΤΙΚΩΝ ΔΙΚΑΙΟΥΧΩΝ</a:t>
            </a:r>
            <a:r>
              <a:rPr lang="el-GR" sz="1800" dirty="0"/>
              <a:t> απαιτείται να συλλέγονται κατά τον ΕΛΕΓΧΟ ΝΟΜΙΜΟΤΗΤΑΣ του δελτίου 3.1.</a:t>
            </a:r>
          </a:p>
          <a:p>
            <a:pPr algn="just">
              <a:lnSpc>
                <a:spcPct val="130000"/>
              </a:lnSpc>
              <a:spcBef>
                <a:spcPts val="600"/>
              </a:spcBef>
              <a:spcAft>
                <a:spcPts val="800"/>
              </a:spcAft>
              <a:tabLst>
                <a:tab pos="90170" algn="l"/>
              </a:tabLst>
            </a:pPr>
            <a:endParaRPr lang="el-GR" sz="1800" dirty="0">
              <a:effectLst/>
              <a:latin typeface="Comic Sans MS" panose="030F0702030302020204" pitchFamily="66"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0000"/>
              </a:lnSpc>
              <a:spcBef>
                <a:spcPts val="600"/>
              </a:spcBef>
              <a:spcAft>
                <a:spcPts val="800"/>
              </a:spcAft>
              <a:buClrTx/>
              <a:buSzTx/>
              <a:buFontTx/>
              <a:buNone/>
              <a:tabLst>
                <a:tab pos="90170" algn="l"/>
              </a:tabLst>
              <a:defRPr/>
            </a:pPr>
            <a:r>
              <a:rPr lang="el-GR" sz="1800" kern="100" dirty="0">
                <a:effectLst/>
                <a:latin typeface="Comic Sans MS" panose="030F0702030302020204" pitchFamily="66" charset="0"/>
                <a:ea typeface="Calibri" panose="020F0502020204030204" pitchFamily="34" charset="0"/>
                <a:cs typeface="Arial" panose="020B0604020202020204" pitchFamily="34" charset="0"/>
              </a:rPr>
              <a:t>Σύμφωνα με τη Δ20, καθολική υποχρέωση του ΦΥ, </a:t>
            </a:r>
            <a:r>
              <a:rPr lang="el-GR" sz="1800" b="1" kern="100" dirty="0">
                <a:effectLst/>
                <a:latin typeface="Comic Sans MS" panose="030F0702030302020204" pitchFamily="66" charset="0"/>
                <a:ea typeface="Calibri" panose="020F0502020204030204" pitchFamily="34" charset="0"/>
                <a:cs typeface="Arial" panose="020B0604020202020204" pitchFamily="34" charset="0"/>
              </a:rPr>
              <a:t>πριν την ανάληψη κάθε νομικής δέσμευσης</a:t>
            </a:r>
            <a:r>
              <a:rPr lang="el-GR" sz="1800" kern="100" dirty="0">
                <a:effectLst/>
                <a:latin typeface="Comic Sans MS" panose="030F0702030302020204" pitchFamily="66" charset="0"/>
                <a:ea typeface="Calibri" panose="020F0502020204030204" pitchFamily="34" charset="0"/>
                <a:cs typeface="Arial" panose="020B0604020202020204" pitchFamily="34" charset="0"/>
              </a:rPr>
              <a:t>, είναι να  συλλέγει τα στοιχεία ταυτότητας (κατ’ ελάχιστον, όνομα, επώνυμο, αριθμός φορολογικού μητρώου και ημερομηνία γέννησης) των πραγματικών δικαιούχων του αποδέκτη των κονδυλίων ή του αναδόχου.</a:t>
            </a:r>
            <a:endParaRPr lang="el-GR" sz="1800" kern="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endParaRPr lang="el-GR" sz="1800" dirty="0">
              <a:effectLst/>
              <a:latin typeface="Comic Sans MS" panose="030F0702030302020204" pitchFamily="66" charset="0"/>
              <a:ea typeface="Calibri" panose="020F0502020204030204" pitchFamily="34" charset="0"/>
              <a:cs typeface="Arial" panose="020B0604020202020204" pitchFamily="34" charset="0"/>
            </a:endParaRPr>
          </a:p>
          <a:p>
            <a:pPr algn="just">
              <a:lnSpc>
                <a:spcPct val="130000"/>
              </a:lnSpc>
              <a:spcBef>
                <a:spcPts val="600"/>
              </a:spcBef>
              <a:spcAft>
                <a:spcPts val="800"/>
              </a:spcAft>
              <a:tabLst>
                <a:tab pos="90170" algn="l"/>
              </a:tabLst>
            </a:pPr>
            <a:r>
              <a:rPr lang="el-GR" sz="1800" dirty="0">
                <a:effectLst/>
                <a:latin typeface="Comic Sans MS" panose="030F0702030302020204" pitchFamily="66" charset="0"/>
                <a:ea typeface="Calibri" panose="020F0502020204030204" pitchFamily="34" charset="0"/>
                <a:cs typeface="Arial" panose="020B0604020202020204" pitchFamily="34" charset="0"/>
              </a:rPr>
              <a:t>Αυτό σημαίνει ότι για όλες τις δημόσιες συμβάσεις θα πρέπει να συλλέγονται τα στοιχεία πραγματικών δικαιούχων:</a:t>
            </a:r>
          </a:p>
          <a:p>
            <a:pPr algn="just">
              <a:lnSpc>
                <a:spcPct val="130000"/>
              </a:lnSpc>
              <a:spcBef>
                <a:spcPts val="600"/>
              </a:spcBef>
              <a:spcAft>
                <a:spcPts val="800"/>
              </a:spcAft>
              <a:tabLst>
                <a:tab pos="90170" algn="l"/>
              </a:tabLst>
            </a:pPr>
            <a:endParaRPr lang="el-GR" sz="1800" dirty="0">
              <a:effectLst/>
              <a:latin typeface="Comic Sans MS" panose="030F0702030302020204" pitchFamily="66" charset="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cs typeface="Arial" panose="020B0604020202020204" pitchFamily="34" charset="0"/>
              </a:rPr>
              <a:t>για ΑΝΑΔΟΧΟΥΣ,</a:t>
            </a:r>
          </a:p>
          <a:p>
            <a:pPr marL="285750" indent="-285750" algn="just">
              <a:lnSpc>
                <a:spcPct val="150000"/>
              </a:lnSpc>
              <a:buFont typeface="Wingdings" panose="05000000000000000000" pitchFamily="2" charset="2"/>
              <a:buChar char="è"/>
            </a:pPr>
            <a:r>
              <a:rPr lang="el-GR" sz="1800" dirty="0">
                <a:effectLst/>
                <a:latin typeface="Comic Sans MS" panose="030F0702030302020204" pitchFamily="66" charset="0"/>
                <a:ea typeface="Calibri" panose="020F0502020204030204" pitchFamily="34" charset="0"/>
                <a:cs typeface="Arial" panose="020B0604020202020204" pitchFamily="34" charset="0"/>
              </a:rPr>
              <a:t>για ΥΠΕΡΓΟΛΑΒΟΥΣ, όταν είναι τελικοί αποδέκτες κονδυλίων απ’ ευθείας από την Αναθέτουσα Αρχή,</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90</a:t>
            </a:fld>
            <a:endParaRPr lang="el-GR"/>
          </a:p>
        </p:txBody>
      </p:sp>
    </p:spTree>
    <p:extLst>
      <p:ext uri="{BB962C8B-B14F-4D97-AF65-F5344CB8AC3E}">
        <p14:creationId xmlns:p14="http://schemas.microsoft.com/office/powerpoint/2010/main" val="2302072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 Στην παρούσα ενότητα θα διατρέξουμε την συμπλήρωση του </a:t>
            </a:r>
            <a:r>
              <a:rPr lang="el-GR" b="1" u="sng" dirty="0"/>
              <a:t>ΤΕΧΝΙΚΟΥ ΔΕΛΤΙΟΥ ΣΥΜΒΑΣΗΣ/ΥΠΟΕΡΓΟΥ</a:t>
            </a:r>
            <a:r>
              <a:rPr lang="el-GR" b="1" u="none" dirty="0"/>
              <a:t> </a:t>
            </a:r>
            <a:r>
              <a:rPr lang="el-GR" dirty="0"/>
              <a:t>για τις περιπτώσεις Υποέργων τα οποία αποτυπώνουν </a:t>
            </a:r>
            <a:r>
              <a:rPr lang="el-GR" b="1" dirty="0"/>
              <a:t>ΔΗΜΟΣΙΕΣ ΣΥΜΒΑΣΕΙΣ </a:t>
            </a:r>
            <a:r>
              <a:rPr lang="el-GR" dirty="0"/>
              <a:t>ή </a:t>
            </a:r>
            <a:r>
              <a:rPr lang="el-GR" b="1" dirty="0"/>
              <a:t>ΑΠΟΦΑΣΕΙΣ ΑΥΤΕΠΙΣΤΑΣΙΑΣ</a:t>
            </a:r>
            <a:r>
              <a:rPr lang="el-G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Στην 2</a:t>
            </a:r>
            <a:r>
              <a:rPr lang="el-GR" baseline="30000" dirty="0"/>
              <a:t>η</a:t>
            </a:r>
            <a:r>
              <a:rPr lang="el-GR" dirty="0"/>
              <a:t> ημέρα εκπαίδευσης θα δούμε ξεχωριστά τα Υποέργα τα οποία ακολουθούν το </a:t>
            </a:r>
            <a:r>
              <a:rPr lang="el-GR" b="1" dirty="0"/>
              <a:t>ΠΡΟΤΥΠΟ ΠΡΟΣΚΛΗΣΗΣ ΕΝΙΣΧΥΣΕΩΝ </a:t>
            </a:r>
            <a:r>
              <a:rPr lang="el-GR" dirty="0"/>
              <a:t>και τις 3+1 Κατηγορίες αυτών.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Το ΤΕΧΝΙΚΟ ΔΕΛΤΙΟ ΣΥΜΒΑΣΗΣ σύμφωνα και με τις διαδικασίες του ΣΔΕ </a:t>
            </a:r>
            <a:r>
              <a:rPr lang="el-GR" b="1" u="sng" dirty="0"/>
              <a:t>οφείλει να υποβάλλεται αμελλητί</a:t>
            </a:r>
            <a:r>
              <a:rPr lang="el-GR" dirty="0"/>
              <a:t> με την υπογραφή μίας ΔΗΜΟΣΙΑΣ ΣΥΜΒΑΣΗΣ ή μίας ΑΠΟΦΑΣΗ ΑΥΤΕΠΙΣΤΑΣΙΑΣ.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Είναι εξαιρετικά σημαντικό να τηρείτε από την πλευρά σας η παραπάνω υποχρέωση καθώς το συγκεκριμένο δελτίο αποτελεί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την πηγή πληροφόρησης της ΠΡΟΟΔΟΥ ΣΥΜΒΑΣΙΟΠΟΙΗΣΗΣ των ΕΡΓΩΝ του ΤΑΑ,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δηλαδή ενός πολύ σημαντικού μέτρου της πορείας υλοποίησης του ΤΑΑ και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πολύ βασικής πληροφορίας ΕΠΙΤΕΛΙΚΗΣ ΠΛΗΡΟΦΟΡΗΣΗΣ   </a:t>
            </a:r>
          </a:p>
          <a:p>
            <a:endParaRPr lang="el-GR" dirty="0"/>
          </a:p>
          <a:p>
            <a:r>
              <a:rPr lang="el-GR" dirty="0"/>
              <a:t>Επιπλέον δίνει με πολύ μεγαλύτερη σαφήνεια την εικόνα της ΓΕΩΓΡΑΦΙΚΗΣ ΧΩΡΟΘΕΤΗΣΗΣ των έργων του ΤΑΑ, υπό την προϋπόθεση πάντοτε ότι συμπληρώνεται σωστά</a:t>
            </a:r>
          </a:p>
          <a:p>
            <a:endParaRPr lang="el-GR" dirty="0"/>
          </a:p>
          <a:p>
            <a:r>
              <a:rPr lang="el-GR" dirty="0"/>
              <a:t>Τέλος, πρέπει να τονίσουμε ότι η ορθή συμπλήρωση του ΤΕΧΝΙΚΟΥ ΔΕΛΤΙΟΥ ΣΥΜΒΑΣΗΣ/ΥΠΟΕΡΓΟΥ είναι εξαιρετικά σημαντική και καθοριστική για την ποιότητα των δεδομένων που εισάγονται στο ΔΕΛΤΙΟ ΠΑΡΑΚΟΛΟΥΘΗΣΗΣ.</a:t>
            </a:r>
          </a:p>
          <a:p>
            <a:endParaRPr lang="el-GR" dirty="0"/>
          </a:p>
          <a:p>
            <a:r>
              <a:rPr lang="el-GR" dirty="0"/>
              <a:t>Δηλαδή καθορίζει δραματικά την </a:t>
            </a:r>
            <a:r>
              <a:rPr lang="el-GR" b="1" dirty="0"/>
              <a:t>ποιότητα της ΠΑΡΑΚΟΛΟΥΘΗΣΗΣ </a:t>
            </a:r>
            <a:r>
              <a:rPr lang="el-GR" dirty="0"/>
              <a:t>που κάνετε και κάνουμε στην </a:t>
            </a:r>
            <a:r>
              <a:rPr lang="el-GR" b="1" dirty="0"/>
              <a:t>ΠΡΟΟΔΟ ΥΛΟΠΟΙΗΣΗΣ ΤΩΝ ΕΡΓΩΝ</a:t>
            </a:r>
            <a:r>
              <a:rPr lang="el-GR" dirty="0"/>
              <a:t>.</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91</a:t>
            </a:fld>
            <a:endParaRPr lang="el-GR"/>
          </a:p>
        </p:txBody>
      </p:sp>
    </p:spTree>
    <p:extLst>
      <p:ext uri="{BB962C8B-B14F-4D97-AF65-F5344CB8AC3E}">
        <p14:creationId xmlns:p14="http://schemas.microsoft.com/office/powerpoint/2010/main" val="21926239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Όπως είπαμε είναι υποχρέωση του ΦΟΡΕΑ ΥΛΟΠΟΙΗΣΗΣ αμέσως μετά την υπογραφή μίας σύμβασης να δημιουργεί και να υποβάλλει το ΤΕΧΝΙΚΟ ΔΕΛΤΙΟ ΣΥΜΒΑΣΗΣ.</a:t>
            </a:r>
          </a:p>
          <a:p>
            <a:endParaRPr lang="el-GR" dirty="0"/>
          </a:p>
          <a:p>
            <a:r>
              <a:rPr lang="el-GR" dirty="0"/>
              <a:t>Ομοίως και στην περίπτωση των κάθε λογής ΑΥΤΕΠΙΣΤΑΣΙΩΝ πρέπει να υποβάλλεται με την ΥΠΟΓΡΑΦΗ ΤΗΣ ΑΠΟΦΑΣΗΣ ΑΥΤΕΠΙΣΤΑΣΙΑΣ ή της ΑΠΟΦΑΣΗΣ ΥΛΟΠΟΙΗΣΗΣ ΜΕ ΙΔΙΑ ΜΕΣΑ.</a:t>
            </a:r>
          </a:p>
          <a:p>
            <a:endParaRPr lang="el-GR" dirty="0"/>
          </a:p>
          <a:p>
            <a:r>
              <a:rPr lang="el-GR" dirty="0"/>
              <a:t>Ειδικά στην περίπτωση όπου έχουμε Υποέργο το οποίο αποτυπώνει μία ΠΡΟΣΚΛΗΣΗ ΕΝΙΣΧΥΣΕΩΝ θα πρέπει να υποβάλλεται αμέσως μόλις ολοκληρωθεί η διενέργεια της αξιολόγησης των αιτήσεων και καθοριστεί ο Οριστικός Πίνακας Κατάταξης των εγκριθέντων επενδυτικών σχεδίων – δηλαδή με την έκδοση της ΑΠΟΦΑΣΗΣ ΥΠΑΓΩΓΗΣ.</a:t>
            </a:r>
          </a:p>
          <a:p>
            <a:endParaRPr lang="el-GR" dirty="0"/>
          </a:p>
          <a:p>
            <a:r>
              <a:rPr lang="el-GR" b="1" u="sng" dirty="0"/>
              <a:t>ΠΡΟΣΟΧΗ#1</a:t>
            </a:r>
          </a:p>
          <a:p>
            <a:r>
              <a:rPr lang="el-GR" dirty="0"/>
              <a:t>Το ΤΔΣ δεν υποβάλλεται στις περιπτώσεις έργων μεταρρυθμίσεων με μηδενικό Π/Υ</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1" u="sng" dirty="0"/>
              <a:t>ΠΡΟΣΟΧΗ#2</a:t>
            </a:r>
          </a:p>
          <a:p>
            <a:r>
              <a:rPr lang="el-GR" dirty="0"/>
              <a:t>Το ΤΔΣ για Υποέργα τα οποία αποτυπώνουν ΣΥΜΦΩΝΙΑ ΠΛΑΙΣΙΟ υποβάλλεται μεν, αλλά με ΜΗΔΕΝΙΚΟ ΠΡΟΫΠΟΛΟΓΙΣΜΟ (και δεν το ακολουθεί δελτίο 3.4 ΔΕΛΤΙΟ ΠΑΡΑΚΟΛΟΥΘΗΣΗΣ)</a:t>
            </a: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92</a:t>
            </a:fld>
            <a:endParaRPr lang="el-GR"/>
          </a:p>
        </p:txBody>
      </p:sp>
    </p:spTree>
    <p:extLst>
      <p:ext uri="{BB962C8B-B14F-4D97-AF65-F5344CB8AC3E}">
        <p14:creationId xmlns:p14="http://schemas.microsoft.com/office/powerpoint/2010/main" val="16903745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Αναλόγως του ΕΙΔΟΥΣ ΥΠΟΕΡΓΟΥ του Υποέργου που αποτυπώνει το ΤΔΣ, το σύστημα θα απαιτήσει να πληρούνται ορισμένες προϋποθέσεις για να δοθεί στον χρήστη η δυνατότητα υποβολής του δελτίου.</a:t>
            </a:r>
          </a:p>
          <a:p>
            <a:endParaRPr lang="el-GR" dirty="0"/>
          </a:p>
          <a:p>
            <a:r>
              <a:rPr lang="el-GR" dirty="0"/>
              <a:t>Έτσι στην περίπτωση Υποέργων με ΕΙΔΟΣ ΥΠΟΕΡΓΟΥ</a:t>
            </a:r>
          </a:p>
          <a:p>
            <a:pPr marL="285750" indent="-285750">
              <a:buFont typeface="Arial" panose="020B0604020202020204" pitchFamily="34" charset="0"/>
              <a:buChar char="•"/>
            </a:pPr>
            <a:r>
              <a:rPr lang="el-GR" sz="1800" b="0" i="0" u="none" strike="noStrike" dirty="0">
                <a:solidFill>
                  <a:srgbClr val="000000"/>
                </a:solidFill>
                <a:effectLst/>
                <a:latin typeface="Calibri" panose="020F0502020204030204" pitchFamily="34" charset="0"/>
              </a:rPr>
              <a:t>ΤΕΧΝΙΚΟ ΕΡΓΟ/ ΕΡΓΟΛΑΒΙΑ</a:t>
            </a:r>
            <a:r>
              <a:rPr lang="el-GR" sz="2800" dirty="0"/>
              <a:t> </a:t>
            </a:r>
            <a:endParaRPr lang="el-GR" sz="1800" b="0" i="0" u="none"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l-GR" sz="1800" b="0" i="0" u="none" strike="noStrike" dirty="0">
                <a:solidFill>
                  <a:srgbClr val="000000"/>
                </a:solidFill>
                <a:effectLst/>
                <a:latin typeface="Calibri" panose="020F0502020204030204" pitchFamily="34" charset="0"/>
              </a:rPr>
              <a:t>ΠΡΟΜΗΘΕΙΕΣ</a:t>
            </a:r>
            <a:r>
              <a:rPr lang="el-GR" dirty="0"/>
              <a:t> </a:t>
            </a:r>
          </a:p>
          <a:p>
            <a:pPr marL="285750" indent="-285750">
              <a:buFont typeface="Arial" panose="020B0604020202020204" pitchFamily="34" charset="0"/>
              <a:buChar char="•"/>
            </a:pPr>
            <a:r>
              <a:rPr lang="el-GR" sz="1800" b="0" i="0" u="none" strike="noStrike" dirty="0">
                <a:solidFill>
                  <a:srgbClr val="000000"/>
                </a:solidFill>
                <a:effectLst/>
                <a:latin typeface="Calibri" panose="020F0502020204030204" pitchFamily="34" charset="0"/>
              </a:rPr>
              <a:t>ΜΕΛΕΤΗ ΤΕΧΝΙΚΩΝ ΕΡΓΩΝ</a:t>
            </a:r>
            <a:r>
              <a:rPr lang="el-GR" sz="2800" dirty="0"/>
              <a:t> </a:t>
            </a:r>
            <a:endParaRPr lang="el-GR" sz="1800" b="0" i="0" u="none"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l-GR" sz="1800" b="0" i="0" u="none" strike="noStrike" dirty="0">
                <a:solidFill>
                  <a:srgbClr val="000000"/>
                </a:solidFill>
                <a:effectLst/>
                <a:latin typeface="Calibri" panose="020F0502020204030204" pitchFamily="34" charset="0"/>
              </a:rPr>
              <a:t>ΠΑΡΟΧΗ ΥΠΗΡΕΣΙΩΝ ΕΚΤΟΣ ΤΕΧΝΙΚΗΣ ΜΕΛΕΤΗΣ</a:t>
            </a:r>
            <a:r>
              <a:rPr lang="el-GR" dirty="0"/>
              <a:t> </a:t>
            </a:r>
          </a:p>
          <a:p>
            <a:endParaRPr lang="el-GR" dirty="0"/>
          </a:p>
          <a:p>
            <a:r>
              <a:rPr lang="el-GR" dirty="0"/>
              <a:t>Απαιτείται να υπάρχει στο σύστημα δελτίο 3.1 ΕΛΕΓΧΟΣ ΝΟΜΙΜΟΤΗΤΑΣ Σταδίου ΣΥΜΒΑΣΗΣ με ΘΕΤΙΚΗ ΓΝΩΜΟΔΟΤΗΣΗ της ΕΥΣΤΑ για τις </a:t>
            </a:r>
            <a:r>
              <a:rPr lang="el-GR" b="1" dirty="0"/>
              <a:t>ΣΥΜΒΑΣΕΙΣ </a:t>
            </a:r>
            <a:r>
              <a:rPr lang="el-GR" b="1" u="sng" dirty="0"/>
              <a:t>ΑΝΩ</a:t>
            </a:r>
            <a:r>
              <a:rPr lang="el-GR" b="1" dirty="0"/>
              <a:t> ΤΩΝ ΟΡΙΩΝ ΤΗΣ Ε/Ε</a:t>
            </a:r>
          </a:p>
          <a:p>
            <a:r>
              <a:rPr lang="el-GR" sz="1200" b="1" u="sng" dirty="0"/>
              <a:t>ή</a:t>
            </a:r>
          </a:p>
          <a:p>
            <a:r>
              <a:rPr lang="el-GR" dirty="0"/>
              <a:t>Δελτίο 3.1 ΕΛΕΓΧΟΣ ΝΟΜΙΜΟΤΗΤΑΣ σταδίου ΣΥΜΒΑΣΗΣ για τους σκοπούς των </a:t>
            </a:r>
            <a:r>
              <a:rPr lang="en-US" dirty="0"/>
              <a:t>EX-ANTE </a:t>
            </a:r>
            <a:r>
              <a:rPr lang="el-GR" dirty="0"/>
              <a:t>ΕΛΕΓΧΩΝ για τις </a:t>
            </a:r>
            <a:r>
              <a:rPr lang="el-GR" b="1" dirty="0"/>
              <a:t>ΣΥΜΒΑΣΕΙΣ </a:t>
            </a:r>
            <a:r>
              <a:rPr lang="el-GR" b="1" u="sng" dirty="0"/>
              <a:t>ΚΑΤΩ</a:t>
            </a:r>
            <a:r>
              <a:rPr lang="el-GR" b="1" dirty="0"/>
              <a:t> ΤΩΝ ΟΡΙΩΝ ΤΗΣ Ε/Ε</a:t>
            </a:r>
          </a:p>
          <a:p>
            <a:endParaRPr lang="el-GR" dirty="0"/>
          </a:p>
          <a:p>
            <a:r>
              <a:rPr lang="el-GR" dirty="0"/>
              <a:t>Κι ενώ τα </a:t>
            </a:r>
            <a:r>
              <a:rPr lang="el-GR" b="1" dirty="0"/>
              <a:t>Στοιχεία ΠΡΑΓΜΑΤΙΚΩΝ ΔΙΚΑΙΟΥΧΩΝ </a:t>
            </a:r>
            <a:r>
              <a:rPr lang="el-GR" dirty="0"/>
              <a:t>απαιτείται να έχουν ήδη συλλεχθεί κατά τον ΕΛΕΓΧΟ ΝΟΜΙΜΟΤΗΤΑΣ του δελτίου 3.1</a:t>
            </a:r>
          </a:p>
          <a:p>
            <a:r>
              <a:rPr lang="el-GR" dirty="0"/>
              <a:t>Στο δελτίο 3.2 ο Φορέας Υλοποίησης καλείται να τα συμπληρώσει για κάθε ΑΝΑΔΟΧΟ ή/και ΥΠΕΡΓΟΛΑΒΟ </a:t>
            </a:r>
            <a:r>
              <a:rPr lang="el-GR" b="1" u="sng" dirty="0"/>
              <a:t>δομημένα μέσα στο σύστημα </a:t>
            </a:r>
            <a:r>
              <a:rPr lang="el-GR" dirty="0"/>
              <a:t>στο Τμήμα Β1</a:t>
            </a:r>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93</a:t>
            </a:fld>
            <a:endParaRPr lang="el-GR"/>
          </a:p>
        </p:txBody>
      </p:sp>
    </p:spTree>
    <p:extLst>
      <p:ext uri="{BB962C8B-B14F-4D97-AF65-F5344CB8AC3E}">
        <p14:creationId xmlns:p14="http://schemas.microsoft.com/office/powerpoint/2010/main" val="557327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συγκεκριμένη διαφάνεια δείχνουμε τις </a:t>
            </a:r>
            <a:r>
              <a:rPr lang="el-GR" b="1" u="sng" dirty="0"/>
              <a:t>περιπτώσεις εγγραφών ΑΝΑΔΟΧΩΝ, ΥΠΕΡΓΟΛΑΒΩΝ και ΤΕΛΙΚΩΝ ΑΠΟΔΕΚΤΩΝ</a:t>
            </a:r>
            <a:r>
              <a:rPr lang="el-GR" dirty="0"/>
              <a:t> στο Τμήμα Β1 του δελτίου</a:t>
            </a:r>
          </a:p>
          <a:p>
            <a:endParaRPr lang="el-GR" dirty="0"/>
          </a:p>
          <a:p>
            <a:r>
              <a:rPr lang="el-GR" dirty="0"/>
              <a:t>Για τις οποίες απαιτείται η συμπλήρωση δεδομένων ΠΡΑΓΜΑΤΙΚΩΝ ΔΙΚΑΙΟΥΧΩΝ</a:t>
            </a:r>
          </a:p>
          <a:p>
            <a:endParaRPr lang="el-GR" dirty="0"/>
          </a:p>
          <a:p>
            <a:r>
              <a:rPr lang="el-GR" b="1" u="sng" dirty="0"/>
              <a:t>ΠΡΟΣΟΧΗ</a:t>
            </a:r>
          </a:p>
          <a:p>
            <a:r>
              <a:rPr lang="el-GR" dirty="0"/>
              <a:t>Είναι σημαντικό να αντιληφθούμε την διάκριση των ΥΠΕΡΓΟΛΑΒΩΝ σε Τύπου Α και Τύπου Β</a:t>
            </a:r>
          </a:p>
          <a:p>
            <a:endParaRPr lang="el-GR" dirty="0"/>
          </a:p>
          <a:p>
            <a:r>
              <a:rPr lang="el-GR" dirty="0"/>
              <a:t>ΥΠΕΡΓΟΛΑΒΟΣ ΤΥΠΟΥ Α: </a:t>
            </a:r>
          </a:p>
          <a:p>
            <a:r>
              <a:rPr lang="el-GR" sz="1800" b="1" kern="1600" dirty="0">
                <a:solidFill>
                  <a:srgbClr val="0070C0"/>
                </a:solidFill>
                <a:effectLst/>
                <a:latin typeface="Calibri" panose="020F0502020204030204" pitchFamily="34" charset="0"/>
                <a:ea typeface="Times New Roman" panose="02020603050405020304" pitchFamily="18" charset="0"/>
              </a:rPr>
              <a:t>Υπεργολάβος</a:t>
            </a:r>
            <a:r>
              <a:rPr lang="el-GR" sz="1800" kern="1600" dirty="0">
                <a:solidFill>
                  <a:srgbClr val="0070C0"/>
                </a:solidFill>
                <a:effectLst/>
                <a:latin typeface="Calibri" panose="020F0502020204030204" pitchFamily="34" charset="0"/>
                <a:ea typeface="Times New Roman" panose="02020603050405020304" pitchFamily="18" charset="0"/>
              </a:rPr>
              <a:t> </a:t>
            </a:r>
            <a:r>
              <a:rPr lang="el-GR" sz="1800" kern="1600" dirty="0">
                <a:effectLst/>
                <a:latin typeface="Calibri" panose="020F0502020204030204" pitchFamily="34" charset="0"/>
                <a:ea typeface="Times New Roman" panose="02020603050405020304" pitchFamily="18" charset="0"/>
              </a:rPr>
              <a:t>που είναι τελικός αποδέκτης κονδυλίων απ’ ευθείας από την Αναθέτουσα Αρχή, όπου στο πεδίο </a:t>
            </a:r>
            <a:r>
              <a:rPr lang="el-GR" sz="1800" b="1" kern="1600" dirty="0">
                <a:effectLst/>
                <a:latin typeface="Calibri" panose="020F0502020204030204" pitchFamily="34" charset="0"/>
                <a:ea typeface="Times New Roman" panose="02020603050405020304" pitchFamily="18" charset="0"/>
              </a:rPr>
              <a:t>Ποσό Αναδόχου/Φορέα </a:t>
            </a:r>
            <a:r>
              <a:rPr lang="el-GR" sz="1800" kern="1600" dirty="0">
                <a:effectLst/>
                <a:latin typeface="Calibri" panose="020F0502020204030204" pitchFamily="34" charset="0"/>
                <a:ea typeface="Times New Roman" panose="02020603050405020304" pitchFamily="18" charset="0"/>
              </a:rPr>
              <a:t>οφείλει να συμπληρωθεί το τμήμα του συνολικού ποσού της σύμβασης που του αναλογεί, ενώ στο πεδίο </a:t>
            </a:r>
            <a:r>
              <a:rPr lang="el-GR" sz="1800" b="1" kern="1600" dirty="0">
                <a:effectLst/>
                <a:latin typeface="Calibri" panose="020F0502020204030204" pitchFamily="34" charset="0"/>
                <a:ea typeface="Times New Roman" panose="02020603050405020304" pitchFamily="18" charset="0"/>
              </a:rPr>
              <a:t>Ενεργός στο ΤΔΣ </a:t>
            </a:r>
            <a:r>
              <a:rPr lang="el-GR" sz="1800" kern="1600" dirty="0">
                <a:effectLst/>
                <a:latin typeface="Tahoma" panose="020B0604030504040204" pitchFamily="34" charset="0"/>
                <a:ea typeface="Times New Roman" panose="02020603050405020304" pitchFamily="18" charset="0"/>
                <a:cs typeface="Arial" panose="020B0604020202020204" pitchFamily="34" charset="0"/>
              </a:rPr>
              <a:t>συμπληρώνεται η τιμή </a:t>
            </a:r>
            <a:r>
              <a:rPr lang="el-GR" sz="1800" b="1" kern="1600" dirty="0">
                <a:solidFill>
                  <a:srgbClr val="0070C0"/>
                </a:solidFill>
                <a:effectLst/>
                <a:latin typeface="Calibri" panose="020F0502020204030204" pitchFamily="34" charset="0"/>
                <a:ea typeface="Times New Roman" panose="02020603050405020304" pitchFamily="18" charset="0"/>
              </a:rPr>
              <a:t>«ΝΑΙ»</a:t>
            </a:r>
            <a:r>
              <a:rPr lang="el-GR" sz="1800" kern="1600" dirty="0">
                <a:effectLst/>
                <a:latin typeface="Calibri" panose="020F0502020204030204" pitchFamily="34" charset="0"/>
                <a:ea typeface="Times New Roman" panose="02020603050405020304" pitchFamily="18" charset="0"/>
              </a:rPr>
              <a:t>.</a:t>
            </a:r>
            <a:r>
              <a:rPr lang="el-GR" dirty="0"/>
              <a:t> </a:t>
            </a:r>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ΥΠΕΡΓΟΛΑΒΟΣ ΤΥΠΟΥ Β:</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600" dirty="0">
                <a:solidFill>
                  <a:srgbClr val="0070C0"/>
                </a:solidFill>
                <a:effectLst/>
                <a:latin typeface="Calibri" panose="020F0502020204030204" pitchFamily="34" charset="0"/>
                <a:ea typeface="Times New Roman" panose="02020603050405020304" pitchFamily="18" charset="0"/>
              </a:rPr>
              <a:t>Υπεργολάβος</a:t>
            </a:r>
            <a:r>
              <a:rPr lang="el-GR" sz="1800" kern="1600" dirty="0">
                <a:solidFill>
                  <a:srgbClr val="0070C0"/>
                </a:solidFill>
                <a:effectLst/>
                <a:latin typeface="Calibri" panose="020F0502020204030204" pitchFamily="34" charset="0"/>
                <a:ea typeface="Times New Roman" panose="02020603050405020304" pitchFamily="18" charset="0"/>
              </a:rPr>
              <a:t> </a:t>
            </a:r>
            <a:r>
              <a:rPr lang="el-GR" sz="1800" kern="1600" dirty="0">
                <a:effectLst/>
                <a:latin typeface="Calibri" panose="020F0502020204030204" pitchFamily="34" charset="0"/>
                <a:ea typeface="Times New Roman" panose="02020603050405020304" pitchFamily="18" charset="0"/>
              </a:rPr>
              <a:t>που </a:t>
            </a:r>
            <a:r>
              <a:rPr lang="el-GR" sz="1800" b="1" u="sng" kern="1600" dirty="0">
                <a:effectLst/>
                <a:latin typeface="Calibri" panose="020F0502020204030204" pitchFamily="34" charset="0"/>
                <a:ea typeface="Times New Roman" panose="02020603050405020304" pitchFamily="18" charset="0"/>
              </a:rPr>
              <a:t>δεν</a:t>
            </a:r>
            <a:r>
              <a:rPr lang="el-GR" sz="1800" kern="1600" dirty="0">
                <a:effectLst/>
                <a:latin typeface="Calibri" panose="020F0502020204030204" pitchFamily="34" charset="0"/>
                <a:ea typeface="Times New Roman" panose="02020603050405020304" pitchFamily="18" charset="0"/>
              </a:rPr>
              <a:t> είναι τελικός αποδέκτης κονδυλίων απ’ ευθείας από την Αναθέτουσα Αρχή (</a:t>
            </a:r>
            <a:r>
              <a:rPr lang="el-GR" sz="1800" kern="1600" dirty="0" err="1">
                <a:effectLst/>
                <a:latin typeface="Calibri" panose="020F0502020204030204" pitchFamily="34" charset="0"/>
                <a:ea typeface="Times New Roman" panose="02020603050405020304" pitchFamily="18" charset="0"/>
              </a:rPr>
              <a:t>δλδ</a:t>
            </a:r>
            <a:r>
              <a:rPr lang="el-GR" sz="1800" kern="1600" dirty="0">
                <a:effectLst/>
                <a:latin typeface="Calibri" panose="020F0502020204030204" pitchFamily="34" charset="0"/>
                <a:ea typeface="Times New Roman" panose="02020603050405020304" pitchFamily="18" charset="0"/>
              </a:rPr>
              <a:t>. όταν τιμολογεί και εξοφλείται από τον Ανάδοχο), όπου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sz="1800" kern="1600" dirty="0">
                <a:effectLst/>
                <a:latin typeface="Calibri" panose="020F0502020204030204" pitchFamily="34" charset="0"/>
                <a:ea typeface="Times New Roman" panose="02020603050405020304" pitchFamily="18" charset="0"/>
              </a:rPr>
              <a:t>το πεδίο </a:t>
            </a:r>
            <a:r>
              <a:rPr lang="el-GR" sz="1800" b="1" kern="1600" dirty="0">
                <a:effectLst/>
                <a:latin typeface="Calibri" panose="020F0502020204030204" pitchFamily="34" charset="0"/>
                <a:ea typeface="Times New Roman" panose="02020603050405020304" pitchFamily="18" charset="0"/>
              </a:rPr>
              <a:t>Ποσό Αναδόχου/Φορέα</a:t>
            </a:r>
            <a:r>
              <a:rPr lang="el-GR" sz="1800" kern="1600" dirty="0">
                <a:effectLst/>
                <a:latin typeface="Calibri" panose="020F0502020204030204" pitchFamily="34" charset="0"/>
                <a:ea typeface="Times New Roman" panose="02020603050405020304" pitchFamily="18" charset="0"/>
              </a:rPr>
              <a:t> παραμένει κενό,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sz="1800" kern="1600" dirty="0">
                <a:effectLst/>
                <a:latin typeface="Calibri" panose="020F0502020204030204" pitchFamily="34" charset="0"/>
                <a:ea typeface="Times New Roman" panose="02020603050405020304" pitchFamily="18" charset="0"/>
              </a:rPr>
              <a:t>στο πεδίο </a:t>
            </a:r>
            <a:r>
              <a:rPr lang="el-GR" sz="1800" b="1" kern="1600" dirty="0">
                <a:effectLst/>
                <a:latin typeface="Calibri" panose="020F0502020204030204" pitchFamily="34" charset="0"/>
                <a:ea typeface="Times New Roman" panose="02020603050405020304" pitchFamily="18" charset="0"/>
              </a:rPr>
              <a:t>Ενεργός στο ΤΔΣ </a:t>
            </a:r>
            <a:r>
              <a:rPr lang="el-GR" sz="1800" kern="1600" dirty="0">
                <a:effectLst/>
                <a:latin typeface="Tahoma" panose="020B0604030504040204" pitchFamily="34" charset="0"/>
                <a:ea typeface="Times New Roman" panose="02020603050405020304" pitchFamily="18" charset="0"/>
                <a:cs typeface="Arial" panose="020B0604020202020204" pitchFamily="34" charset="0"/>
              </a:rPr>
              <a:t>συμπληρώνεται η τιμή </a:t>
            </a:r>
            <a:r>
              <a:rPr lang="el-GR" sz="1800" b="1" kern="1600" dirty="0">
                <a:solidFill>
                  <a:srgbClr val="0070C0"/>
                </a:solidFill>
                <a:effectLst/>
                <a:latin typeface="Calibri" panose="020F0502020204030204" pitchFamily="34" charset="0"/>
                <a:ea typeface="Times New Roman" panose="02020603050405020304" pitchFamily="18" charset="0"/>
              </a:rPr>
              <a:t>«ΟΧΙ» </a:t>
            </a:r>
            <a:r>
              <a:rPr lang="el-GR" sz="1800" kern="1600" dirty="0">
                <a:effectLst/>
                <a:latin typeface="Calibri" panose="020F0502020204030204" pitchFamily="34" charset="0"/>
                <a:ea typeface="Times New Roman" panose="02020603050405020304" pitchFamily="18" charset="0"/>
              </a:rPr>
              <a:t>ενώ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l-GR" sz="1800" kern="1600" dirty="0">
                <a:effectLst/>
                <a:latin typeface="Calibri" panose="020F0502020204030204" pitchFamily="34" charset="0"/>
                <a:ea typeface="Times New Roman" panose="02020603050405020304" pitchFamily="18" charset="0"/>
              </a:rPr>
              <a:t>στο πεδίο </a:t>
            </a:r>
            <a:r>
              <a:rPr lang="el-GR" sz="1800" b="1" kern="1600" dirty="0">
                <a:effectLst/>
                <a:latin typeface="Calibri" panose="020F0502020204030204" pitchFamily="34" charset="0"/>
                <a:ea typeface="Times New Roman" panose="02020603050405020304" pitchFamily="18" charset="0"/>
              </a:rPr>
              <a:t>Σχόλια</a:t>
            </a:r>
            <a:r>
              <a:rPr lang="el-GR" sz="1800" kern="1600" dirty="0">
                <a:effectLst/>
                <a:latin typeface="Calibri" panose="020F0502020204030204" pitchFamily="34" charset="0"/>
                <a:ea typeface="Times New Roman" panose="02020603050405020304" pitchFamily="18" charset="0"/>
              </a:rPr>
              <a:t> οφείλουν να συμπληρωθούν τα στοιχεία </a:t>
            </a:r>
            <a:r>
              <a:rPr lang="el-GR" sz="1800" b="1" kern="16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ΤΙΤΛΟΣ – ΗΜΕΡΟΜΗΝΙΑ – ΠΟΣΟ</a:t>
            </a:r>
            <a:r>
              <a:rPr lang="el-GR" sz="1800" kern="1600" dirty="0">
                <a:effectLst/>
                <a:latin typeface="Calibri" panose="020F0502020204030204" pitchFamily="34" charset="0"/>
                <a:ea typeface="Times New Roman" panose="02020603050405020304" pitchFamily="18" charset="0"/>
              </a:rPr>
              <a:t> της σύμβασής του με τον Βασικό-Κύριο Ανάδοχο</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94</a:t>
            </a:fld>
            <a:endParaRPr lang="el-GR"/>
          </a:p>
        </p:txBody>
      </p:sp>
    </p:spTree>
    <p:extLst>
      <p:ext uri="{BB962C8B-B14F-4D97-AF65-F5344CB8AC3E}">
        <p14:creationId xmlns:p14="http://schemas.microsoft.com/office/powerpoint/2010/main" val="41259184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Στις παρακάτω διαφάνειες θα δούμε τα μηνύματα που εμφανίζει το σύστημα κατά την διαδικασία δημιουργίας νέου δελτίου ΤΔΣ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95</a:t>
            </a:fld>
            <a:endParaRPr lang="el-GR"/>
          </a:p>
        </p:txBody>
      </p:sp>
    </p:spTree>
    <p:extLst>
      <p:ext uri="{BB962C8B-B14F-4D97-AF65-F5344CB8AC3E}">
        <p14:creationId xmlns:p14="http://schemas.microsoft.com/office/powerpoint/2010/main" val="6486900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96</a:t>
            </a:fld>
            <a:endParaRPr lang="el-GR"/>
          </a:p>
        </p:txBody>
      </p:sp>
    </p:spTree>
    <p:extLst>
      <p:ext uri="{BB962C8B-B14F-4D97-AF65-F5344CB8AC3E}">
        <p14:creationId xmlns:p14="http://schemas.microsoft.com/office/powerpoint/2010/main" val="33544679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97</a:t>
            </a:fld>
            <a:endParaRPr lang="el-GR"/>
          </a:p>
        </p:txBody>
      </p:sp>
    </p:spTree>
    <p:extLst>
      <p:ext uri="{BB962C8B-B14F-4D97-AF65-F5344CB8AC3E}">
        <p14:creationId xmlns:p14="http://schemas.microsoft.com/office/powerpoint/2010/main" val="9481435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98</a:t>
            </a:fld>
            <a:endParaRPr lang="el-GR"/>
          </a:p>
        </p:txBody>
      </p:sp>
    </p:spTree>
    <p:extLst>
      <p:ext uri="{BB962C8B-B14F-4D97-AF65-F5344CB8AC3E}">
        <p14:creationId xmlns:p14="http://schemas.microsoft.com/office/powerpoint/2010/main" val="214986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50000"/>
              </a:lnSpc>
            </a:pPr>
            <a:r>
              <a:rPr lang="el-GR" sz="1800" dirty="0">
                <a:effectLst/>
                <a:latin typeface="Comic Sans MS" panose="030F0702030302020204" pitchFamily="66" charset="0"/>
                <a:ea typeface="Calibri" panose="020F0502020204030204" pitchFamily="34" charset="0"/>
              </a:rPr>
              <a:t>Στην 2</a:t>
            </a:r>
            <a:r>
              <a:rPr lang="el-GR" sz="1800" baseline="30000" dirty="0">
                <a:effectLst/>
                <a:latin typeface="Comic Sans MS" panose="030F0702030302020204" pitchFamily="66" charset="0"/>
                <a:ea typeface="Calibri" panose="020F0502020204030204" pitchFamily="34" charset="0"/>
              </a:rPr>
              <a:t>η</a:t>
            </a:r>
            <a:r>
              <a:rPr lang="el-GR" sz="1800" dirty="0">
                <a:effectLst/>
                <a:latin typeface="Comic Sans MS" panose="030F0702030302020204" pitchFamily="66" charset="0"/>
                <a:ea typeface="Calibri" panose="020F0502020204030204" pitchFamily="34" charset="0"/>
              </a:rPr>
              <a:t> διαφάνεια δείχνουμε την περίπτωση ΕΡΓΟΥ που εν μέρει ή και εξ ολοκλήρου </a:t>
            </a:r>
            <a:r>
              <a:rPr lang="el-GR" sz="1800" b="1" u="sng" dirty="0">
                <a:effectLst/>
                <a:latin typeface="Comic Sans MS" panose="030F0702030302020204" pitchFamily="66" charset="0"/>
                <a:ea typeface="Calibri" panose="020F0502020204030204" pitchFamily="34" charset="0"/>
              </a:rPr>
              <a:t>ΥΛΟΠΟΙΕΙΤΑΙ ΜΕΣΩ ΑΠΟΦΑΣΗΣ ΥΛΟΠΟΙΗΣΗΣ ΜΕ ΙΔΙΑ ΜΕΣΑ</a:t>
            </a:r>
            <a:r>
              <a:rPr lang="el-GR" sz="1800" dirty="0">
                <a:effectLst/>
                <a:latin typeface="Comic Sans MS" panose="030F0702030302020204" pitchFamily="66" charset="0"/>
                <a:ea typeface="Calibri" panose="020F0502020204030204" pitchFamily="34" charset="0"/>
              </a:rPr>
              <a:t> (γνωστή ως ΑΥΙΜ) ή μέσω μίας </a:t>
            </a:r>
            <a:r>
              <a:rPr lang="el-GR" sz="1800" b="1" u="sng" dirty="0">
                <a:effectLst/>
                <a:latin typeface="Comic Sans MS" panose="030F0702030302020204" pitchFamily="66" charset="0"/>
                <a:ea typeface="Calibri" panose="020F0502020204030204" pitchFamily="34" charset="0"/>
              </a:rPr>
              <a:t>ΑΠΟΦΑΣΗΣ ΑΥΤΕΠΙΣΤΑΣΙΑΣ</a:t>
            </a:r>
          </a:p>
          <a:p>
            <a:pPr algn="just">
              <a:lnSpc>
                <a:spcPct val="150000"/>
              </a:lnSpc>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ΠΡΩΤΟΝ</a:t>
            </a:r>
            <a:r>
              <a:rPr lang="el-GR" sz="1800" dirty="0">
                <a:effectLst/>
                <a:latin typeface="Comic Sans MS" panose="030F0702030302020204" pitchFamily="66" charset="0"/>
                <a:ea typeface="Calibri" panose="020F0502020204030204" pitchFamily="34" charset="0"/>
              </a:rPr>
              <a:t>: Και σε αυτήν την περίπτωση το κάθε έργο δημιουργείται στην βάση μίας ΔΡΑΣΗΣ ή ΜΕΤΡΟΥ (</a:t>
            </a:r>
            <a:r>
              <a:rPr lang="en-US" sz="1800" dirty="0">
                <a:effectLst/>
                <a:latin typeface="Comic Sans MS" panose="030F0702030302020204" pitchFamily="66" charset="0"/>
                <a:ea typeface="Calibri" panose="020F0502020204030204" pitchFamily="34" charset="0"/>
              </a:rPr>
              <a:t>MEASURE) </a:t>
            </a:r>
            <a:r>
              <a:rPr lang="el-GR" sz="1800" dirty="0">
                <a:effectLst/>
                <a:latin typeface="Comic Sans MS" panose="030F0702030302020204" pitchFamily="66" charset="0"/>
                <a:ea typeface="Calibri" panose="020F0502020204030204" pitchFamily="34" charset="0"/>
              </a:rPr>
              <a:t>και για κάθε έργο το ΟΠΣ ΤΑ δημιουργεί έναν μοναδικό ΚΩΔΙΚΟ ΕΡΓΟΥ (</a:t>
            </a:r>
            <a:r>
              <a:rPr lang="en-US" sz="1800" dirty="0">
                <a:effectLst/>
                <a:latin typeface="Comic Sans MS" panose="030F0702030302020204" pitchFamily="66" charset="0"/>
                <a:ea typeface="Calibri" panose="020F0502020204030204" pitchFamily="34" charset="0"/>
              </a:rPr>
              <a:t>MIS</a:t>
            </a:r>
            <a:r>
              <a:rPr lang="el-GR" sz="1800" dirty="0">
                <a:effectLst/>
                <a:latin typeface="Comic Sans MS" panose="030F0702030302020204" pitchFamily="66" charset="0"/>
                <a:ea typeface="Calibri" panose="020F0502020204030204" pitchFamily="34" charset="0"/>
              </a:rPr>
              <a:t>)</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ΔΕΥΤΕΡΟΝ: </a:t>
            </a:r>
            <a:r>
              <a:rPr lang="el-GR" sz="1800" dirty="0">
                <a:effectLst/>
                <a:latin typeface="Comic Sans MS" panose="030F0702030302020204" pitchFamily="66" charset="0"/>
                <a:ea typeface="Calibri" panose="020F0502020204030204" pitchFamily="34" charset="0"/>
              </a:rPr>
              <a:t>Για την υλοποίηση ενός ΕΡΓΟΥ θα απαιτηθεί και εδώ η υλοποίηση τουλάχιστον ενός ή περισσότερων ΥΠΟΕΡΓΩΝ</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ΤΡΙΤΟΝ:</a:t>
            </a:r>
            <a:r>
              <a:rPr lang="el-GR" sz="1800" dirty="0">
                <a:effectLst/>
                <a:latin typeface="Comic Sans MS" panose="030F0702030302020204" pitchFamily="66" charset="0"/>
                <a:ea typeface="Calibri" panose="020F0502020204030204" pitchFamily="34" charset="0"/>
              </a:rPr>
              <a:t> Στην περίπτωση της ΑΥΙΜ ή της ΑΠΟΦΑΣΗΣ ΑΥΤΕΠΙΣΤΑΣΙΑΣ το ΥΠΟΕΡΓΟ αποτυπώνει μία τέτοια ΑΠΟΦΑΣΗ ΑΥΤΕΠΙΣΤΑΣΙΑΣ η οποία υλοποιείται από τον ΦΟΡΕΑ της ΑΥΤΕΠΙΣΤΑΣΙΑΣ</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ΤΕΤΑΡΤΟΝ: </a:t>
            </a:r>
            <a:r>
              <a:rPr lang="el-GR" sz="1800" dirty="0">
                <a:effectLst/>
                <a:latin typeface="Comic Sans MS" panose="030F0702030302020204" pitchFamily="66" charset="0"/>
                <a:ea typeface="Calibri" panose="020F0502020204030204" pitchFamily="34" charset="0"/>
              </a:rPr>
              <a:t>Στο πλαίσιο μίας ΑΥΙΜ ή ΑΠΟΦΑΣΗΣ ΑΥΤΕΠΙΣΤΑΣΙΑΣ δεν αποκλείεται να προκύψει η ανάγκη σύναψης μίας ή περισσότερων μικρών ΔΗΜΟΣΙΩΝ ΣΥΜΒΑΣΕΩΝ (μικρών εννοώντας μέχρι το όριο της ΑΠΕΥΘΕΙΑΣ ΑΝΑΘΕΣΗΣ). Σε αυτήν την περίπτωση εντός του πλαισίου του ίδιου ΥΠΟΕΡΓΟΥ της ΑΥΤΕΠΙΣΤΑΣΙΑΣ μπορούν να αποτυπωθούν οι περισσότερες μικρές ΔΗΜΟΣΙΕΣ ΣΥΜΒΑΣΕΙΣ</a:t>
            </a:r>
          </a:p>
          <a:p>
            <a:pPr marL="285750" indent="-285750" algn="just">
              <a:lnSpc>
                <a:spcPct val="150000"/>
              </a:lnSpc>
              <a:buFont typeface="Wingdings" panose="05000000000000000000" pitchFamily="2" charset="2"/>
              <a:buChar char="è"/>
            </a:pPr>
            <a:endParaRPr lang="el-GR" sz="1800" dirty="0">
              <a:effectLst/>
              <a:latin typeface="Comic Sans MS" panose="030F0702030302020204" pitchFamily="66" charset="0"/>
              <a:ea typeface="Calibri" panose="020F0502020204030204" pitchFamily="34" charset="0"/>
            </a:endParaRPr>
          </a:p>
          <a:p>
            <a:pPr marL="285750" indent="-285750" algn="just">
              <a:lnSpc>
                <a:spcPct val="150000"/>
              </a:lnSpc>
              <a:buFont typeface="Wingdings" panose="05000000000000000000" pitchFamily="2" charset="2"/>
              <a:buChar char="è"/>
            </a:pPr>
            <a:r>
              <a:rPr lang="el-GR" sz="1800" b="1" dirty="0">
                <a:effectLst/>
                <a:latin typeface="Comic Sans MS" panose="030F0702030302020204" pitchFamily="66" charset="0"/>
                <a:ea typeface="Calibri" panose="020F0502020204030204" pitchFamily="34" charset="0"/>
              </a:rPr>
              <a:t>ΠΕΜΠΤΟΝ:</a:t>
            </a:r>
            <a:r>
              <a:rPr lang="el-GR" sz="1800" dirty="0">
                <a:effectLst/>
                <a:latin typeface="Comic Sans MS" panose="030F0702030302020204" pitchFamily="66" charset="0"/>
                <a:ea typeface="Calibri" panose="020F0502020204030204" pitchFamily="34" charset="0"/>
              </a:rPr>
              <a:t> Εάν όμως προκύψει η ανάγκη σύναψης μίας ΔΗΜΟΣΙΑΣ ΣΥΜΒΑΣΗΣ άνω του ορίου της ΑΠΕΥΘΕΙΑΣ ΑΝΑΘΕΣΗ, τότε θα πρέπει να δημιουργηθεί νέο, ξεχωριστό ΥΠΟΕΡΓΟ που θα αποτυπώσει αυτήν την ΔΗΜΟΣΙΑ ΣΥΜΒΑΣΗ που ξεπερνάει το όριο της απ’ ευθείας ανάθεσης</a:t>
            </a:r>
            <a:endParaRPr lang="el-GR" sz="1800" dirty="0">
              <a:effectLst/>
              <a:latin typeface="Calibri" panose="020F0502020204030204" pitchFamily="34" charset="0"/>
              <a:ea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a:t>
            </a:fld>
            <a:endParaRPr lang="el-GR"/>
          </a:p>
        </p:txBody>
      </p:sp>
    </p:spTree>
    <p:extLst>
      <p:ext uri="{BB962C8B-B14F-4D97-AF65-F5344CB8AC3E}">
        <p14:creationId xmlns:p14="http://schemas.microsoft.com/office/powerpoint/2010/main" val="24803218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99</a:t>
            </a:fld>
            <a:endParaRPr lang="el-GR"/>
          </a:p>
        </p:txBody>
      </p:sp>
    </p:spTree>
    <p:extLst>
      <p:ext uri="{BB962C8B-B14F-4D97-AF65-F5344CB8AC3E}">
        <p14:creationId xmlns:p14="http://schemas.microsoft.com/office/powerpoint/2010/main" val="23322307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«3. ΔΙΚΑΙΟΥΧΟΣ»</a:t>
            </a:r>
          </a:p>
          <a:p>
            <a:r>
              <a:rPr lang="el-GR" dirty="0"/>
              <a:t>Σε συγκεκριμένες περιπτώσεις ΠΡΟΣΚΛΗΣΕΩΝ ΕΝΙΣΧΥΣΕΩΝ (στην Κατηγορία 3 του «Προτύπου Πρόσκλησης» ΠΡΟΣ ΝΠΔΔ/ΝΠΙΔ/ΑΜΚΕ)</a:t>
            </a:r>
          </a:p>
          <a:p>
            <a:r>
              <a:rPr lang="el-GR" dirty="0"/>
              <a:t>Όπου στο πεδίο συμπληρώνουμε την τιμή ΔΙΚΑΙΟΥΧΟΣ καθώς δεν απαιτείται να συμπληρώνονται οι ΠΡΑΓΜΑΤΙΚΟΙ ΔΙΚΑΙΟΥΧΟΙ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102</a:t>
            </a:fld>
            <a:endParaRPr lang="el-GR"/>
          </a:p>
        </p:txBody>
      </p:sp>
    </p:spTree>
    <p:extLst>
      <p:ext uri="{BB962C8B-B14F-4D97-AF65-F5344CB8AC3E}">
        <p14:creationId xmlns:p14="http://schemas.microsoft.com/office/powerpoint/2010/main" val="17527872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Υπάρχουν 3 συγκεκριμένες τιμές για τις οποίες το σύστημα θα προσφέρει την λειτουργικότητα προσθήκης ΠΡΑΓΜΑΤΙΚΩΝ ΔΙΚΑΙΟΥΧΩΝ:</a:t>
            </a:r>
          </a:p>
          <a:p>
            <a:endParaRPr lang="el-GR" dirty="0"/>
          </a:p>
          <a:p>
            <a:pPr marL="171450" indent="-171450">
              <a:buFont typeface="Wingdings" panose="05000000000000000000" pitchFamily="2" charset="2"/>
              <a:buChar char="l"/>
            </a:pPr>
            <a:r>
              <a:rPr lang="el-GR" dirty="0"/>
              <a:t>ΑΝΑΔΟΧΟΣ</a:t>
            </a:r>
          </a:p>
          <a:p>
            <a:pPr marL="171450" indent="-171450">
              <a:buFont typeface="Wingdings" panose="05000000000000000000" pitchFamily="2" charset="2"/>
              <a:buChar char="l"/>
            </a:pPr>
            <a:r>
              <a:rPr lang="el-GR" dirty="0"/>
              <a:t>ΥΠΕΡΓΟΛΑΒΟΣ</a:t>
            </a:r>
          </a:p>
          <a:p>
            <a:pPr marL="171450" indent="-171450">
              <a:buFont typeface="Wingdings" panose="05000000000000000000" pitchFamily="2" charset="2"/>
              <a:buChar char="l"/>
            </a:pPr>
            <a:r>
              <a:rPr lang="el-GR" dirty="0"/>
              <a:t>ΤΕΛΙΚΟΣ ΑΠΟΔΕΚΤΗΣ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103</a:t>
            </a:fld>
            <a:endParaRPr lang="el-GR"/>
          </a:p>
        </p:txBody>
      </p:sp>
    </p:spTree>
    <p:extLst>
      <p:ext uri="{BB962C8B-B14F-4D97-AF65-F5344CB8AC3E}">
        <p14:creationId xmlns:p14="http://schemas.microsoft.com/office/powerpoint/2010/main" val="5907230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104</a:t>
            </a:fld>
            <a:endParaRPr lang="el-GR"/>
          </a:p>
        </p:txBody>
      </p:sp>
    </p:spTree>
    <p:extLst>
      <p:ext uri="{BB962C8B-B14F-4D97-AF65-F5344CB8AC3E}">
        <p14:creationId xmlns:p14="http://schemas.microsoft.com/office/powerpoint/2010/main" val="32829598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105</a:t>
            </a:fld>
            <a:endParaRPr lang="el-GR"/>
          </a:p>
        </p:txBody>
      </p:sp>
    </p:spTree>
    <p:extLst>
      <p:ext uri="{BB962C8B-B14F-4D97-AF65-F5344CB8AC3E}">
        <p14:creationId xmlns:p14="http://schemas.microsoft.com/office/powerpoint/2010/main" val="40300427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αυτήν την ενότητα θα παρουσιάσουμε τον τρόπο συμπλήρωσης των διαδοχικών Δελτίων Παρακολούθησης μίας ΣΥΜΒΑΣΗΣ/ΥΠΟΕΡΓΟΥ</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Θα αναφερθούμε στην περίπτωση παρακολούθησης ενός </a:t>
            </a:r>
            <a:r>
              <a:rPr lang="el-GR" b="1" dirty="0"/>
              <a:t>ΥΠΟΕΡΓΟΥ που υλοποιείται ως ΔΗΜΟΣΙΑ ΣΥΜΒΑΣΗ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Ειδικότερα για την περίπτωση ενός </a:t>
            </a:r>
            <a:r>
              <a:rPr lang="el-GR" b="1" dirty="0"/>
              <a:t>ΥΠΟΕΡΓΟΥ που υλοποιείται βάσει του Πρότυπου ΠΡΟΣΚΛΗΣΗΣ ΕΝΙΣΧΥΣΕΩΝ </a:t>
            </a:r>
            <a:r>
              <a:rPr lang="el-GR" dirty="0"/>
              <a:t>θα αναφερθούμε στην παρουσίαση της 2</a:t>
            </a:r>
            <a:r>
              <a:rPr lang="el-GR" baseline="30000" dirty="0"/>
              <a:t>ΗΣ</a:t>
            </a:r>
            <a:r>
              <a:rPr lang="el-GR" dirty="0"/>
              <a:t> ΗΜΕΡΑΣ ΕΚΠΑΙΔΕΥΣΗΣ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106</a:t>
            </a:fld>
            <a:endParaRPr lang="el-GR"/>
          </a:p>
        </p:txBody>
      </p:sp>
    </p:spTree>
    <p:extLst>
      <p:ext uri="{BB962C8B-B14F-4D97-AF65-F5344CB8AC3E}">
        <p14:creationId xmlns:p14="http://schemas.microsoft.com/office/powerpoint/2010/main" val="29708852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Τελικά κάθε πότε / πόσο συχνά πρέπει να υποβάλλεται το Δελτίο Παρακολούθησης?</a:t>
            </a:r>
          </a:p>
          <a:p>
            <a:endParaRPr lang="el-GR" dirty="0"/>
          </a:p>
          <a:p>
            <a:pPr marL="171450" indent="-171450">
              <a:buFont typeface="Wingdings" panose="05000000000000000000" pitchFamily="2" charset="2"/>
              <a:buChar char="è"/>
            </a:pPr>
            <a:r>
              <a:rPr lang="el-GR" dirty="0"/>
              <a:t>Το σίγουρο είναι ότι το Δελτίο Παρακολούθησης πρέπει υποβάλλεται </a:t>
            </a:r>
            <a:r>
              <a:rPr lang="el-GR" b="1" dirty="0"/>
              <a:t>άμεσα</a:t>
            </a:r>
            <a:r>
              <a:rPr lang="el-GR" dirty="0"/>
              <a:t> με την ΕΠΙΤΕΥΞΗ ενός ΟΡΟΣΗΜΟΥ ή ΣΤΟΧΟΥ</a:t>
            </a:r>
          </a:p>
          <a:p>
            <a:pPr marL="171450" indent="-171450">
              <a:buFont typeface="Wingdings" panose="05000000000000000000" pitchFamily="2" charset="2"/>
              <a:buChar char="è"/>
            </a:pPr>
            <a:r>
              <a:rPr lang="el-GR" dirty="0"/>
              <a:t>Επίσης σίγουρα πρέπει να υποβάλλεται το Δελτίο Παρακολούθησης </a:t>
            </a:r>
            <a:r>
              <a:rPr lang="el-GR" b="1" dirty="0"/>
              <a:t>άμεσα</a:t>
            </a:r>
            <a:r>
              <a:rPr lang="el-GR" dirty="0"/>
              <a:t> με το που παρουσιαστεί ένα ΠΡΟΒΛΗΜΑ ή ΕΜΠΛΟΚΗ στην ομαλή υλοποίηση της Σύμβασης που θέτει σε κίνδυνο την έγκαιρη επίτευξη του ΟΡΟΣΗΜΟΥ ή ΣΤΟΧΟΥ</a:t>
            </a:r>
          </a:p>
          <a:p>
            <a:pPr marL="171450" indent="-171450">
              <a:buFont typeface="Wingdings" panose="05000000000000000000" pitchFamily="2" charset="2"/>
              <a:buChar char="è"/>
            </a:pPr>
            <a:r>
              <a:rPr lang="el-GR" dirty="0"/>
              <a:t>Επίσης σίγουρα πρέπει να υποβάλλεται </a:t>
            </a:r>
            <a:r>
              <a:rPr lang="el-GR" b="1" dirty="0"/>
              <a:t>περιοδικά</a:t>
            </a:r>
            <a:r>
              <a:rPr lang="el-GR" dirty="0"/>
              <a:t> με το που συμβαίνει μία εξέλιξη στο ΟΙΚΟΝΟΜΙΚΟ ΑΝΤΙΚΕΙΜΕΝΟ (π.χ. Προκαταβολή ή Πληρωμή), καθώς και με το που συμβαίνει μία εξέλιξη στο ΦΥΣΙΚΟ ΑΝΤΙΚΕΙΜΕΝΟ (π.χ. Παραλαβή Παραδοτέου της Σύμβασης)</a:t>
            </a:r>
          </a:p>
          <a:p>
            <a:pPr marL="171450" indent="-171450">
              <a:buFont typeface="Wingdings" panose="05000000000000000000" pitchFamily="2" charset="2"/>
              <a:buChar char="è"/>
            </a:pPr>
            <a:endParaRPr lang="el-GR" dirty="0"/>
          </a:p>
          <a:p>
            <a:pPr marL="0" indent="0">
              <a:buFont typeface="Wingdings" panose="05000000000000000000" pitchFamily="2" charset="2"/>
              <a:buNone/>
            </a:pPr>
            <a:r>
              <a:rPr lang="el-GR" b="1" u="sng" dirty="0"/>
              <a:t>ΠΡΟΣΟΣΧΗ:</a:t>
            </a:r>
          </a:p>
          <a:p>
            <a:pPr marL="171450" indent="-171450">
              <a:buFont typeface="Wingdings" panose="05000000000000000000" pitchFamily="2" charset="2"/>
              <a:buChar char="l"/>
            </a:pPr>
            <a:r>
              <a:rPr lang="el-GR" dirty="0"/>
              <a:t>Ειδικά στις περιπτώσεις έργων για τα οποία οι πληρωμές από το ΠΔΕ είναι ΕΜΜΕΣΕΣ (π.χ. Επιχορηγήσεις Φορέα), τα Δελτία Παρακολούθησης είναι ο μοναδικός τρόπος πληροφόρησης της ΕΥΣΤΑ για την πραγματική απορρόφηση του έργου </a:t>
            </a:r>
          </a:p>
          <a:p>
            <a:pPr marL="171450" indent="-171450">
              <a:buFont typeface="Wingdings" panose="05000000000000000000" pitchFamily="2" charset="2"/>
              <a:buChar char="l"/>
            </a:pPr>
            <a:r>
              <a:rPr lang="el-GR" dirty="0"/>
              <a:t>Συνεπώς είναι πολύ σημαντικό οι πραγματικές πληρωμές που γίνονται προς τους τελικούς αποδέκτες ή ωφελούμενους του έργου, να εμφανίζονται αμέσως στα Δελτία Παρακολούθησης</a:t>
            </a: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107</a:t>
            </a:fld>
            <a:endParaRPr lang="el-GR"/>
          </a:p>
        </p:txBody>
      </p:sp>
    </p:spTree>
    <p:extLst>
      <p:ext uri="{BB962C8B-B14F-4D97-AF65-F5344CB8AC3E}">
        <p14:creationId xmlns:p14="http://schemas.microsoft.com/office/powerpoint/2010/main" val="6261679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Περίοδος ΑΠΟ – ΕΩΣ:</a:t>
            </a:r>
          </a:p>
          <a:p>
            <a:pPr marL="171450" indent="-171450">
              <a:buFont typeface="Wingdings" panose="05000000000000000000" pitchFamily="2" charset="2"/>
              <a:buChar char="l"/>
            </a:pPr>
            <a:r>
              <a:rPr lang="el-GR" dirty="0"/>
              <a:t>Το διάστημα αυτό καθορίζει και τις Ημερομηνίες Παραστατικών Πληρωμής που θα κάνει δεκτό το δελτίο – δηλαδή εάν προσπαθήσετε να περάσετε ένα Παραστατικό Πληρωμής με ημερομηνία παραστατικού εκτός αυτού του χρονικού διαστήματος, το σύστημα δεν θα το δεχτεί και θα εμφανίσει σχετικό έλεγχο επικύρωσης</a:t>
            </a:r>
          </a:p>
          <a:p>
            <a:pPr marL="171450" indent="-171450">
              <a:buFont typeface="Wingdings" panose="05000000000000000000" pitchFamily="2" charset="2"/>
              <a:buChar char="l"/>
            </a:pPr>
            <a:r>
              <a:rPr lang="el-GR" dirty="0"/>
              <a:t>Επίσης να θυμάστε ότι οι συγκεκριμένες ημερομηνίες μπορούν να αλλάξουν με επεξεργασία κατά την συμπλήρωση του δελτίου (δεν «κλειδώνουν» κατά την δημιουργία του δελτίου)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110</a:t>
            </a:fld>
            <a:endParaRPr lang="el-GR"/>
          </a:p>
        </p:txBody>
      </p:sp>
    </p:spTree>
    <p:extLst>
      <p:ext uri="{BB962C8B-B14F-4D97-AF65-F5344CB8AC3E}">
        <p14:creationId xmlns:p14="http://schemas.microsoft.com/office/powerpoint/2010/main" val="17411827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u="sng" dirty="0"/>
              <a:t>ΠΑΡΑ ΠΟΛΥ ΜΕΓΑΛΗ ΠΡΟΣΟΧΗ…</a:t>
            </a:r>
          </a:p>
          <a:p>
            <a:pPr marL="171450" indent="-171450">
              <a:buFont typeface="Wingdings" panose="05000000000000000000" pitchFamily="2" charset="2"/>
              <a:buChar char="l"/>
            </a:pPr>
            <a:r>
              <a:rPr lang="el-GR" dirty="0"/>
              <a:t>Κάθε Δελτίο Παρακολούθησης βασίζεται κατά την δημιουργία του σε ένα Υποβληθέν ΤΔΣ και κληρονομεί τα δεδομένα του.</a:t>
            </a:r>
          </a:p>
          <a:p>
            <a:pPr marL="171450" indent="-171450">
              <a:buFont typeface="Wingdings" panose="05000000000000000000" pitchFamily="2" charset="2"/>
              <a:buChar char="l"/>
            </a:pPr>
            <a:r>
              <a:rPr lang="el-GR" dirty="0"/>
              <a:t>Εάν, εφόσον έχετε ήδη δημιουργήσει ένα Δελτίο Παρακολούθησης, υποβάλλετε νέο ΤΔΣ αυτό δεν σημαίνει ότι οι αλλαγές του ΤΔΣ θα ενσωματωθούν στο τρέχον Δελτίο Παρακολούθησης.</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111</a:t>
            </a:fld>
            <a:endParaRPr lang="el-GR"/>
          </a:p>
        </p:txBody>
      </p:sp>
    </p:spTree>
    <p:extLst>
      <p:ext uri="{BB962C8B-B14F-4D97-AF65-F5344CB8AC3E}">
        <p14:creationId xmlns:p14="http://schemas.microsoft.com/office/powerpoint/2010/main" val="30568816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 </a:t>
            </a:r>
            <a:r>
              <a:rPr lang="el-GR" b="1" dirty="0"/>
              <a:t>Τμήμα Β. Δαπάνες Βάσει Παραστατικών</a:t>
            </a:r>
            <a:r>
              <a:rPr lang="el-GR" dirty="0"/>
              <a:t> αποτυπώνουμε την </a:t>
            </a:r>
            <a:r>
              <a:rPr lang="el-GR" b="1" u="sng" dirty="0"/>
              <a:t>πρόοδο του ΟΙΚΟΝΟΜΙΚΟΥ ΑΝΤΙΚΕΙΜΕΝΟΥ</a:t>
            </a:r>
            <a:r>
              <a:rPr lang="el-GR" dirty="0"/>
              <a:t> της ΣΥΜΒΑΣΗΣ/ΥΠΟΕΡΓΟΥ</a:t>
            </a:r>
          </a:p>
          <a:p>
            <a:r>
              <a:rPr lang="el-GR" dirty="0"/>
              <a:t>Δηλαδή στο συγκεκριμένο τμήμα του δελτίου θα καταχωρίσουμε τα Παραστατικά Δαπάνης και Πληρωμής της Σύμβασης (τιμολόγια και εξοφλήσεις τους) καθώς και τους μεταξύ τους Συσχετισμούς</a:t>
            </a:r>
          </a:p>
          <a:p>
            <a:endParaRPr lang="el-GR" dirty="0"/>
          </a:p>
          <a:p>
            <a:r>
              <a:rPr lang="el-GR" dirty="0"/>
              <a:t>Θα δούμε ότι υπάρχουν 2 τρόποι εισαγωγής των δεδομένων σε αυτό το τμήμα του δελτίου:</a:t>
            </a:r>
          </a:p>
          <a:p>
            <a:pPr marL="171450" indent="-171450">
              <a:buFont typeface="Wingdings" panose="05000000000000000000" pitchFamily="2" charset="2"/>
              <a:buChar char="è"/>
            </a:pPr>
            <a:r>
              <a:rPr lang="el-GR" u="sng" dirty="0"/>
              <a:t>Σε κάθε περίπτωση</a:t>
            </a:r>
            <a:r>
              <a:rPr lang="el-GR" dirty="0"/>
              <a:t> μπορούμε να κάνουμε εισαγωγή των δεδομένων από την φόρμα του δελτίου, δηλαδή «με το χέρι»</a:t>
            </a:r>
          </a:p>
          <a:p>
            <a:pPr marL="171450" indent="-171450">
              <a:buFont typeface="Wingdings" panose="05000000000000000000" pitchFamily="2" charset="2"/>
              <a:buChar char="è"/>
            </a:pPr>
            <a:r>
              <a:rPr lang="el-GR" u="sng" dirty="0"/>
              <a:t>Σε ορισμένες περιπτώσεις</a:t>
            </a:r>
            <a:r>
              <a:rPr lang="el-GR" dirty="0"/>
              <a:t> μπορούμε εναλλακτικά να κάνουμε εισαγωγή των δεδομένων με αυτόματη μεταφορά τους </a:t>
            </a:r>
            <a:r>
              <a:rPr lang="el-GR" b="1" dirty="0"/>
              <a:t>από το </a:t>
            </a:r>
            <a:r>
              <a:rPr lang="en-US" b="1" dirty="0"/>
              <a:t>ePDE</a:t>
            </a:r>
            <a:r>
              <a:rPr lang="el-GR" b="1" dirty="0"/>
              <a:t> </a:t>
            </a:r>
            <a:r>
              <a:rPr lang="el-GR" dirty="0"/>
              <a:t>(το πρωτεύων πληροφοριακό σύστημα όπου είναι καταχωρισμένα)  </a:t>
            </a:r>
          </a:p>
          <a:p>
            <a:endParaRPr lang="el-GR" dirty="0"/>
          </a:p>
          <a:p>
            <a:r>
              <a:rPr lang="el-GR" b="1" u="sng" dirty="0"/>
              <a:t>Χρυσός Κανόνας 1</a:t>
            </a:r>
            <a:r>
              <a:rPr lang="el-GR" b="1" u="sng" baseline="30000" dirty="0"/>
              <a:t>ος</a:t>
            </a:r>
            <a:endParaRPr lang="el-GR" b="1" u="sng" dirty="0"/>
          </a:p>
          <a:p>
            <a:r>
              <a:rPr lang="el-GR" dirty="0"/>
              <a:t>Δεν θα κουραστούμε να το επαναλαμβάνουμε….</a:t>
            </a:r>
          </a:p>
          <a:p>
            <a:r>
              <a:rPr lang="el-GR" dirty="0"/>
              <a:t>Σε κάθε διαδοχικό Δελτίο Παρακολούθησης αποτυπώνουμε μόνο την πρόοδο του ΟΙΚΟΝΟΜΙΚΟΥ ΑΝΤΙΚΕΙΜΕΝΟΥ της Σύμβασης </a:t>
            </a:r>
            <a:r>
              <a:rPr lang="el-GR" b="1" u="sng" dirty="0"/>
              <a:t>για την περίοδο που καλύπτει το συγκεκριμένο δελτίο</a:t>
            </a:r>
          </a:p>
          <a:p>
            <a:endParaRPr lang="el-GR" dirty="0"/>
          </a:p>
          <a:p>
            <a:r>
              <a:rPr lang="el-GR" b="1" u="sng" dirty="0"/>
              <a:t>Χρυσός Κανόνας 1</a:t>
            </a:r>
            <a:r>
              <a:rPr lang="el-GR" b="1" u="sng" baseline="30000" dirty="0"/>
              <a:t>ος</a:t>
            </a:r>
            <a:endParaRPr lang="el-GR" b="1" u="sng" dirty="0"/>
          </a:p>
          <a:p>
            <a:r>
              <a:rPr lang="el-GR" dirty="0"/>
              <a:t>Κάθε Παραστατικό Δαπάνης ή Πληρωμής καταχωρίζεται μία μοναδική φορά στα Δελτία Παρακολούθησης</a:t>
            </a:r>
          </a:p>
          <a:p>
            <a:r>
              <a:rPr lang="el-GR" dirty="0"/>
              <a:t>Δηλαδή σε κάθε επόμενο Δελτίο Παρακολούθησης μπορούμε να χρησιμοποιήσουμε ένα παραστατικό σε Συσχετισμό του τρέχοντος δελτίου «καλώντας» το από κάποιο προηγούμενο δελτίο, όπου είχε καταχωριστεί</a:t>
            </a:r>
          </a:p>
          <a:p>
            <a:r>
              <a:rPr lang="el-GR" dirty="0"/>
              <a:t> </a:t>
            </a:r>
          </a:p>
        </p:txBody>
      </p:sp>
      <p:sp>
        <p:nvSpPr>
          <p:cNvPr id="4" name="Θέση αριθμού διαφάνειας 3"/>
          <p:cNvSpPr>
            <a:spLocks noGrp="1"/>
          </p:cNvSpPr>
          <p:nvPr>
            <p:ph type="sldNum" sz="quarter" idx="5"/>
          </p:nvPr>
        </p:nvSpPr>
        <p:spPr/>
        <p:txBody>
          <a:bodyPr/>
          <a:lstStyle/>
          <a:p>
            <a:fld id="{17346574-A867-431F-8E67-7900036031A1}" type="slidenum">
              <a:rPr lang="el-GR" smtClean="0"/>
              <a:t>112</a:t>
            </a:fld>
            <a:endParaRPr lang="el-GR"/>
          </a:p>
        </p:txBody>
      </p:sp>
    </p:spTree>
    <p:extLst>
      <p:ext uri="{BB962C8B-B14F-4D97-AF65-F5344CB8AC3E}">
        <p14:creationId xmlns:p14="http://schemas.microsoft.com/office/powerpoint/2010/main" val="417389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0" i="0">
                <a:solidFill>
                  <a:schemeClr val="bg1"/>
                </a:solidFill>
                <a:latin typeface="PF Highway Gothic"/>
                <a:cs typeface="PF Highway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0" i="0">
                <a:solidFill>
                  <a:schemeClr val="bg1"/>
                </a:solidFill>
                <a:latin typeface="PF Highway Gothic"/>
                <a:cs typeface="PF Highway Gothic"/>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470" y="0"/>
            <a:ext cx="20093940" cy="11308715"/>
          </a:xfrm>
          <a:custGeom>
            <a:avLst/>
            <a:gdLst/>
            <a:ahLst/>
            <a:cxnLst/>
            <a:rect l="l" t="t" r="r" b="b"/>
            <a:pathLst>
              <a:path w="20093940" h="11308715">
                <a:moveTo>
                  <a:pt x="20093629" y="0"/>
                </a:moveTo>
                <a:lnTo>
                  <a:pt x="0" y="0"/>
                </a:lnTo>
                <a:lnTo>
                  <a:pt x="0" y="11308556"/>
                </a:lnTo>
                <a:lnTo>
                  <a:pt x="20093629" y="11308556"/>
                </a:lnTo>
                <a:lnTo>
                  <a:pt x="20093629" y="0"/>
                </a:lnTo>
                <a:close/>
              </a:path>
            </a:pathLst>
          </a:custGeom>
          <a:solidFill>
            <a:srgbClr val="134E8A"/>
          </a:solidFill>
        </p:spPr>
        <p:txBody>
          <a:bodyPr wrap="square" lIns="0" tIns="0" rIns="0" bIns="0" rtlCol="0"/>
          <a:lstStyle/>
          <a:p>
            <a:endParaRPr/>
          </a:p>
        </p:txBody>
      </p:sp>
      <p:sp>
        <p:nvSpPr>
          <p:cNvPr id="17" name="bg object 17"/>
          <p:cNvSpPr/>
          <p:nvPr/>
        </p:nvSpPr>
        <p:spPr>
          <a:xfrm>
            <a:off x="18875686" y="486737"/>
            <a:ext cx="273050" cy="377825"/>
          </a:xfrm>
          <a:custGeom>
            <a:avLst/>
            <a:gdLst/>
            <a:ahLst/>
            <a:cxnLst/>
            <a:rect l="l" t="t" r="r" b="b"/>
            <a:pathLst>
              <a:path w="273050" h="377825">
                <a:moveTo>
                  <a:pt x="135074" y="0"/>
                </a:moveTo>
                <a:lnTo>
                  <a:pt x="82380" y="9249"/>
                </a:lnTo>
                <a:lnTo>
                  <a:pt x="40909" y="36993"/>
                </a:lnTo>
                <a:lnTo>
                  <a:pt x="13580" y="77209"/>
                </a:lnTo>
                <a:lnTo>
                  <a:pt x="4471" y="122750"/>
                </a:lnTo>
                <a:lnTo>
                  <a:pt x="4716" y="131227"/>
                </a:lnTo>
                <a:lnTo>
                  <a:pt x="5452" y="139286"/>
                </a:lnTo>
                <a:lnTo>
                  <a:pt x="6679" y="146925"/>
                </a:lnTo>
                <a:lnTo>
                  <a:pt x="8397" y="154141"/>
                </a:lnTo>
                <a:lnTo>
                  <a:pt x="84636" y="154141"/>
                </a:lnTo>
                <a:lnTo>
                  <a:pt x="82102" y="134519"/>
                </a:lnTo>
                <a:lnTo>
                  <a:pt x="81829" y="130592"/>
                </a:lnTo>
                <a:lnTo>
                  <a:pt x="95840" y="86311"/>
                </a:lnTo>
                <a:lnTo>
                  <a:pt x="133388" y="70626"/>
                </a:lnTo>
                <a:lnTo>
                  <a:pt x="144356" y="71572"/>
                </a:lnTo>
                <a:lnTo>
                  <a:pt x="177072" y="93674"/>
                </a:lnTo>
                <a:lnTo>
                  <a:pt x="184957" y="124990"/>
                </a:lnTo>
                <a:lnTo>
                  <a:pt x="184186" y="135610"/>
                </a:lnTo>
                <a:lnTo>
                  <a:pt x="165269" y="178175"/>
                </a:lnTo>
                <a:lnTo>
                  <a:pt x="0" y="360962"/>
                </a:lnTo>
                <a:lnTo>
                  <a:pt x="0" y="377213"/>
                </a:lnTo>
                <a:lnTo>
                  <a:pt x="272955" y="376658"/>
                </a:lnTo>
                <a:lnTo>
                  <a:pt x="272955" y="312199"/>
                </a:lnTo>
                <a:lnTo>
                  <a:pt x="136194" y="312199"/>
                </a:lnTo>
                <a:lnTo>
                  <a:pt x="183837" y="261751"/>
                </a:lnTo>
                <a:lnTo>
                  <a:pt x="218027" y="223076"/>
                </a:lnTo>
                <a:lnTo>
                  <a:pt x="243249" y="187763"/>
                </a:lnTo>
                <a:lnTo>
                  <a:pt x="262165" y="136483"/>
                </a:lnTo>
                <a:lnTo>
                  <a:pt x="263426" y="118268"/>
                </a:lnTo>
                <a:lnTo>
                  <a:pt x="261149" y="93849"/>
                </a:lnTo>
                <a:lnTo>
                  <a:pt x="242934" y="51531"/>
                </a:lnTo>
                <a:lnTo>
                  <a:pt x="207589" y="18915"/>
                </a:lnTo>
                <a:lnTo>
                  <a:pt x="161628" y="2101"/>
                </a:lnTo>
                <a:lnTo>
                  <a:pt x="135074" y="0"/>
                </a:lnTo>
                <a:close/>
              </a:path>
            </a:pathLst>
          </a:custGeom>
          <a:solidFill>
            <a:srgbClr val="00C2DE"/>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9191236" y="765862"/>
            <a:ext cx="104269" cy="104813"/>
          </a:xfrm>
          <a:prstGeom prst="rect">
            <a:avLst/>
          </a:prstGeom>
        </p:spPr>
      </p:pic>
      <p:sp>
        <p:nvSpPr>
          <p:cNvPr id="19" name="bg object 19"/>
          <p:cNvSpPr/>
          <p:nvPr/>
        </p:nvSpPr>
        <p:spPr>
          <a:xfrm>
            <a:off x="19339211" y="486737"/>
            <a:ext cx="294005" cy="383540"/>
          </a:xfrm>
          <a:custGeom>
            <a:avLst/>
            <a:gdLst/>
            <a:ahLst/>
            <a:cxnLst/>
            <a:rect l="l" t="t" r="r" b="b"/>
            <a:pathLst>
              <a:path w="294005" h="383540">
                <a:moveTo>
                  <a:pt x="147964" y="0"/>
                </a:moveTo>
                <a:lnTo>
                  <a:pt x="146854" y="0"/>
                </a:lnTo>
                <a:lnTo>
                  <a:pt x="113112" y="3257"/>
                </a:lnTo>
                <a:lnTo>
                  <a:pt x="58461" y="29318"/>
                </a:lnTo>
                <a:lnTo>
                  <a:pt x="21115" y="80012"/>
                </a:lnTo>
                <a:lnTo>
                  <a:pt x="2344" y="148391"/>
                </a:lnTo>
                <a:lnTo>
                  <a:pt x="0" y="188884"/>
                </a:lnTo>
                <a:lnTo>
                  <a:pt x="2344" y="229559"/>
                </a:lnTo>
                <a:lnTo>
                  <a:pt x="21115" y="299342"/>
                </a:lnTo>
                <a:lnTo>
                  <a:pt x="58673" y="352485"/>
                </a:lnTo>
                <a:lnTo>
                  <a:pt x="113324" y="379948"/>
                </a:lnTo>
                <a:lnTo>
                  <a:pt x="146854" y="383380"/>
                </a:lnTo>
                <a:lnTo>
                  <a:pt x="180371" y="379948"/>
                </a:lnTo>
                <a:lnTo>
                  <a:pt x="209759" y="369651"/>
                </a:lnTo>
                <a:lnTo>
                  <a:pt x="235018" y="352485"/>
                </a:lnTo>
                <a:lnTo>
                  <a:pt x="256149" y="328450"/>
                </a:lnTo>
                <a:lnTo>
                  <a:pt x="264686" y="313320"/>
                </a:lnTo>
                <a:lnTo>
                  <a:pt x="147964" y="313320"/>
                </a:lnTo>
                <a:lnTo>
                  <a:pt x="117804" y="305578"/>
                </a:lnTo>
                <a:lnTo>
                  <a:pt x="96260" y="282353"/>
                </a:lnTo>
                <a:lnTo>
                  <a:pt x="83333" y="243644"/>
                </a:lnTo>
                <a:lnTo>
                  <a:pt x="79023" y="189449"/>
                </a:lnTo>
                <a:lnTo>
                  <a:pt x="83333" y="137218"/>
                </a:lnTo>
                <a:lnTo>
                  <a:pt x="96260" y="99909"/>
                </a:lnTo>
                <a:lnTo>
                  <a:pt x="117804" y="77522"/>
                </a:lnTo>
                <a:lnTo>
                  <a:pt x="147964" y="70060"/>
                </a:lnTo>
                <a:lnTo>
                  <a:pt x="267035" y="70060"/>
                </a:lnTo>
                <a:lnTo>
                  <a:pt x="256704" y="52124"/>
                </a:lnTo>
                <a:lnTo>
                  <a:pt x="236032" y="29318"/>
                </a:lnTo>
                <a:lnTo>
                  <a:pt x="211019" y="13029"/>
                </a:lnTo>
                <a:lnTo>
                  <a:pt x="181664" y="3257"/>
                </a:lnTo>
                <a:lnTo>
                  <a:pt x="147964" y="0"/>
                </a:lnTo>
                <a:close/>
              </a:path>
              <a:path w="294005" h="383540">
                <a:moveTo>
                  <a:pt x="267035" y="70060"/>
                </a:moveTo>
                <a:lnTo>
                  <a:pt x="147964" y="70060"/>
                </a:lnTo>
                <a:lnTo>
                  <a:pt x="177882" y="77522"/>
                </a:lnTo>
                <a:lnTo>
                  <a:pt x="199253" y="99909"/>
                </a:lnTo>
                <a:lnTo>
                  <a:pt x="212075" y="137218"/>
                </a:lnTo>
                <a:lnTo>
                  <a:pt x="216349" y="189449"/>
                </a:lnTo>
                <a:lnTo>
                  <a:pt x="212075" y="243644"/>
                </a:lnTo>
                <a:lnTo>
                  <a:pt x="199253" y="282353"/>
                </a:lnTo>
                <a:lnTo>
                  <a:pt x="177882" y="305578"/>
                </a:lnTo>
                <a:lnTo>
                  <a:pt x="147964" y="313320"/>
                </a:lnTo>
                <a:lnTo>
                  <a:pt x="264686" y="313320"/>
                </a:lnTo>
                <a:lnTo>
                  <a:pt x="272573" y="299342"/>
                </a:lnTo>
                <a:lnTo>
                  <a:pt x="284308" y="266379"/>
                </a:lnTo>
                <a:lnTo>
                  <a:pt x="291350" y="229559"/>
                </a:lnTo>
                <a:lnTo>
                  <a:pt x="293697" y="188884"/>
                </a:lnTo>
                <a:lnTo>
                  <a:pt x="291385" y="148601"/>
                </a:lnTo>
                <a:lnTo>
                  <a:pt x="284448" y="112380"/>
                </a:lnTo>
                <a:lnTo>
                  <a:pt x="272887" y="80220"/>
                </a:lnTo>
                <a:lnTo>
                  <a:pt x="267035" y="70060"/>
                </a:lnTo>
                <a:close/>
              </a:path>
            </a:pathLst>
          </a:custGeom>
          <a:solidFill>
            <a:srgbClr val="7DD34E"/>
          </a:solidFill>
        </p:spPr>
        <p:txBody>
          <a:bodyPr wrap="square" lIns="0" tIns="0" rIns="0" bIns="0" rtlCol="0"/>
          <a:lstStyle/>
          <a:p>
            <a:endParaRPr/>
          </a:p>
        </p:txBody>
      </p:sp>
      <p:sp>
        <p:nvSpPr>
          <p:cNvPr id="20" name="bg object 20"/>
          <p:cNvSpPr/>
          <p:nvPr/>
        </p:nvSpPr>
        <p:spPr>
          <a:xfrm>
            <a:off x="16917962" y="471201"/>
            <a:ext cx="1748155" cy="400050"/>
          </a:xfrm>
          <a:custGeom>
            <a:avLst/>
            <a:gdLst/>
            <a:ahLst/>
            <a:cxnLst/>
            <a:rect l="l" t="t" r="r" b="b"/>
            <a:pathLst>
              <a:path w="1748155" h="400050">
                <a:moveTo>
                  <a:pt x="390093" y="182511"/>
                </a:moveTo>
                <a:lnTo>
                  <a:pt x="205244" y="182511"/>
                </a:lnTo>
                <a:lnTo>
                  <a:pt x="205244" y="250736"/>
                </a:lnTo>
                <a:lnTo>
                  <a:pt x="311365" y="250736"/>
                </a:lnTo>
                <a:lnTo>
                  <a:pt x="311365" y="282219"/>
                </a:lnTo>
                <a:lnTo>
                  <a:pt x="292341" y="303136"/>
                </a:lnTo>
                <a:lnTo>
                  <a:pt x="269087" y="318084"/>
                </a:lnTo>
                <a:lnTo>
                  <a:pt x="241617" y="327050"/>
                </a:lnTo>
                <a:lnTo>
                  <a:pt x="209905" y="330034"/>
                </a:lnTo>
                <a:lnTo>
                  <a:pt x="182473" y="327774"/>
                </a:lnTo>
                <a:lnTo>
                  <a:pt x="136105" y="309702"/>
                </a:lnTo>
                <a:lnTo>
                  <a:pt x="101879" y="274751"/>
                </a:lnTo>
                <a:lnTo>
                  <a:pt x="84391" y="228396"/>
                </a:lnTo>
                <a:lnTo>
                  <a:pt x="82207" y="201155"/>
                </a:lnTo>
                <a:lnTo>
                  <a:pt x="84315" y="174713"/>
                </a:lnTo>
                <a:lnTo>
                  <a:pt x="101231" y="129222"/>
                </a:lnTo>
                <a:lnTo>
                  <a:pt x="134289" y="94640"/>
                </a:lnTo>
                <a:lnTo>
                  <a:pt x="178892" y="76860"/>
                </a:lnTo>
                <a:lnTo>
                  <a:pt x="205244" y="74625"/>
                </a:lnTo>
                <a:lnTo>
                  <a:pt x="236880" y="78168"/>
                </a:lnTo>
                <a:lnTo>
                  <a:pt x="265303" y="88773"/>
                </a:lnTo>
                <a:lnTo>
                  <a:pt x="290525" y="106451"/>
                </a:lnTo>
                <a:lnTo>
                  <a:pt x="312534" y="131191"/>
                </a:lnTo>
                <a:lnTo>
                  <a:pt x="368515" y="85128"/>
                </a:lnTo>
                <a:lnTo>
                  <a:pt x="336257" y="48641"/>
                </a:lnTo>
                <a:lnTo>
                  <a:pt x="298386" y="22593"/>
                </a:lnTo>
                <a:lnTo>
                  <a:pt x="254914" y="6959"/>
                </a:lnTo>
                <a:lnTo>
                  <a:pt x="205828" y="1739"/>
                </a:lnTo>
                <a:lnTo>
                  <a:pt x="205828" y="0"/>
                </a:lnTo>
                <a:lnTo>
                  <a:pt x="164096" y="3606"/>
                </a:lnTo>
                <a:lnTo>
                  <a:pt x="125793" y="14427"/>
                </a:lnTo>
                <a:lnTo>
                  <a:pt x="90919" y="32461"/>
                </a:lnTo>
                <a:lnTo>
                  <a:pt x="59461" y="57721"/>
                </a:lnTo>
                <a:lnTo>
                  <a:pt x="33439" y="88265"/>
                </a:lnTo>
                <a:lnTo>
                  <a:pt x="14859" y="122161"/>
                </a:lnTo>
                <a:lnTo>
                  <a:pt x="3708" y="159410"/>
                </a:lnTo>
                <a:lnTo>
                  <a:pt x="0" y="199999"/>
                </a:lnTo>
                <a:lnTo>
                  <a:pt x="3708" y="240601"/>
                </a:lnTo>
                <a:lnTo>
                  <a:pt x="14859" y="277850"/>
                </a:lnTo>
                <a:lnTo>
                  <a:pt x="33439" y="311734"/>
                </a:lnTo>
                <a:lnTo>
                  <a:pt x="59461" y="342277"/>
                </a:lnTo>
                <a:lnTo>
                  <a:pt x="90919" y="367525"/>
                </a:lnTo>
                <a:lnTo>
                  <a:pt x="125793" y="385572"/>
                </a:lnTo>
                <a:lnTo>
                  <a:pt x="164096" y="396392"/>
                </a:lnTo>
                <a:lnTo>
                  <a:pt x="205828" y="399999"/>
                </a:lnTo>
                <a:lnTo>
                  <a:pt x="235381" y="398221"/>
                </a:lnTo>
                <a:lnTo>
                  <a:pt x="289902" y="383933"/>
                </a:lnTo>
                <a:lnTo>
                  <a:pt x="337934" y="356019"/>
                </a:lnTo>
                <a:lnTo>
                  <a:pt x="375551" y="318414"/>
                </a:lnTo>
                <a:lnTo>
                  <a:pt x="390093" y="296214"/>
                </a:lnTo>
                <a:lnTo>
                  <a:pt x="390093" y="182511"/>
                </a:lnTo>
                <a:close/>
              </a:path>
              <a:path w="1748155" h="400050">
                <a:moveTo>
                  <a:pt x="594753" y="102628"/>
                </a:moveTo>
                <a:lnTo>
                  <a:pt x="588733" y="101092"/>
                </a:lnTo>
                <a:lnTo>
                  <a:pt x="582358" y="99999"/>
                </a:lnTo>
                <a:lnTo>
                  <a:pt x="575614" y="99339"/>
                </a:lnTo>
                <a:lnTo>
                  <a:pt x="568515" y="99123"/>
                </a:lnTo>
                <a:lnTo>
                  <a:pt x="569099" y="99707"/>
                </a:lnTo>
                <a:lnTo>
                  <a:pt x="545553" y="102120"/>
                </a:lnTo>
                <a:lnTo>
                  <a:pt x="524484" y="109334"/>
                </a:lnTo>
                <a:lnTo>
                  <a:pt x="505904" y="121361"/>
                </a:lnTo>
                <a:lnTo>
                  <a:pt x="489788" y="138188"/>
                </a:lnTo>
                <a:lnTo>
                  <a:pt x="489788" y="103212"/>
                </a:lnTo>
                <a:lnTo>
                  <a:pt x="417487" y="103212"/>
                </a:lnTo>
                <a:lnTo>
                  <a:pt x="417487" y="391833"/>
                </a:lnTo>
                <a:lnTo>
                  <a:pt x="496214" y="391833"/>
                </a:lnTo>
                <a:lnTo>
                  <a:pt x="496214" y="247815"/>
                </a:lnTo>
                <a:lnTo>
                  <a:pt x="497522" y="230289"/>
                </a:lnTo>
                <a:lnTo>
                  <a:pt x="517207" y="191249"/>
                </a:lnTo>
                <a:lnTo>
                  <a:pt x="556882" y="173215"/>
                </a:lnTo>
                <a:lnTo>
                  <a:pt x="573760" y="172008"/>
                </a:lnTo>
                <a:lnTo>
                  <a:pt x="594753" y="172008"/>
                </a:lnTo>
                <a:lnTo>
                  <a:pt x="594753" y="102628"/>
                </a:lnTo>
                <a:close/>
              </a:path>
              <a:path w="1748155" h="400050">
                <a:moveTo>
                  <a:pt x="873467" y="230911"/>
                </a:moveTo>
                <a:lnTo>
                  <a:pt x="872502" y="219824"/>
                </a:lnTo>
                <a:lnTo>
                  <a:pt x="871105" y="203720"/>
                </a:lnTo>
                <a:lnTo>
                  <a:pt x="863993" y="178714"/>
                </a:lnTo>
                <a:lnTo>
                  <a:pt x="855065" y="161518"/>
                </a:lnTo>
                <a:lnTo>
                  <a:pt x="852157" y="155905"/>
                </a:lnTo>
                <a:lnTo>
                  <a:pt x="835571" y="135280"/>
                </a:lnTo>
                <a:lnTo>
                  <a:pt x="815238" y="118440"/>
                </a:lnTo>
                <a:lnTo>
                  <a:pt x="797077" y="108991"/>
                </a:lnTo>
                <a:lnTo>
                  <a:pt x="797077" y="219824"/>
                </a:lnTo>
                <a:lnTo>
                  <a:pt x="665302" y="219824"/>
                </a:lnTo>
                <a:lnTo>
                  <a:pt x="690956" y="177253"/>
                </a:lnTo>
                <a:lnTo>
                  <a:pt x="734390" y="161544"/>
                </a:lnTo>
                <a:lnTo>
                  <a:pt x="746239" y="162496"/>
                </a:lnTo>
                <a:lnTo>
                  <a:pt x="786041" y="185826"/>
                </a:lnTo>
                <a:lnTo>
                  <a:pt x="797077" y="219824"/>
                </a:lnTo>
                <a:lnTo>
                  <a:pt x="797077" y="108991"/>
                </a:lnTo>
                <a:lnTo>
                  <a:pt x="792124" y="106413"/>
                </a:lnTo>
                <a:lnTo>
                  <a:pt x="766254" y="99187"/>
                </a:lnTo>
                <a:lnTo>
                  <a:pt x="737603" y="96786"/>
                </a:lnTo>
                <a:lnTo>
                  <a:pt x="706805" y="99517"/>
                </a:lnTo>
                <a:lnTo>
                  <a:pt x="652868" y="121386"/>
                </a:lnTo>
                <a:lnTo>
                  <a:pt x="610603" y="163626"/>
                </a:lnTo>
                <a:lnTo>
                  <a:pt x="588733" y="217284"/>
                </a:lnTo>
                <a:lnTo>
                  <a:pt x="586003" y="247815"/>
                </a:lnTo>
                <a:lnTo>
                  <a:pt x="588810" y="278612"/>
                </a:lnTo>
                <a:lnTo>
                  <a:pt x="611251" y="332549"/>
                </a:lnTo>
                <a:lnTo>
                  <a:pt x="654583" y="374815"/>
                </a:lnTo>
                <a:lnTo>
                  <a:pt x="711149" y="396684"/>
                </a:lnTo>
                <a:lnTo>
                  <a:pt x="744029" y="399427"/>
                </a:lnTo>
                <a:lnTo>
                  <a:pt x="775068" y="396735"/>
                </a:lnTo>
                <a:lnTo>
                  <a:pt x="804659" y="388645"/>
                </a:lnTo>
                <a:lnTo>
                  <a:pt x="832802" y="375158"/>
                </a:lnTo>
                <a:lnTo>
                  <a:pt x="859472" y="356273"/>
                </a:lnTo>
                <a:lnTo>
                  <a:pt x="844562" y="331787"/>
                </a:lnTo>
                <a:lnTo>
                  <a:pt x="826820" y="302628"/>
                </a:lnTo>
                <a:lnTo>
                  <a:pt x="807580" y="315391"/>
                </a:lnTo>
                <a:lnTo>
                  <a:pt x="787755" y="324497"/>
                </a:lnTo>
                <a:lnTo>
                  <a:pt x="767346" y="329958"/>
                </a:lnTo>
                <a:lnTo>
                  <a:pt x="746353" y="331787"/>
                </a:lnTo>
                <a:lnTo>
                  <a:pt x="731050" y="330873"/>
                </a:lnTo>
                <a:lnTo>
                  <a:pt x="693877" y="317207"/>
                </a:lnTo>
                <a:lnTo>
                  <a:pt x="669378" y="287909"/>
                </a:lnTo>
                <a:lnTo>
                  <a:pt x="664718" y="275221"/>
                </a:lnTo>
                <a:lnTo>
                  <a:pt x="867638" y="275221"/>
                </a:lnTo>
                <a:lnTo>
                  <a:pt x="869924" y="264439"/>
                </a:lnTo>
                <a:lnTo>
                  <a:pt x="871575" y="253644"/>
                </a:lnTo>
                <a:lnTo>
                  <a:pt x="872553" y="242862"/>
                </a:lnTo>
                <a:lnTo>
                  <a:pt x="872883" y="232067"/>
                </a:lnTo>
                <a:lnTo>
                  <a:pt x="873467" y="230911"/>
                </a:lnTo>
                <a:close/>
              </a:path>
              <a:path w="1748155" h="400050">
                <a:moveTo>
                  <a:pt x="1170266" y="230911"/>
                </a:moveTo>
                <a:lnTo>
                  <a:pt x="1169301" y="219824"/>
                </a:lnTo>
                <a:lnTo>
                  <a:pt x="1167892" y="203720"/>
                </a:lnTo>
                <a:lnTo>
                  <a:pt x="1160780" y="178714"/>
                </a:lnTo>
                <a:lnTo>
                  <a:pt x="1151851" y="161518"/>
                </a:lnTo>
                <a:lnTo>
                  <a:pt x="1148943" y="155905"/>
                </a:lnTo>
                <a:lnTo>
                  <a:pt x="1132370" y="135280"/>
                </a:lnTo>
                <a:lnTo>
                  <a:pt x="1112024" y="118440"/>
                </a:lnTo>
                <a:lnTo>
                  <a:pt x="1093876" y="109004"/>
                </a:lnTo>
                <a:lnTo>
                  <a:pt x="1093876" y="219824"/>
                </a:lnTo>
                <a:lnTo>
                  <a:pt x="962088" y="219824"/>
                </a:lnTo>
                <a:lnTo>
                  <a:pt x="987742" y="177253"/>
                </a:lnTo>
                <a:lnTo>
                  <a:pt x="1031189" y="161544"/>
                </a:lnTo>
                <a:lnTo>
                  <a:pt x="1043025" y="162496"/>
                </a:lnTo>
                <a:lnTo>
                  <a:pt x="1082827" y="185826"/>
                </a:lnTo>
                <a:lnTo>
                  <a:pt x="1093876" y="219824"/>
                </a:lnTo>
                <a:lnTo>
                  <a:pt x="1093876" y="109004"/>
                </a:lnTo>
                <a:lnTo>
                  <a:pt x="1088923" y="106413"/>
                </a:lnTo>
                <a:lnTo>
                  <a:pt x="1063040" y="99187"/>
                </a:lnTo>
                <a:lnTo>
                  <a:pt x="1034389" y="96786"/>
                </a:lnTo>
                <a:lnTo>
                  <a:pt x="1003592" y="99517"/>
                </a:lnTo>
                <a:lnTo>
                  <a:pt x="949667" y="121386"/>
                </a:lnTo>
                <a:lnTo>
                  <a:pt x="907389" y="163626"/>
                </a:lnTo>
                <a:lnTo>
                  <a:pt x="885532" y="217284"/>
                </a:lnTo>
                <a:lnTo>
                  <a:pt x="882789" y="247815"/>
                </a:lnTo>
                <a:lnTo>
                  <a:pt x="885596" y="278612"/>
                </a:lnTo>
                <a:lnTo>
                  <a:pt x="908050" y="332549"/>
                </a:lnTo>
                <a:lnTo>
                  <a:pt x="951382" y="374815"/>
                </a:lnTo>
                <a:lnTo>
                  <a:pt x="1007935" y="396684"/>
                </a:lnTo>
                <a:lnTo>
                  <a:pt x="1040815" y="399427"/>
                </a:lnTo>
                <a:lnTo>
                  <a:pt x="1071867" y="396735"/>
                </a:lnTo>
                <a:lnTo>
                  <a:pt x="1101458" y="388645"/>
                </a:lnTo>
                <a:lnTo>
                  <a:pt x="1129588" y="375158"/>
                </a:lnTo>
                <a:lnTo>
                  <a:pt x="1156271" y="356273"/>
                </a:lnTo>
                <a:lnTo>
                  <a:pt x="1141361" y="331787"/>
                </a:lnTo>
                <a:lnTo>
                  <a:pt x="1123619" y="302628"/>
                </a:lnTo>
                <a:lnTo>
                  <a:pt x="1104366" y="315391"/>
                </a:lnTo>
                <a:lnTo>
                  <a:pt x="1084541" y="324497"/>
                </a:lnTo>
                <a:lnTo>
                  <a:pt x="1064133" y="329958"/>
                </a:lnTo>
                <a:lnTo>
                  <a:pt x="1043139" y="331787"/>
                </a:lnTo>
                <a:lnTo>
                  <a:pt x="1027836" y="330873"/>
                </a:lnTo>
                <a:lnTo>
                  <a:pt x="990663" y="317207"/>
                </a:lnTo>
                <a:lnTo>
                  <a:pt x="966177" y="287909"/>
                </a:lnTo>
                <a:lnTo>
                  <a:pt x="961504" y="275221"/>
                </a:lnTo>
                <a:lnTo>
                  <a:pt x="1164424" y="275221"/>
                </a:lnTo>
                <a:lnTo>
                  <a:pt x="1166723" y="264439"/>
                </a:lnTo>
                <a:lnTo>
                  <a:pt x="1168361" y="253644"/>
                </a:lnTo>
                <a:lnTo>
                  <a:pt x="1169352" y="242862"/>
                </a:lnTo>
                <a:lnTo>
                  <a:pt x="1169670" y="232067"/>
                </a:lnTo>
                <a:lnTo>
                  <a:pt x="1170266" y="230911"/>
                </a:lnTo>
                <a:close/>
              </a:path>
              <a:path w="1748155" h="400050">
                <a:moveTo>
                  <a:pt x="1459458" y="167932"/>
                </a:moveTo>
                <a:lnTo>
                  <a:pt x="1423936" y="125945"/>
                </a:lnTo>
                <a:lnTo>
                  <a:pt x="1373606" y="101015"/>
                </a:lnTo>
                <a:lnTo>
                  <a:pt x="1333525" y="96215"/>
                </a:lnTo>
                <a:lnTo>
                  <a:pt x="1334681" y="96786"/>
                </a:lnTo>
                <a:lnTo>
                  <a:pt x="1303337" y="99517"/>
                </a:lnTo>
                <a:lnTo>
                  <a:pt x="1248537" y="121386"/>
                </a:lnTo>
                <a:lnTo>
                  <a:pt x="1205420" y="163626"/>
                </a:lnTo>
                <a:lnTo>
                  <a:pt x="1182966" y="217284"/>
                </a:lnTo>
                <a:lnTo>
                  <a:pt x="1180160" y="247815"/>
                </a:lnTo>
                <a:lnTo>
                  <a:pt x="1182966" y="278612"/>
                </a:lnTo>
                <a:lnTo>
                  <a:pt x="1205420" y="332549"/>
                </a:lnTo>
                <a:lnTo>
                  <a:pt x="1248537" y="374827"/>
                </a:lnTo>
                <a:lnTo>
                  <a:pt x="1303337" y="396697"/>
                </a:lnTo>
                <a:lnTo>
                  <a:pt x="1334681" y="399427"/>
                </a:lnTo>
                <a:lnTo>
                  <a:pt x="1354836" y="398221"/>
                </a:lnTo>
                <a:lnTo>
                  <a:pt x="1391869" y="388594"/>
                </a:lnTo>
                <a:lnTo>
                  <a:pt x="1437462" y="357441"/>
                </a:lnTo>
                <a:lnTo>
                  <a:pt x="1459458" y="327698"/>
                </a:lnTo>
                <a:lnTo>
                  <a:pt x="1404658" y="285711"/>
                </a:lnTo>
                <a:lnTo>
                  <a:pt x="1389392" y="303834"/>
                </a:lnTo>
                <a:lnTo>
                  <a:pt x="1372730" y="316763"/>
                </a:lnTo>
                <a:lnTo>
                  <a:pt x="1354696" y="324523"/>
                </a:lnTo>
                <a:lnTo>
                  <a:pt x="1335265" y="327113"/>
                </a:lnTo>
                <a:lnTo>
                  <a:pt x="1319415" y="325691"/>
                </a:lnTo>
                <a:lnTo>
                  <a:pt x="1281036" y="304368"/>
                </a:lnTo>
                <a:lnTo>
                  <a:pt x="1261364" y="264033"/>
                </a:lnTo>
                <a:lnTo>
                  <a:pt x="1260043" y="247815"/>
                </a:lnTo>
                <a:lnTo>
                  <a:pt x="1261364" y="231597"/>
                </a:lnTo>
                <a:lnTo>
                  <a:pt x="1281036" y="191249"/>
                </a:lnTo>
                <a:lnTo>
                  <a:pt x="1319415" y="169938"/>
                </a:lnTo>
                <a:lnTo>
                  <a:pt x="1335265" y="168516"/>
                </a:lnTo>
                <a:lnTo>
                  <a:pt x="1355128" y="171132"/>
                </a:lnTo>
                <a:lnTo>
                  <a:pt x="1373314" y="179006"/>
                </a:lnTo>
                <a:lnTo>
                  <a:pt x="1389824" y="192138"/>
                </a:lnTo>
                <a:lnTo>
                  <a:pt x="1404658" y="210502"/>
                </a:lnTo>
                <a:lnTo>
                  <a:pt x="1459458" y="167932"/>
                </a:lnTo>
                <a:close/>
              </a:path>
              <a:path w="1748155" h="400050">
                <a:moveTo>
                  <a:pt x="1748104" y="230911"/>
                </a:moveTo>
                <a:lnTo>
                  <a:pt x="1738630" y="178714"/>
                </a:lnTo>
                <a:lnTo>
                  <a:pt x="1710194" y="135280"/>
                </a:lnTo>
                <a:lnTo>
                  <a:pt x="1671713" y="109004"/>
                </a:lnTo>
                <a:lnTo>
                  <a:pt x="1671713" y="219824"/>
                </a:lnTo>
                <a:lnTo>
                  <a:pt x="1539938" y="219824"/>
                </a:lnTo>
                <a:lnTo>
                  <a:pt x="1565579" y="177253"/>
                </a:lnTo>
                <a:lnTo>
                  <a:pt x="1609026" y="161544"/>
                </a:lnTo>
                <a:lnTo>
                  <a:pt x="1620875" y="162496"/>
                </a:lnTo>
                <a:lnTo>
                  <a:pt x="1660677" y="185826"/>
                </a:lnTo>
                <a:lnTo>
                  <a:pt x="1671713" y="219824"/>
                </a:lnTo>
                <a:lnTo>
                  <a:pt x="1671713" y="109004"/>
                </a:lnTo>
                <a:lnTo>
                  <a:pt x="1666760" y="106413"/>
                </a:lnTo>
                <a:lnTo>
                  <a:pt x="1640878" y="99187"/>
                </a:lnTo>
                <a:lnTo>
                  <a:pt x="1612239" y="96786"/>
                </a:lnTo>
                <a:lnTo>
                  <a:pt x="1581442" y="99517"/>
                </a:lnTo>
                <a:lnTo>
                  <a:pt x="1527505" y="121386"/>
                </a:lnTo>
                <a:lnTo>
                  <a:pt x="1485239" y="163626"/>
                </a:lnTo>
                <a:lnTo>
                  <a:pt x="1463370" y="217284"/>
                </a:lnTo>
                <a:lnTo>
                  <a:pt x="1460639" y="247815"/>
                </a:lnTo>
                <a:lnTo>
                  <a:pt x="1463446" y="278612"/>
                </a:lnTo>
                <a:lnTo>
                  <a:pt x="1485887" y="332549"/>
                </a:lnTo>
                <a:lnTo>
                  <a:pt x="1529219" y="374815"/>
                </a:lnTo>
                <a:lnTo>
                  <a:pt x="1585772" y="396684"/>
                </a:lnTo>
                <a:lnTo>
                  <a:pt x="1618653" y="399427"/>
                </a:lnTo>
                <a:lnTo>
                  <a:pt x="1649704" y="396735"/>
                </a:lnTo>
                <a:lnTo>
                  <a:pt x="1679282" y="388645"/>
                </a:lnTo>
                <a:lnTo>
                  <a:pt x="1707426" y="375158"/>
                </a:lnTo>
                <a:lnTo>
                  <a:pt x="1734108" y="356273"/>
                </a:lnTo>
                <a:lnTo>
                  <a:pt x="1719199" y="331787"/>
                </a:lnTo>
                <a:lnTo>
                  <a:pt x="1701457" y="302628"/>
                </a:lnTo>
                <a:lnTo>
                  <a:pt x="1682203" y="315391"/>
                </a:lnTo>
                <a:lnTo>
                  <a:pt x="1662379" y="324497"/>
                </a:lnTo>
                <a:lnTo>
                  <a:pt x="1641970" y="329958"/>
                </a:lnTo>
                <a:lnTo>
                  <a:pt x="1620989" y="331787"/>
                </a:lnTo>
                <a:lnTo>
                  <a:pt x="1605673" y="330873"/>
                </a:lnTo>
                <a:lnTo>
                  <a:pt x="1568513" y="317207"/>
                </a:lnTo>
                <a:lnTo>
                  <a:pt x="1544015" y="287909"/>
                </a:lnTo>
                <a:lnTo>
                  <a:pt x="1539341" y="275221"/>
                </a:lnTo>
                <a:lnTo>
                  <a:pt x="1742274" y="275221"/>
                </a:lnTo>
                <a:lnTo>
                  <a:pt x="1744560" y="264439"/>
                </a:lnTo>
                <a:lnTo>
                  <a:pt x="1746211" y="253644"/>
                </a:lnTo>
                <a:lnTo>
                  <a:pt x="1747189" y="242862"/>
                </a:lnTo>
                <a:lnTo>
                  <a:pt x="1747520" y="232067"/>
                </a:lnTo>
                <a:lnTo>
                  <a:pt x="1748104" y="230911"/>
                </a:lnTo>
                <a:close/>
              </a:path>
            </a:pathLst>
          </a:custGeom>
          <a:solidFill>
            <a:srgbClr val="FFFFFF"/>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17009944" y="977105"/>
            <a:ext cx="2530977" cy="84199"/>
          </a:xfrm>
          <a:prstGeom prst="rect">
            <a:avLst/>
          </a:prstGeom>
        </p:spPr>
      </p:pic>
      <p:sp>
        <p:nvSpPr>
          <p:cNvPr id="2" name="Holder 2"/>
          <p:cNvSpPr>
            <a:spLocks noGrp="1"/>
          </p:cNvSpPr>
          <p:nvPr>
            <p:ph type="title"/>
          </p:nvPr>
        </p:nvSpPr>
        <p:spPr/>
        <p:txBody>
          <a:bodyPr lIns="0" tIns="0" rIns="0" bIns="0"/>
          <a:lstStyle>
            <a:lvl1pPr>
              <a:defRPr sz="2300" b="0" i="0">
                <a:solidFill>
                  <a:schemeClr val="bg1"/>
                </a:solidFill>
                <a:latin typeface="PF Highway Gothic"/>
                <a:cs typeface="PF Highwa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34E8A"/>
          </a:solidFill>
        </p:spPr>
        <p:txBody>
          <a:bodyPr wrap="square" lIns="0" tIns="0" rIns="0" bIns="0" rtlCol="0"/>
          <a:lstStyle/>
          <a:p>
            <a:endParaRPr/>
          </a:p>
        </p:txBody>
      </p:sp>
      <p:sp>
        <p:nvSpPr>
          <p:cNvPr id="2" name="Holder 2"/>
          <p:cNvSpPr>
            <a:spLocks noGrp="1"/>
          </p:cNvSpPr>
          <p:nvPr>
            <p:ph type="title"/>
          </p:nvPr>
        </p:nvSpPr>
        <p:spPr>
          <a:xfrm>
            <a:off x="9892640" y="4562028"/>
            <a:ext cx="1685925" cy="377825"/>
          </a:xfrm>
          <a:prstGeom prst="rect">
            <a:avLst/>
          </a:prstGeom>
        </p:spPr>
        <p:txBody>
          <a:bodyPr wrap="square" lIns="0" tIns="0" rIns="0" bIns="0">
            <a:spAutoFit/>
          </a:bodyPr>
          <a:lstStyle>
            <a:lvl1pPr>
              <a:defRPr sz="2300" b="0" i="0">
                <a:solidFill>
                  <a:schemeClr val="bg1"/>
                </a:solidFill>
                <a:latin typeface="PF Highway Gothic"/>
                <a:cs typeface="PF Highway Gothic"/>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12/12/2023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58.png"/></Relationships>
</file>

<file path=ppt/slides/_rels/slide10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58.png"/><Relationship Id="rId4" Type="http://schemas.openxmlformats.org/officeDocument/2006/relationships/image" Target="../media/image8.png"/></Relationships>
</file>

<file path=ppt/slides/_rels/slide10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 Target="slide4.xml"/><Relationship Id="rId7" Type="http://schemas.openxmlformats.org/officeDocument/2006/relationships/image" Target="../media/image127.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58.png"/><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 Target="slide4.xml"/><Relationship Id="rId7" Type="http://schemas.openxmlformats.org/officeDocument/2006/relationships/image" Target="../media/image130.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32.png"/></Relationships>
</file>

<file path=ppt/slides/_rels/slide10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34.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58.png"/><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0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8.png"/><Relationship Id="rId7" Type="http://schemas.openxmlformats.org/officeDocument/2006/relationships/image" Target="../media/image135.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4.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D1_CC9F40D9.xm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slide" Target="slide4.xml"/></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58.png"/><Relationship Id="rId4" Type="http://schemas.openxmlformats.org/officeDocument/2006/relationships/image" Target="../media/image8.png"/></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58.png"/><Relationship Id="rId4" Type="http://schemas.openxmlformats.org/officeDocument/2006/relationships/image" Target="../media/image8.png"/></Relationships>
</file>

<file path=ppt/slides/_rels/slide11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39.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58.png"/><Relationship Id="rId4" Type="http://schemas.openxmlformats.org/officeDocument/2006/relationships/image" Target="../media/image8.png"/></Relationships>
</file>

<file path=ppt/slides/_rels/slide1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39.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58.png"/><Relationship Id="rId4" Type="http://schemas.openxmlformats.org/officeDocument/2006/relationships/image" Target="../media/image8.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38.png"/><Relationship Id="rId4" Type="http://schemas.openxmlformats.org/officeDocument/2006/relationships/image" Target="../media/image58.png"/></Relationships>
</file>

<file path=ppt/slides/_rels/slide1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42.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image" Target="../media/image58.png"/><Relationship Id="rId4" Type="http://schemas.openxmlformats.org/officeDocument/2006/relationships/image" Target="../media/image8.png"/></Relationships>
</file>

<file path=ppt/slides/_rels/slide1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58.png"/><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145.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58.png"/><Relationship Id="rId4" Type="http://schemas.openxmlformats.org/officeDocument/2006/relationships/image" Target="../media/image8.png"/></Relationships>
</file>

<file path=ppt/slides/_rels/slide1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58.png"/><Relationship Id="rId4" Type="http://schemas.openxmlformats.org/officeDocument/2006/relationships/image" Target="../media/image8.png"/></Relationships>
</file>

<file path=ppt/slides/_rels/slide1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slide" Target="slide4.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0.pn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slide" Target="slide4.xml"/></Relationships>
</file>

<file path=ppt/slides/_rels/slide1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58.png"/><Relationship Id="rId4" Type="http://schemas.openxmlformats.org/officeDocument/2006/relationships/image" Target="../media/image8.png"/></Relationships>
</file>

<file path=ppt/slides/_rels/slide1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58.png"/><Relationship Id="rId4" Type="http://schemas.openxmlformats.org/officeDocument/2006/relationships/image" Target="../media/image8.png"/></Relationships>
</file>

<file path=ppt/slides/_rels/slide1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image" Target="../media/image153.png"/><Relationship Id="rId5" Type="http://schemas.openxmlformats.org/officeDocument/2006/relationships/image" Target="../media/image58.png"/><Relationship Id="rId4" Type="http://schemas.openxmlformats.org/officeDocument/2006/relationships/image" Target="../media/image8.pn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58.png"/></Relationships>
</file>

<file path=ppt/slides/_rels/slide1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5.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F_2ED83614.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slide" Target="slide4.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58.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160.png"/><Relationship Id="rId4" Type="http://schemas.openxmlformats.org/officeDocument/2006/relationships/image" Target="../media/image58.png"/></Relationships>
</file>

<file path=ppt/slides/_rels/slide1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2.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1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1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13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 Target="slide4.xml"/><Relationship Id="rId7" Type="http://schemas.openxmlformats.org/officeDocument/2006/relationships/diagramLayout" Target="../diagrams/layout8.xml"/><Relationship Id="rId2" Type="http://schemas.openxmlformats.org/officeDocument/2006/relationships/notesSlide" Target="../notesSlides/notesSlide115.xml"/><Relationship Id="rId1" Type="http://schemas.openxmlformats.org/officeDocument/2006/relationships/slideLayout" Target="../slideLayouts/slideLayout4.xml"/><Relationship Id="rId6" Type="http://schemas.openxmlformats.org/officeDocument/2006/relationships/diagramData" Target="../diagrams/data8.xml"/><Relationship Id="rId5" Type="http://schemas.openxmlformats.org/officeDocument/2006/relationships/image" Target="../media/image58.png"/><Relationship Id="rId10" Type="http://schemas.microsoft.com/office/2007/relationships/diagramDrawing" Target="../diagrams/drawing8.xml"/><Relationship Id="rId4" Type="http://schemas.openxmlformats.org/officeDocument/2006/relationships/image" Target="../media/image8.png"/><Relationship Id="rId9" Type="http://schemas.openxmlformats.org/officeDocument/2006/relationships/diagramColors" Target="../diagrams/colors8.xml"/></Relationships>
</file>

<file path=ppt/slides/_rels/slide137.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 Target="slide4.xml"/><Relationship Id="rId7" Type="http://schemas.openxmlformats.org/officeDocument/2006/relationships/diagramLayout" Target="../diagrams/layout9.xml"/><Relationship Id="rId2" Type="http://schemas.openxmlformats.org/officeDocument/2006/relationships/notesSlide" Target="../notesSlides/notesSlide116.xml"/><Relationship Id="rId1" Type="http://schemas.openxmlformats.org/officeDocument/2006/relationships/slideLayout" Target="../slideLayouts/slideLayout4.xml"/><Relationship Id="rId6" Type="http://schemas.openxmlformats.org/officeDocument/2006/relationships/diagramData" Target="../diagrams/data9.xml"/><Relationship Id="rId5" Type="http://schemas.openxmlformats.org/officeDocument/2006/relationships/image" Target="../media/image58.png"/><Relationship Id="rId10" Type="http://schemas.microsoft.com/office/2007/relationships/diagramDrawing" Target="../diagrams/drawing9.xml"/><Relationship Id="rId4" Type="http://schemas.openxmlformats.org/officeDocument/2006/relationships/image" Target="../media/image8.png"/><Relationship Id="rId9" Type="http://schemas.openxmlformats.org/officeDocument/2006/relationships/diagramColors" Target="../diagrams/colors9.xml"/></Relationships>
</file>

<file path=ppt/slides/_rels/slide13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slide" Target="slide4.xml"/><Relationship Id="rId7" Type="http://schemas.openxmlformats.org/officeDocument/2006/relationships/image" Target="../media/image104.pn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62.png"/></Relationships>
</file>

<file path=ppt/slides/_rels/slide139.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58.png"/><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6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9.xml"/><Relationship Id="rId1" Type="http://schemas.openxmlformats.org/officeDocument/2006/relationships/slideLayout" Target="../slideLayouts/slideLayout4.xml"/><Relationship Id="rId6" Type="http://schemas.openxmlformats.org/officeDocument/2006/relationships/image" Target="../media/image165.png"/><Relationship Id="rId5" Type="http://schemas.openxmlformats.org/officeDocument/2006/relationships/image" Target="../media/image58.png"/><Relationship Id="rId4" Type="http://schemas.openxmlformats.org/officeDocument/2006/relationships/image" Target="../media/image8.png"/></Relationships>
</file>

<file path=ppt/slides/_rels/slide1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67.png"/><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58.png"/><Relationship Id="rId4" Type="http://schemas.openxmlformats.org/officeDocument/2006/relationships/image" Target="../media/image8.png"/></Relationships>
</file>

<file path=ppt/slides/_rels/slide142.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58.png"/><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8.png"/><Relationship Id="rId4" Type="http://schemas.openxmlformats.org/officeDocument/2006/relationships/slide" Target="slide4.xml"/></Relationships>
</file>

<file path=ppt/slides/_rels/slide14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8.png"/><Relationship Id="rId7" Type="http://schemas.openxmlformats.org/officeDocument/2006/relationships/image" Target="../media/image115.png"/><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slide" Target="slide4.xml"/><Relationship Id="rId9" Type="http://schemas.openxmlformats.org/officeDocument/2006/relationships/image" Target="../media/image171.png"/></Relationships>
</file>

<file path=ppt/slides/_rels/slide1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image" Target="../media/image172.png"/><Relationship Id="rId5" Type="http://schemas.openxmlformats.org/officeDocument/2006/relationships/image" Target="../media/image58.png"/><Relationship Id="rId4" Type="http://schemas.openxmlformats.org/officeDocument/2006/relationships/image" Target="../media/image8.png"/></Relationships>
</file>

<file path=ppt/slides/_rels/slide1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58.png"/><Relationship Id="rId4" Type="http://schemas.openxmlformats.org/officeDocument/2006/relationships/image" Target="../media/image8.png"/></Relationships>
</file>

<file path=ppt/slides/_rels/slide14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slide" Target="slide4.xml"/><Relationship Id="rId7" Type="http://schemas.openxmlformats.org/officeDocument/2006/relationships/image" Target="../media/image175.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58.png"/><Relationship Id="rId4" Type="http://schemas.openxmlformats.org/officeDocument/2006/relationships/image" Target="../media/image8.png"/></Relationships>
</file>

<file path=ppt/slides/_rels/slide14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slide" Target="slide4.xml"/><Relationship Id="rId7" Type="http://schemas.openxmlformats.org/officeDocument/2006/relationships/image" Target="../media/image178.png"/><Relationship Id="rId2" Type="http://schemas.openxmlformats.org/officeDocument/2006/relationships/notesSlide" Target="../notesSlides/notesSlide126.xml"/><Relationship Id="rId1" Type="http://schemas.openxmlformats.org/officeDocument/2006/relationships/slideLayout" Target="../slideLayouts/slideLayout4.xml"/><Relationship Id="rId6" Type="http://schemas.openxmlformats.org/officeDocument/2006/relationships/image" Target="../media/image177.png"/><Relationship Id="rId5" Type="http://schemas.openxmlformats.org/officeDocument/2006/relationships/image" Target="../media/image58.png"/><Relationship Id="rId4" Type="http://schemas.openxmlformats.org/officeDocument/2006/relationships/image" Target="../media/image8.png"/></Relationships>
</file>

<file path=ppt/slides/_rels/slide14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 Target="slide4.xml"/><Relationship Id="rId7" Type="http://schemas.openxmlformats.org/officeDocument/2006/relationships/image" Target="../media/image180.png"/><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image" Target="../media/image179.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png"/></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181.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18" Type="http://schemas.openxmlformats.org/officeDocument/2006/relationships/image" Target="../media/image198.png"/><Relationship Id="rId3" Type="http://schemas.openxmlformats.org/officeDocument/2006/relationships/image" Target="../media/image183.png"/><Relationship Id="rId21" Type="http://schemas.openxmlformats.org/officeDocument/2006/relationships/image" Target="../media/image200.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5" Type="http://schemas.openxmlformats.org/officeDocument/2006/relationships/image" Target="../media/image204.png"/><Relationship Id="rId2" Type="http://schemas.openxmlformats.org/officeDocument/2006/relationships/image" Target="../media/image182.png"/><Relationship Id="rId16" Type="http://schemas.openxmlformats.org/officeDocument/2006/relationships/image" Target="../media/image196.png"/><Relationship Id="rId20" Type="http://schemas.openxmlformats.org/officeDocument/2006/relationships/image" Target="../media/image199.png"/><Relationship Id="rId1" Type="http://schemas.openxmlformats.org/officeDocument/2006/relationships/slideLayout" Target="../slideLayouts/slideLayout5.xml"/><Relationship Id="rId6" Type="http://schemas.openxmlformats.org/officeDocument/2006/relationships/image" Target="../media/image186.png"/><Relationship Id="rId11" Type="http://schemas.openxmlformats.org/officeDocument/2006/relationships/image" Target="../media/image191.png"/><Relationship Id="rId24" Type="http://schemas.openxmlformats.org/officeDocument/2006/relationships/image" Target="../media/image203.pn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2.png"/><Relationship Id="rId10" Type="http://schemas.openxmlformats.org/officeDocument/2006/relationships/image" Target="../media/image190.png"/><Relationship Id="rId19" Type="http://schemas.openxmlformats.org/officeDocument/2006/relationships/image" Target="../media/image3.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1.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8.png"/><Relationship Id="rId4" Type="http://schemas.openxmlformats.org/officeDocument/2006/relationships/image" Target="../media/image34.png"/><Relationship Id="rId9"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0.png"/><Relationship Id="rId7"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slide" Target="slide4.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106.xm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slide" Target="slide9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22.xml"/><Relationship Id="rId11" Type="http://schemas.openxmlformats.org/officeDocument/2006/relationships/slide" Target="slide79.xml"/><Relationship Id="rId5" Type="http://schemas.openxmlformats.org/officeDocument/2006/relationships/slide" Target="slide16.xml"/><Relationship Id="rId10" Type="http://schemas.openxmlformats.org/officeDocument/2006/relationships/slide" Target="slide68.xml"/><Relationship Id="rId4" Type="http://schemas.openxmlformats.org/officeDocument/2006/relationships/slide" Target="slide13.xml"/><Relationship Id="rId9" Type="http://schemas.openxmlformats.org/officeDocument/2006/relationships/slide" Target="slide49.xml"/><Relationship Id="rId14" Type="http://schemas.openxmlformats.org/officeDocument/2006/relationships/slide" Target="slide132.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52.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69_89031B6D.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 Target="slide4.xml"/><Relationship Id="rId7"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4.xml"/><Relationship Id="rId7"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58.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58.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58.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58.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58.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4.xml"/><Relationship Id="rId7"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58.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 Target="slide4.xml"/><Relationship Id="rId7"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84.png"/></Relationships>
</file>

<file path=ppt/slides/_rels/slide6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4.xml"/><Relationship Id="rId7"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88.png"/></Relationships>
</file>

<file path=ppt/slides/_rels/slide6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 Target="slide4.xml"/><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58.png"/><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 Target="slide4.xml"/><Relationship Id="rId7"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58.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97.pn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97.pn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97.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102.png"/><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103.pn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slide" Target="slide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 Target="slide4.xml"/><Relationship Id="rId7"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06.png"/></Relationships>
</file>

<file path=ppt/slides/_rels/slide8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58.png"/><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58.pn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107.pn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58.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58.png"/><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slide" Target="slide4.xml"/><Relationship Id="rId9" Type="http://schemas.openxmlformats.org/officeDocument/2006/relationships/image" Target="../media/image114.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58.png"/><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 Target="slide4.xml"/><Relationship Id="rId7"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17.png"/></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58.png"/><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58.png"/><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58.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5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ject 25"/>
          <p:cNvPicPr/>
          <p:nvPr/>
        </p:nvPicPr>
        <p:blipFill>
          <a:blip r:embed="rId2" cstate="print"/>
          <a:stretch>
            <a:fillRect/>
          </a:stretch>
        </p:blipFill>
        <p:spPr>
          <a:xfrm>
            <a:off x="15124214" y="9819926"/>
            <a:ext cx="4827075" cy="1012691"/>
          </a:xfrm>
          <a:prstGeom prst="rect">
            <a:avLst/>
          </a:prstGeom>
        </p:spPr>
      </p:pic>
      <p:sp>
        <p:nvSpPr>
          <p:cNvPr id="26" name="Title 27">
            <a:extLst>
              <a:ext uri="{FF2B5EF4-FFF2-40B4-BE49-F238E27FC236}">
                <a16:creationId xmlns:a16="http://schemas.microsoft.com/office/drawing/2014/main" id="{80B03CF3-8E2A-EBB8-BAFD-E4F052F11FDC}"/>
              </a:ext>
            </a:extLst>
          </p:cNvPr>
          <p:cNvSpPr txBox="1">
            <a:spLocks/>
          </p:cNvSpPr>
          <p:nvPr/>
        </p:nvSpPr>
        <p:spPr>
          <a:xfrm>
            <a:off x="1088159" y="2428518"/>
            <a:ext cx="18369155" cy="2417801"/>
          </a:xfrm>
          <a:prstGeom prst="rect">
            <a:avLst/>
          </a:prstGeom>
        </p:spPr>
        <p:txBody>
          <a:bodyPr vert="horz" wrap="square" lIns="91440" tIns="45720" rIns="91440" bIns="45720" rtlCol="0" anchor="b">
            <a:noAutofit/>
          </a:bodyPr>
          <a:lstStyle>
            <a:lvl1pPr>
              <a:defRPr sz="2300" b="0" i="0">
                <a:solidFill>
                  <a:schemeClr val="bg1"/>
                </a:solidFill>
                <a:latin typeface="PF Highway Gothic"/>
                <a:ea typeface="+mj-ea"/>
                <a:cs typeface="PF Highway Gothic"/>
              </a:defRPr>
            </a:lvl1pPr>
          </a:lstStyle>
          <a:p>
            <a:r>
              <a:rPr lang="el-GR" sz="6600" dirty="0">
                <a:solidFill>
                  <a:schemeClr val="bg1"/>
                </a:solidFill>
                <a:latin typeface="Arial Black" panose="020B0A04020102020204" pitchFamily="34" charset="0"/>
                <a:cs typeface="Calibri" panose="020F0502020204030204" pitchFamily="34" charset="0"/>
              </a:rPr>
              <a:t>Ολοκληρωμένο Πληροφοριακό Σύστημα </a:t>
            </a:r>
          </a:p>
          <a:p>
            <a:r>
              <a:rPr lang="el-GR" sz="6600" dirty="0">
                <a:solidFill>
                  <a:schemeClr val="bg1"/>
                </a:solidFill>
                <a:latin typeface="Arial Black" panose="020B0A04020102020204" pitchFamily="34" charset="0"/>
                <a:cs typeface="Calibri" panose="020F0502020204030204" pitchFamily="34" charset="0"/>
              </a:rPr>
              <a:t>Ταμείου Ανάκαμψης (ΟΠΣ ΤΑ)</a:t>
            </a:r>
            <a:endParaRPr lang="el-GR" sz="5400" dirty="0">
              <a:solidFill>
                <a:schemeClr val="bg1"/>
              </a:solidFill>
              <a:latin typeface="Arial Black" panose="020B0A04020102020204" pitchFamily="34" charset="0"/>
              <a:cs typeface="Calibri" panose="020F0502020204030204" pitchFamily="34" charset="0"/>
            </a:endParaRPr>
          </a:p>
          <a:p>
            <a:r>
              <a:rPr lang="el-GR" sz="7200" b="1" kern="1200" dirty="0">
                <a:solidFill>
                  <a:srgbClr val="FFC000"/>
                </a:solidFill>
                <a:latin typeface="Calibri" panose="020F0502020204030204" pitchFamily="34" charset="0"/>
                <a:cs typeface="Calibri" panose="020F0502020204030204" pitchFamily="34" charset="0"/>
              </a:rPr>
              <a:t>Γενική Λειτουργικότητα &amp; Δελτία ΟΠΣ ΤΑ</a:t>
            </a:r>
          </a:p>
        </p:txBody>
      </p:sp>
      <p:grpSp>
        <p:nvGrpSpPr>
          <p:cNvPr id="34" name="Ομάδα 33">
            <a:extLst>
              <a:ext uri="{FF2B5EF4-FFF2-40B4-BE49-F238E27FC236}">
                <a16:creationId xmlns:a16="http://schemas.microsoft.com/office/drawing/2014/main" id="{6242D309-C9FF-B640-4921-F5D99C3F29B2}"/>
              </a:ext>
            </a:extLst>
          </p:cNvPr>
          <p:cNvGrpSpPr/>
          <p:nvPr/>
        </p:nvGrpSpPr>
        <p:grpSpPr>
          <a:xfrm>
            <a:off x="262213" y="9742156"/>
            <a:ext cx="6615129" cy="1090924"/>
            <a:chOff x="12563919" y="8446417"/>
            <a:chExt cx="6615129" cy="1090924"/>
          </a:xfrm>
        </p:grpSpPr>
        <p:grpSp>
          <p:nvGrpSpPr>
            <p:cNvPr id="31" name="Ομάδα 30">
              <a:extLst>
                <a:ext uri="{FF2B5EF4-FFF2-40B4-BE49-F238E27FC236}">
                  <a16:creationId xmlns:a16="http://schemas.microsoft.com/office/drawing/2014/main" id="{3ADD785D-C5EA-09D6-DD0D-710E7F07B882}"/>
                </a:ext>
              </a:extLst>
            </p:cNvPr>
            <p:cNvGrpSpPr>
              <a:grpSpLocks/>
            </p:cNvGrpSpPr>
            <p:nvPr/>
          </p:nvGrpSpPr>
          <p:grpSpPr>
            <a:xfrm>
              <a:off x="12563919" y="8446417"/>
              <a:ext cx="3196239" cy="684000"/>
              <a:chOff x="2816710" y="7429735"/>
              <a:chExt cx="3048703" cy="720000"/>
            </a:xfrm>
          </p:grpSpPr>
          <p:grpSp>
            <p:nvGrpSpPr>
              <p:cNvPr id="30" name="Ομάδα 29">
                <a:extLst>
                  <a:ext uri="{FF2B5EF4-FFF2-40B4-BE49-F238E27FC236}">
                    <a16:creationId xmlns:a16="http://schemas.microsoft.com/office/drawing/2014/main" id="{5B746135-5AA6-5AE4-022C-454F025629B4}"/>
                  </a:ext>
                </a:extLst>
              </p:cNvPr>
              <p:cNvGrpSpPr>
                <a:grpSpLocks noChangeAspect="1"/>
              </p:cNvGrpSpPr>
              <p:nvPr/>
            </p:nvGrpSpPr>
            <p:grpSpPr>
              <a:xfrm>
                <a:off x="5014488" y="7532524"/>
                <a:ext cx="850925" cy="432000"/>
                <a:chOff x="12452105" y="4373775"/>
                <a:chExt cx="3023883" cy="1535172"/>
              </a:xfrm>
            </p:grpSpPr>
            <p:sp>
              <p:nvSpPr>
                <p:cNvPr id="2" name="object 2"/>
                <p:cNvSpPr/>
                <p:nvPr/>
              </p:nvSpPr>
              <p:spPr>
                <a:xfrm>
                  <a:off x="12452105" y="4373775"/>
                  <a:ext cx="1091565" cy="1508760"/>
                </a:xfrm>
                <a:custGeom>
                  <a:avLst/>
                  <a:gdLst/>
                  <a:ahLst/>
                  <a:cxnLst/>
                  <a:rect l="l" t="t" r="r" b="b"/>
                  <a:pathLst>
                    <a:path w="1091565" h="1508760">
                      <a:moveTo>
                        <a:pt x="540109" y="0"/>
                      </a:moveTo>
                      <a:lnTo>
                        <a:pt x="483232" y="2311"/>
                      </a:lnTo>
                      <a:lnTo>
                        <a:pt x="429159" y="9244"/>
                      </a:lnTo>
                      <a:lnTo>
                        <a:pt x="377890" y="20800"/>
                      </a:lnTo>
                      <a:lnTo>
                        <a:pt x="329425" y="36977"/>
                      </a:lnTo>
                      <a:lnTo>
                        <a:pt x="283764" y="57776"/>
                      </a:lnTo>
                      <a:lnTo>
                        <a:pt x="240908" y="83197"/>
                      </a:lnTo>
                      <a:lnTo>
                        <a:pt x="200855" y="113238"/>
                      </a:lnTo>
                      <a:lnTo>
                        <a:pt x="163607" y="147901"/>
                      </a:lnTo>
                      <a:lnTo>
                        <a:pt x="129455" y="186115"/>
                      </a:lnTo>
                      <a:lnTo>
                        <a:pt x="99860" y="225657"/>
                      </a:lnTo>
                      <a:lnTo>
                        <a:pt x="74820" y="266527"/>
                      </a:lnTo>
                      <a:lnTo>
                        <a:pt x="54336" y="308726"/>
                      </a:lnTo>
                      <a:lnTo>
                        <a:pt x="38405" y="352252"/>
                      </a:lnTo>
                      <a:lnTo>
                        <a:pt x="27027" y="397107"/>
                      </a:lnTo>
                      <a:lnTo>
                        <a:pt x="20201" y="443290"/>
                      </a:lnTo>
                      <a:lnTo>
                        <a:pt x="17926" y="490801"/>
                      </a:lnTo>
                      <a:lnTo>
                        <a:pt x="18906" y="524706"/>
                      </a:lnTo>
                      <a:lnTo>
                        <a:pt x="21847" y="556931"/>
                      </a:lnTo>
                      <a:lnTo>
                        <a:pt x="26752" y="587470"/>
                      </a:lnTo>
                      <a:lnTo>
                        <a:pt x="33622" y="616316"/>
                      </a:lnTo>
                      <a:lnTo>
                        <a:pt x="338398" y="616316"/>
                      </a:lnTo>
                      <a:lnTo>
                        <a:pt x="329090" y="542764"/>
                      </a:lnTo>
                      <a:lnTo>
                        <a:pt x="328041" y="530578"/>
                      </a:lnTo>
                      <a:lnTo>
                        <a:pt x="330703" y="460690"/>
                      </a:lnTo>
                      <a:lnTo>
                        <a:pt x="341204" y="417408"/>
                      </a:lnTo>
                      <a:lnTo>
                        <a:pt x="358709" y="378890"/>
                      </a:lnTo>
                      <a:lnTo>
                        <a:pt x="383223" y="345130"/>
                      </a:lnTo>
                      <a:lnTo>
                        <a:pt x="413610" y="317684"/>
                      </a:lnTo>
                      <a:lnTo>
                        <a:pt x="448770" y="298077"/>
                      </a:lnTo>
                      <a:lnTo>
                        <a:pt x="488695" y="286311"/>
                      </a:lnTo>
                      <a:lnTo>
                        <a:pt x="533376" y="282389"/>
                      </a:lnTo>
                      <a:lnTo>
                        <a:pt x="577215" y="286170"/>
                      </a:lnTo>
                      <a:lnTo>
                        <a:pt x="616854" y="297513"/>
                      </a:lnTo>
                      <a:lnTo>
                        <a:pt x="652297" y="316416"/>
                      </a:lnTo>
                      <a:lnTo>
                        <a:pt x="683549" y="342879"/>
                      </a:lnTo>
                      <a:lnTo>
                        <a:pt x="708044" y="374550"/>
                      </a:lnTo>
                      <a:lnTo>
                        <a:pt x="725548" y="411250"/>
                      </a:lnTo>
                      <a:lnTo>
                        <a:pt x="736055" y="452986"/>
                      </a:lnTo>
                      <a:lnTo>
                        <a:pt x="739558" y="499764"/>
                      </a:lnTo>
                      <a:lnTo>
                        <a:pt x="736473" y="542221"/>
                      </a:lnTo>
                      <a:lnTo>
                        <a:pt x="727222" y="584385"/>
                      </a:lnTo>
                      <a:lnTo>
                        <a:pt x="711812" y="626258"/>
                      </a:lnTo>
                      <a:lnTo>
                        <a:pt x="690251" y="667843"/>
                      </a:lnTo>
                      <a:lnTo>
                        <a:pt x="667297" y="703181"/>
                      </a:lnTo>
                      <a:lnTo>
                        <a:pt x="639685" y="741020"/>
                      </a:lnTo>
                      <a:lnTo>
                        <a:pt x="607415" y="781360"/>
                      </a:lnTo>
                      <a:lnTo>
                        <a:pt x="570485" y="824204"/>
                      </a:lnTo>
                      <a:lnTo>
                        <a:pt x="528894" y="869554"/>
                      </a:lnTo>
                      <a:lnTo>
                        <a:pt x="0" y="1443285"/>
                      </a:lnTo>
                      <a:lnTo>
                        <a:pt x="0" y="1508278"/>
                      </a:lnTo>
                      <a:lnTo>
                        <a:pt x="1091422" y="1506027"/>
                      </a:lnTo>
                      <a:lnTo>
                        <a:pt x="1091422" y="1248307"/>
                      </a:lnTo>
                      <a:lnTo>
                        <a:pt x="544580" y="1248307"/>
                      </a:lnTo>
                      <a:lnTo>
                        <a:pt x="735087" y="1046596"/>
                      </a:lnTo>
                      <a:lnTo>
                        <a:pt x="777803" y="1001044"/>
                      </a:lnTo>
                      <a:lnTo>
                        <a:pt x="817590" y="956588"/>
                      </a:lnTo>
                      <a:lnTo>
                        <a:pt x="854451" y="913230"/>
                      </a:lnTo>
                      <a:lnTo>
                        <a:pt x="888386" y="870968"/>
                      </a:lnTo>
                      <a:lnTo>
                        <a:pt x="919395" y="829805"/>
                      </a:lnTo>
                      <a:lnTo>
                        <a:pt x="947480" y="789739"/>
                      </a:lnTo>
                      <a:lnTo>
                        <a:pt x="972640" y="750772"/>
                      </a:lnTo>
                      <a:lnTo>
                        <a:pt x="997293" y="706957"/>
                      </a:lnTo>
                      <a:lnTo>
                        <a:pt x="1017463" y="662136"/>
                      </a:lnTo>
                      <a:lnTo>
                        <a:pt x="1033150" y="616315"/>
                      </a:lnTo>
                      <a:lnTo>
                        <a:pt x="1044355" y="569494"/>
                      </a:lnTo>
                      <a:lnTo>
                        <a:pt x="1051077" y="521676"/>
                      </a:lnTo>
                      <a:lnTo>
                        <a:pt x="1053318" y="472865"/>
                      </a:lnTo>
                      <a:lnTo>
                        <a:pt x="1051042" y="422973"/>
                      </a:lnTo>
                      <a:lnTo>
                        <a:pt x="1044213" y="375249"/>
                      </a:lnTo>
                      <a:lnTo>
                        <a:pt x="1032831" y="329693"/>
                      </a:lnTo>
                      <a:lnTo>
                        <a:pt x="1016898" y="286306"/>
                      </a:lnTo>
                      <a:lnTo>
                        <a:pt x="996412" y="245089"/>
                      </a:lnTo>
                      <a:lnTo>
                        <a:pt x="971375" y="206043"/>
                      </a:lnTo>
                      <a:lnTo>
                        <a:pt x="941787" y="169169"/>
                      </a:lnTo>
                      <a:lnTo>
                        <a:pt x="907647" y="134467"/>
                      </a:lnTo>
                      <a:lnTo>
                        <a:pt x="870032" y="102946"/>
                      </a:lnTo>
                      <a:lnTo>
                        <a:pt x="830041" y="75630"/>
                      </a:lnTo>
                      <a:lnTo>
                        <a:pt x="787671" y="52518"/>
                      </a:lnTo>
                      <a:lnTo>
                        <a:pt x="742922" y="33610"/>
                      </a:lnTo>
                      <a:lnTo>
                        <a:pt x="695792" y="18904"/>
                      </a:lnTo>
                      <a:lnTo>
                        <a:pt x="646281" y="8401"/>
                      </a:lnTo>
                      <a:lnTo>
                        <a:pt x="594387" y="2100"/>
                      </a:lnTo>
                      <a:lnTo>
                        <a:pt x="540109" y="0"/>
                      </a:lnTo>
                      <a:close/>
                    </a:path>
                  </a:pathLst>
                </a:custGeom>
                <a:solidFill>
                  <a:srgbClr val="00C2DE"/>
                </a:solidFill>
              </p:spPr>
              <p:txBody>
                <a:bodyPr wrap="square" lIns="0" tIns="0" rIns="0" bIns="0" rtlCol="0"/>
                <a:lstStyle/>
                <a:p>
                  <a:endParaRPr/>
                </a:p>
              </p:txBody>
            </p:sp>
            <p:sp>
              <p:nvSpPr>
                <p:cNvPr id="3" name="object 3"/>
                <p:cNvSpPr/>
                <p:nvPr/>
              </p:nvSpPr>
              <p:spPr>
                <a:xfrm>
                  <a:off x="13713857" y="5489847"/>
                  <a:ext cx="417195" cy="419100"/>
                </a:xfrm>
                <a:custGeom>
                  <a:avLst/>
                  <a:gdLst/>
                  <a:ahLst/>
                  <a:cxnLst/>
                  <a:rect l="l" t="t" r="r" b="b"/>
                  <a:pathLst>
                    <a:path w="417194" h="419100">
                      <a:moveTo>
                        <a:pt x="209530" y="99"/>
                      </a:moveTo>
                      <a:lnTo>
                        <a:pt x="167661" y="3784"/>
                      </a:lnTo>
                      <a:lnTo>
                        <a:pt x="128303" y="15134"/>
                      </a:lnTo>
                      <a:lnTo>
                        <a:pt x="92587" y="34044"/>
                      </a:lnTo>
                      <a:lnTo>
                        <a:pt x="60511" y="60511"/>
                      </a:lnTo>
                      <a:lnTo>
                        <a:pt x="34036" y="92455"/>
                      </a:lnTo>
                      <a:lnTo>
                        <a:pt x="15126" y="127757"/>
                      </a:lnTo>
                      <a:lnTo>
                        <a:pt x="3781" y="166417"/>
                      </a:lnTo>
                      <a:lnTo>
                        <a:pt x="0" y="208433"/>
                      </a:lnTo>
                      <a:lnTo>
                        <a:pt x="3781" y="251443"/>
                      </a:lnTo>
                      <a:lnTo>
                        <a:pt x="15126" y="290805"/>
                      </a:lnTo>
                      <a:lnTo>
                        <a:pt x="34036" y="326519"/>
                      </a:lnTo>
                      <a:lnTo>
                        <a:pt x="60511" y="358585"/>
                      </a:lnTo>
                      <a:lnTo>
                        <a:pt x="92587" y="385065"/>
                      </a:lnTo>
                      <a:lnTo>
                        <a:pt x="128303" y="403974"/>
                      </a:lnTo>
                      <a:lnTo>
                        <a:pt x="167661" y="415317"/>
                      </a:lnTo>
                      <a:lnTo>
                        <a:pt x="210663" y="419097"/>
                      </a:lnTo>
                      <a:lnTo>
                        <a:pt x="253515" y="415317"/>
                      </a:lnTo>
                      <a:lnTo>
                        <a:pt x="292450" y="403974"/>
                      </a:lnTo>
                      <a:lnTo>
                        <a:pt x="327473" y="385065"/>
                      </a:lnTo>
                      <a:lnTo>
                        <a:pt x="358585" y="358585"/>
                      </a:lnTo>
                      <a:lnTo>
                        <a:pt x="384068" y="325684"/>
                      </a:lnTo>
                      <a:lnTo>
                        <a:pt x="402275" y="289686"/>
                      </a:lnTo>
                      <a:lnTo>
                        <a:pt x="413202" y="250599"/>
                      </a:lnTo>
                      <a:lnTo>
                        <a:pt x="416845" y="208433"/>
                      </a:lnTo>
                      <a:lnTo>
                        <a:pt x="413064" y="166417"/>
                      </a:lnTo>
                      <a:lnTo>
                        <a:pt x="401719" y="127757"/>
                      </a:lnTo>
                      <a:lnTo>
                        <a:pt x="382809" y="92455"/>
                      </a:lnTo>
                      <a:lnTo>
                        <a:pt x="356334" y="60511"/>
                      </a:lnTo>
                      <a:lnTo>
                        <a:pt x="324397" y="34044"/>
                      </a:lnTo>
                      <a:lnTo>
                        <a:pt x="289101" y="15134"/>
                      </a:lnTo>
                      <a:lnTo>
                        <a:pt x="250443" y="3784"/>
                      </a:lnTo>
                      <a:lnTo>
                        <a:pt x="209530" y="99"/>
                      </a:lnTo>
                      <a:close/>
                    </a:path>
                    <a:path w="417194" h="419100">
                      <a:moveTo>
                        <a:pt x="210663" y="0"/>
                      </a:moveTo>
                      <a:lnTo>
                        <a:pt x="208422" y="0"/>
                      </a:lnTo>
                      <a:lnTo>
                        <a:pt x="209530" y="99"/>
                      </a:lnTo>
                      <a:lnTo>
                        <a:pt x="210663" y="0"/>
                      </a:lnTo>
                      <a:close/>
                    </a:path>
                  </a:pathLst>
                </a:custGeom>
                <a:solidFill>
                  <a:srgbClr val="FECD40"/>
                </a:solidFill>
              </p:spPr>
              <p:txBody>
                <a:bodyPr wrap="square" lIns="0" tIns="0" rIns="0" bIns="0" rtlCol="0"/>
                <a:lstStyle/>
                <a:p>
                  <a:endParaRPr/>
                </a:p>
              </p:txBody>
            </p:sp>
            <p:sp>
              <p:nvSpPr>
                <p:cNvPr id="4" name="object 4"/>
                <p:cNvSpPr/>
                <p:nvPr/>
              </p:nvSpPr>
              <p:spPr>
                <a:xfrm>
                  <a:off x="14301238" y="4373775"/>
                  <a:ext cx="1174750" cy="1533526"/>
                </a:xfrm>
                <a:custGeom>
                  <a:avLst/>
                  <a:gdLst/>
                  <a:ahLst/>
                  <a:cxnLst/>
                  <a:rect l="l" t="t" r="r" b="b"/>
                  <a:pathLst>
                    <a:path w="1174750" h="1533525">
                      <a:moveTo>
                        <a:pt x="591657" y="0"/>
                      </a:moveTo>
                      <a:lnTo>
                        <a:pt x="587165" y="0"/>
                      </a:lnTo>
                      <a:lnTo>
                        <a:pt x="531157" y="2084"/>
                      </a:lnTo>
                      <a:lnTo>
                        <a:pt x="477883" y="8336"/>
                      </a:lnTo>
                      <a:lnTo>
                        <a:pt x="427344" y="18757"/>
                      </a:lnTo>
                      <a:lnTo>
                        <a:pt x="379539" y="33347"/>
                      </a:lnTo>
                      <a:lnTo>
                        <a:pt x="334470" y="52104"/>
                      </a:lnTo>
                      <a:lnTo>
                        <a:pt x="292135" y="75030"/>
                      </a:lnTo>
                      <a:lnTo>
                        <a:pt x="252536" y="102123"/>
                      </a:lnTo>
                      <a:lnTo>
                        <a:pt x="215672" y="133385"/>
                      </a:lnTo>
                      <a:lnTo>
                        <a:pt x="181544" y="168814"/>
                      </a:lnTo>
                      <a:lnTo>
                        <a:pt x="150152" y="208412"/>
                      </a:lnTo>
                      <a:lnTo>
                        <a:pt x="126165" y="243718"/>
                      </a:lnTo>
                      <a:lnTo>
                        <a:pt x="104265" y="280889"/>
                      </a:lnTo>
                      <a:lnTo>
                        <a:pt x="84451" y="319926"/>
                      </a:lnTo>
                      <a:lnTo>
                        <a:pt x="66725" y="360829"/>
                      </a:lnTo>
                      <a:lnTo>
                        <a:pt x="51084" y="403598"/>
                      </a:lnTo>
                      <a:lnTo>
                        <a:pt x="37530" y="448233"/>
                      </a:lnTo>
                      <a:lnTo>
                        <a:pt x="26061" y="494735"/>
                      </a:lnTo>
                      <a:lnTo>
                        <a:pt x="16678" y="543104"/>
                      </a:lnTo>
                      <a:lnTo>
                        <a:pt x="9381" y="593340"/>
                      </a:lnTo>
                      <a:lnTo>
                        <a:pt x="4169" y="645444"/>
                      </a:lnTo>
                      <a:lnTo>
                        <a:pt x="1042" y="699415"/>
                      </a:lnTo>
                      <a:lnTo>
                        <a:pt x="0" y="755254"/>
                      </a:lnTo>
                      <a:lnTo>
                        <a:pt x="1042" y="811179"/>
                      </a:lnTo>
                      <a:lnTo>
                        <a:pt x="4169" y="865391"/>
                      </a:lnTo>
                      <a:lnTo>
                        <a:pt x="9381" y="917891"/>
                      </a:lnTo>
                      <a:lnTo>
                        <a:pt x="16678" y="968677"/>
                      </a:lnTo>
                      <a:lnTo>
                        <a:pt x="26061" y="1017751"/>
                      </a:lnTo>
                      <a:lnTo>
                        <a:pt x="37530" y="1065112"/>
                      </a:lnTo>
                      <a:lnTo>
                        <a:pt x="51084" y="1110760"/>
                      </a:lnTo>
                      <a:lnTo>
                        <a:pt x="66725" y="1154695"/>
                      </a:lnTo>
                      <a:lnTo>
                        <a:pt x="84451" y="1196916"/>
                      </a:lnTo>
                      <a:lnTo>
                        <a:pt x="104265" y="1237424"/>
                      </a:lnTo>
                      <a:lnTo>
                        <a:pt x="126165" y="1276219"/>
                      </a:lnTo>
                      <a:lnTo>
                        <a:pt x="150152" y="1313300"/>
                      </a:lnTo>
                      <a:lnTo>
                        <a:pt x="181951" y="1355036"/>
                      </a:lnTo>
                      <a:lnTo>
                        <a:pt x="216395" y="1392376"/>
                      </a:lnTo>
                      <a:lnTo>
                        <a:pt x="253484" y="1425322"/>
                      </a:lnTo>
                      <a:lnTo>
                        <a:pt x="293218" y="1453873"/>
                      </a:lnTo>
                      <a:lnTo>
                        <a:pt x="335597" y="1478030"/>
                      </a:lnTo>
                      <a:lnTo>
                        <a:pt x="380620" y="1497794"/>
                      </a:lnTo>
                      <a:lnTo>
                        <a:pt x="428289" y="1513166"/>
                      </a:lnTo>
                      <a:lnTo>
                        <a:pt x="478603" y="1524144"/>
                      </a:lnTo>
                      <a:lnTo>
                        <a:pt x="531561" y="1530731"/>
                      </a:lnTo>
                      <a:lnTo>
                        <a:pt x="587165" y="1532927"/>
                      </a:lnTo>
                      <a:lnTo>
                        <a:pt x="642763" y="1530731"/>
                      </a:lnTo>
                      <a:lnTo>
                        <a:pt x="695718" y="1524144"/>
                      </a:lnTo>
                      <a:lnTo>
                        <a:pt x="746030" y="1513166"/>
                      </a:lnTo>
                      <a:lnTo>
                        <a:pt x="793699" y="1497794"/>
                      </a:lnTo>
                      <a:lnTo>
                        <a:pt x="838724" y="1478030"/>
                      </a:lnTo>
                      <a:lnTo>
                        <a:pt x="881106" y="1453873"/>
                      </a:lnTo>
                      <a:lnTo>
                        <a:pt x="920844" y="1425322"/>
                      </a:lnTo>
                      <a:lnTo>
                        <a:pt x="957939" y="1392376"/>
                      </a:lnTo>
                      <a:lnTo>
                        <a:pt x="992391" y="1355036"/>
                      </a:lnTo>
                      <a:lnTo>
                        <a:pt x="1024199" y="1313300"/>
                      </a:lnTo>
                      <a:lnTo>
                        <a:pt x="1048175" y="1276219"/>
                      </a:lnTo>
                      <a:lnTo>
                        <a:pt x="1061397" y="1252789"/>
                      </a:lnTo>
                      <a:lnTo>
                        <a:pt x="591657" y="1252789"/>
                      </a:lnTo>
                      <a:lnTo>
                        <a:pt x="553683" y="1250262"/>
                      </a:lnTo>
                      <a:lnTo>
                        <a:pt x="486175" y="1230047"/>
                      </a:lnTo>
                      <a:lnTo>
                        <a:pt x="429918" y="1189617"/>
                      </a:lnTo>
                      <a:lnTo>
                        <a:pt x="384913" y="1128972"/>
                      </a:lnTo>
                      <a:lnTo>
                        <a:pt x="366630" y="1091068"/>
                      </a:lnTo>
                      <a:lnTo>
                        <a:pt x="351160" y="1048110"/>
                      </a:lnTo>
                      <a:lnTo>
                        <a:pt x="338502" y="1000098"/>
                      </a:lnTo>
                      <a:lnTo>
                        <a:pt x="328658" y="947031"/>
                      </a:lnTo>
                      <a:lnTo>
                        <a:pt x="321626" y="888910"/>
                      </a:lnTo>
                      <a:lnTo>
                        <a:pt x="317407" y="825735"/>
                      </a:lnTo>
                      <a:lnTo>
                        <a:pt x="316000" y="757505"/>
                      </a:lnTo>
                      <a:lnTo>
                        <a:pt x="317631" y="686889"/>
                      </a:lnTo>
                      <a:lnTo>
                        <a:pt x="322525" y="621923"/>
                      </a:lnTo>
                      <a:lnTo>
                        <a:pt x="330680" y="562605"/>
                      </a:lnTo>
                      <a:lnTo>
                        <a:pt x="342097" y="508937"/>
                      </a:lnTo>
                      <a:lnTo>
                        <a:pt x="356777" y="460917"/>
                      </a:lnTo>
                      <a:lnTo>
                        <a:pt x="374719" y="418547"/>
                      </a:lnTo>
                      <a:lnTo>
                        <a:pt x="395923" y="381827"/>
                      </a:lnTo>
                      <a:lnTo>
                        <a:pt x="420389" y="350755"/>
                      </a:lnTo>
                      <a:lnTo>
                        <a:pt x="479109" y="305560"/>
                      </a:lnTo>
                      <a:lnTo>
                        <a:pt x="550879" y="282962"/>
                      </a:lnTo>
                      <a:lnTo>
                        <a:pt x="591657" y="280138"/>
                      </a:lnTo>
                      <a:lnTo>
                        <a:pt x="1070834" y="280138"/>
                      </a:lnTo>
                      <a:lnTo>
                        <a:pt x="1050053" y="244057"/>
                      </a:lnTo>
                      <a:lnTo>
                        <a:pt x="1026429" y="208412"/>
                      </a:lnTo>
                      <a:lnTo>
                        <a:pt x="995455" y="168814"/>
                      </a:lnTo>
                      <a:lnTo>
                        <a:pt x="961703" y="133385"/>
                      </a:lnTo>
                      <a:lnTo>
                        <a:pt x="925172" y="102123"/>
                      </a:lnTo>
                      <a:lnTo>
                        <a:pt x="885862" y="75030"/>
                      </a:lnTo>
                      <a:lnTo>
                        <a:pt x="843774" y="52104"/>
                      </a:lnTo>
                      <a:lnTo>
                        <a:pt x="798907" y="33347"/>
                      </a:lnTo>
                      <a:lnTo>
                        <a:pt x="751262" y="18757"/>
                      </a:lnTo>
                      <a:lnTo>
                        <a:pt x="700838" y="8336"/>
                      </a:lnTo>
                      <a:lnTo>
                        <a:pt x="647637" y="2084"/>
                      </a:lnTo>
                      <a:lnTo>
                        <a:pt x="591657" y="0"/>
                      </a:lnTo>
                      <a:close/>
                    </a:path>
                    <a:path w="1174750" h="1533525">
                      <a:moveTo>
                        <a:pt x="1070834" y="280138"/>
                      </a:moveTo>
                      <a:lnTo>
                        <a:pt x="591657" y="280138"/>
                      </a:lnTo>
                      <a:lnTo>
                        <a:pt x="632099" y="282962"/>
                      </a:lnTo>
                      <a:lnTo>
                        <a:pt x="669307" y="291436"/>
                      </a:lnTo>
                      <a:lnTo>
                        <a:pt x="734018" y="325333"/>
                      </a:lnTo>
                      <a:lnTo>
                        <a:pt x="785790" y="381827"/>
                      </a:lnTo>
                      <a:lnTo>
                        <a:pt x="806823" y="418547"/>
                      </a:lnTo>
                      <a:lnTo>
                        <a:pt x="824621" y="460917"/>
                      </a:lnTo>
                      <a:lnTo>
                        <a:pt x="839183" y="508937"/>
                      </a:lnTo>
                      <a:lnTo>
                        <a:pt x="850509" y="562605"/>
                      </a:lnTo>
                      <a:lnTo>
                        <a:pt x="858600" y="621923"/>
                      </a:lnTo>
                      <a:lnTo>
                        <a:pt x="863454" y="686889"/>
                      </a:lnTo>
                      <a:lnTo>
                        <a:pt x="865073" y="757505"/>
                      </a:lnTo>
                      <a:lnTo>
                        <a:pt x="863677" y="825735"/>
                      </a:lnTo>
                      <a:lnTo>
                        <a:pt x="859492" y="888910"/>
                      </a:lnTo>
                      <a:lnTo>
                        <a:pt x="852516" y="947031"/>
                      </a:lnTo>
                      <a:lnTo>
                        <a:pt x="842749" y="1000098"/>
                      </a:lnTo>
                      <a:lnTo>
                        <a:pt x="830193" y="1048110"/>
                      </a:lnTo>
                      <a:lnTo>
                        <a:pt x="814847" y="1091068"/>
                      </a:lnTo>
                      <a:lnTo>
                        <a:pt x="796711" y="1128972"/>
                      </a:lnTo>
                      <a:lnTo>
                        <a:pt x="775785" y="1161821"/>
                      </a:lnTo>
                      <a:lnTo>
                        <a:pt x="725566" y="1212359"/>
                      </a:lnTo>
                      <a:lnTo>
                        <a:pt x="664189" y="1242681"/>
                      </a:lnTo>
                      <a:lnTo>
                        <a:pt x="591657" y="1252789"/>
                      </a:lnTo>
                      <a:lnTo>
                        <a:pt x="1061397" y="1252789"/>
                      </a:lnTo>
                      <a:lnTo>
                        <a:pt x="1089876" y="1196916"/>
                      </a:lnTo>
                      <a:lnTo>
                        <a:pt x="1107600" y="1154695"/>
                      </a:lnTo>
                      <a:lnTo>
                        <a:pt x="1123240" y="1110760"/>
                      </a:lnTo>
                      <a:lnTo>
                        <a:pt x="1136796" y="1065112"/>
                      </a:lnTo>
                      <a:lnTo>
                        <a:pt x="1148267" y="1017751"/>
                      </a:lnTo>
                      <a:lnTo>
                        <a:pt x="1157653" y="968677"/>
                      </a:lnTo>
                      <a:lnTo>
                        <a:pt x="1164953" y="917891"/>
                      </a:lnTo>
                      <a:lnTo>
                        <a:pt x="1170168" y="865391"/>
                      </a:lnTo>
                      <a:lnTo>
                        <a:pt x="1173298" y="811179"/>
                      </a:lnTo>
                      <a:lnTo>
                        <a:pt x="1174341" y="755254"/>
                      </a:lnTo>
                      <a:lnTo>
                        <a:pt x="1173313" y="699762"/>
                      </a:lnTo>
                      <a:lnTo>
                        <a:pt x="1170232" y="646073"/>
                      </a:lnTo>
                      <a:lnTo>
                        <a:pt x="1165096" y="594188"/>
                      </a:lnTo>
                      <a:lnTo>
                        <a:pt x="1157905" y="544107"/>
                      </a:lnTo>
                      <a:lnTo>
                        <a:pt x="1148661" y="495830"/>
                      </a:lnTo>
                      <a:lnTo>
                        <a:pt x="1137361" y="449356"/>
                      </a:lnTo>
                      <a:lnTo>
                        <a:pt x="1124008" y="404687"/>
                      </a:lnTo>
                      <a:lnTo>
                        <a:pt x="1108601" y="361822"/>
                      </a:lnTo>
                      <a:lnTo>
                        <a:pt x="1091139" y="320762"/>
                      </a:lnTo>
                      <a:lnTo>
                        <a:pt x="1071623" y="281507"/>
                      </a:lnTo>
                      <a:lnTo>
                        <a:pt x="1070834" y="280138"/>
                      </a:lnTo>
                      <a:close/>
                    </a:path>
                  </a:pathLst>
                </a:custGeom>
                <a:solidFill>
                  <a:srgbClr val="7DD34E"/>
                </a:solidFill>
              </p:spPr>
              <p:txBody>
                <a:bodyPr wrap="square" lIns="0" tIns="0" rIns="0" bIns="0" rtlCol="0"/>
                <a:lstStyle/>
                <a:p>
                  <a:endParaRPr/>
                </a:p>
              </p:txBody>
            </p:sp>
          </p:grpSp>
          <p:sp>
            <p:nvSpPr>
              <p:cNvPr id="29" name="TextBox 28">
                <a:extLst>
                  <a:ext uri="{FF2B5EF4-FFF2-40B4-BE49-F238E27FC236}">
                    <a16:creationId xmlns:a16="http://schemas.microsoft.com/office/drawing/2014/main" id="{D5226FE0-425B-9392-85B6-D90E400ED088}"/>
                  </a:ext>
                </a:extLst>
              </p:cNvPr>
              <p:cNvSpPr txBox="1"/>
              <p:nvPr/>
            </p:nvSpPr>
            <p:spPr>
              <a:xfrm>
                <a:off x="2816710" y="7429735"/>
                <a:ext cx="2197778" cy="720000"/>
              </a:xfrm>
              <a:prstGeom prst="rect">
                <a:avLst/>
              </a:prstGeom>
              <a:noFill/>
            </p:spPr>
            <p:txBody>
              <a:bodyPr wrap="square" rtlCol="0">
                <a:spAutoFit/>
              </a:bodyPr>
              <a:lstStyle/>
              <a:p>
                <a:r>
                  <a:rPr lang="el-GR" sz="4000" dirty="0">
                    <a:solidFill>
                      <a:schemeClr val="bg1"/>
                    </a:solidFill>
                    <a:latin typeface="Arial Black" panose="020B0A04020102020204" pitchFamily="34" charset="0"/>
                  </a:rPr>
                  <a:t>Ελλάδα</a:t>
                </a:r>
              </a:p>
            </p:txBody>
          </p:sp>
        </p:grpSp>
        <p:sp>
          <p:nvSpPr>
            <p:cNvPr id="33" name="TextBox 32">
              <a:extLst>
                <a:ext uri="{FF2B5EF4-FFF2-40B4-BE49-F238E27FC236}">
                  <a16:creationId xmlns:a16="http://schemas.microsoft.com/office/drawing/2014/main" id="{CE0D14C2-6046-9AB2-A659-0C1D132DCA3D}"/>
                </a:ext>
              </a:extLst>
            </p:cNvPr>
            <p:cNvSpPr txBox="1"/>
            <p:nvPr/>
          </p:nvSpPr>
          <p:spPr>
            <a:xfrm>
              <a:off x="12563919" y="9137231"/>
              <a:ext cx="6615129" cy="400110"/>
            </a:xfrm>
            <a:prstGeom prst="rect">
              <a:avLst/>
            </a:prstGeom>
            <a:noFill/>
          </p:spPr>
          <p:txBody>
            <a:bodyPr wrap="square" rtlCol="0">
              <a:spAutoFit/>
            </a:bodyPr>
            <a:lstStyle/>
            <a:p>
              <a:r>
                <a:rPr lang="el-GR" sz="2000" dirty="0">
                  <a:solidFill>
                    <a:schemeClr val="bg1"/>
                  </a:solidFill>
                  <a:latin typeface="Arial Black" panose="020B0A04020102020204" pitchFamily="34" charset="0"/>
                </a:rPr>
                <a:t>Εθνικό Ταμείο Ανάκαμψης και Ανθεκτικότητας</a:t>
              </a:r>
            </a:p>
          </p:txBody>
        </p:sp>
      </p:grpSp>
      <p:sp>
        <p:nvSpPr>
          <p:cNvPr id="36" name="Title 27">
            <a:extLst>
              <a:ext uri="{FF2B5EF4-FFF2-40B4-BE49-F238E27FC236}">
                <a16:creationId xmlns:a16="http://schemas.microsoft.com/office/drawing/2014/main" id="{B6935557-E464-341A-4924-C0A86C640DD3}"/>
              </a:ext>
            </a:extLst>
          </p:cNvPr>
          <p:cNvSpPr txBox="1">
            <a:spLocks/>
          </p:cNvSpPr>
          <p:nvPr/>
        </p:nvSpPr>
        <p:spPr>
          <a:xfrm>
            <a:off x="341399" y="5654675"/>
            <a:ext cx="18369155" cy="1782444"/>
          </a:xfrm>
          <a:prstGeom prst="rect">
            <a:avLst/>
          </a:prstGeom>
        </p:spPr>
        <p:txBody>
          <a:bodyPr vert="horz" wrap="square" lIns="91440" tIns="45720" rIns="91440" bIns="45720" rtlCol="0" anchor="b">
            <a:noAutofit/>
          </a:bodyPr>
          <a:lstStyle>
            <a:lvl1pPr>
              <a:defRPr sz="2300" b="0" i="0">
                <a:solidFill>
                  <a:schemeClr val="bg1"/>
                </a:solidFill>
                <a:latin typeface="PF Highway Gothic"/>
                <a:ea typeface="+mj-ea"/>
                <a:cs typeface="PF Highway Gothic"/>
              </a:defRPr>
            </a:lvl1pPr>
          </a:lstStyle>
          <a:p>
            <a:r>
              <a:rPr lang="el-GR" sz="3600" dirty="0">
                <a:solidFill>
                  <a:srgbClr val="F7ECD7"/>
                </a:solidFill>
                <a:latin typeface="Calibri" panose="020F0502020204030204" pitchFamily="34" charset="0"/>
                <a:cs typeface="Calibri" panose="020F0502020204030204" pitchFamily="34" charset="0"/>
              </a:rPr>
              <a:t>Εισηγητής: </a:t>
            </a:r>
            <a:r>
              <a:rPr lang="el-GR" sz="3600" b="1" dirty="0">
                <a:solidFill>
                  <a:schemeClr val="accent6">
                    <a:lumMod val="75000"/>
                  </a:schemeClr>
                </a:solidFill>
                <a:latin typeface="Arial Black" panose="020B0A04020102020204" pitchFamily="34" charset="0"/>
                <a:cs typeface="Calibri" panose="020F0502020204030204" pitchFamily="34" charset="0"/>
              </a:rPr>
              <a:t>Μαρία Βαλακώστα, Αλέκα Βλαχοκώστα, Ορέστης Αντωνίου </a:t>
            </a:r>
          </a:p>
          <a:p>
            <a:r>
              <a:rPr lang="el-GR" sz="3600" dirty="0">
                <a:solidFill>
                  <a:srgbClr val="F7ECD7"/>
                </a:solidFill>
                <a:latin typeface="Calibri" panose="020F0502020204030204" pitchFamily="34" charset="0"/>
                <a:cs typeface="Calibri" panose="020F0502020204030204" pitchFamily="34" charset="0"/>
              </a:rPr>
              <a:t>Τμήμα Ψηφιακής Υποστήριξης</a:t>
            </a:r>
          </a:p>
          <a:p>
            <a:r>
              <a:rPr lang="el-GR" sz="3600" b="1" kern="1200" dirty="0">
                <a:solidFill>
                  <a:srgbClr val="F7ECD7"/>
                </a:solidFill>
                <a:latin typeface="Calibri" panose="020F0502020204030204" pitchFamily="34" charset="0"/>
                <a:cs typeface="Calibri" panose="020F0502020204030204" pitchFamily="34" charset="0"/>
              </a:rPr>
              <a:t>Ειδική Υπηρεσία Συντονισμού Ταμείου Ανάκαμψης (ΕΥΣΤΑ)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4000" b="1" dirty="0">
                  <a:solidFill>
                    <a:prstClr val="white"/>
                  </a:solidFill>
                  <a:latin typeface="Arial" panose="020B0604020202020204" pitchFamily="34" charset="0"/>
                  <a:cs typeface="Arial" panose="020B0604020202020204" pitchFamily="34" charset="0"/>
                </a:rPr>
                <a:t>Δομή Έργων στο ΟΠΣ ΤΑ (2/3) </a:t>
              </a:r>
              <a:endParaRPr kumimoji="0" lang="el-G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26" name="Εικόνα 125">
            <a:hlinkClick r:id="rId3" action="ppaction://hlinksldjump"/>
            <a:extLst>
              <a:ext uri="{FF2B5EF4-FFF2-40B4-BE49-F238E27FC236}">
                <a16:creationId xmlns:a16="http://schemas.microsoft.com/office/drawing/2014/main" id="{9C2AE0E8-DE1F-F48E-CFFD-72E4AB1FB706}"/>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21" name="Ορθογώνιο 20">
            <a:extLst>
              <a:ext uri="{FF2B5EF4-FFF2-40B4-BE49-F238E27FC236}">
                <a16:creationId xmlns:a16="http://schemas.microsoft.com/office/drawing/2014/main" id="{18273BFF-45BB-1777-A17E-D098A4FFAB03}"/>
              </a:ext>
            </a:extLst>
          </p:cNvPr>
          <p:cNvSpPr/>
          <p:nvPr/>
        </p:nvSpPr>
        <p:spPr>
          <a:xfrm>
            <a:off x="3167900" y="1302612"/>
            <a:ext cx="12376899"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Περίπτωση ΑΠΟΦΑΣΗΣ ΥΛΟΠΟΙΗΣΗΣ ΜΕ ΙΔΙΑ ΜΕΣΑ/ ΑΥΤΕΠΙΣΤΑΣΙΑΣ</a:t>
            </a:r>
          </a:p>
        </p:txBody>
      </p:sp>
      <p:grpSp>
        <p:nvGrpSpPr>
          <p:cNvPr id="9" name="Ομάδα 8">
            <a:extLst>
              <a:ext uri="{FF2B5EF4-FFF2-40B4-BE49-F238E27FC236}">
                <a16:creationId xmlns:a16="http://schemas.microsoft.com/office/drawing/2014/main" id="{E16DEFE1-01DD-2F94-0990-E27FDD5BFA6C}"/>
              </a:ext>
            </a:extLst>
          </p:cNvPr>
          <p:cNvGrpSpPr/>
          <p:nvPr/>
        </p:nvGrpSpPr>
        <p:grpSpPr>
          <a:xfrm>
            <a:off x="2754361" y="3660059"/>
            <a:ext cx="17061055" cy="4052309"/>
            <a:chOff x="2754361" y="3660059"/>
            <a:chExt cx="17061055" cy="4052309"/>
          </a:xfrm>
        </p:grpSpPr>
        <p:cxnSp>
          <p:nvCxnSpPr>
            <p:cNvPr id="61" name="Ευθεία γραμμή σύνδεσης 60">
              <a:extLst>
                <a:ext uri="{FF2B5EF4-FFF2-40B4-BE49-F238E27FC236}">
                  <a16:creationId xmlns:a16="http://schemas.microsoft.com/office/drawing/2014/main" id="{A929F808-AD12-CF41-3320-614FEBD7FED7}"/>
                </a:ext>
              </a:extLst>
            </p:cNvPr>
            <p:cNvCxnSpPr>
              <a:cxnSpLocks/>
              <a:stCxn id="18" idx="6"/>
              <a:endCxn id="47" idx="2"/>
            </p:cNvCxnSpPr>
            <p:nvPr/>
          </p:nvCxnSpPr>
          <p:spPr>
            <a:xfrm>
              <a:off x="9911697" y="5574516"/>
              <a:ext cx="1934147" cy="180096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Ομάδα 7">
              <a:extLst>
                <a:ext uri="{FF2B5EF4-FFF2-40B4-BE49-F238E27FC236}">
                  <a16:creationId xmlns:a16="http://schemas.microsoft.com/office/drawing/2014/main" id="{CEBDE552-5FB8-534F-6558-15E90B1D5226}"/>
                </a:ext>
              </a:extLst>
            </p:cNvPr>
            <p:cNvGrpSpPr/>
            <p:nvPr/>
          </p:nvGrpSpPr>
          <p:grpSpPr>
            <a:xfrm>
              <a:off x="2754361" y="3660059"/>
              <a:ext cx="17061055" cy="4052309"/>
              <a:chOff x="2754361" y="3660059"/>
              <a:chExt cx="17061055" cy="4052309"/>
            </a:xfrm>
          </p:grpSpPr>
          <p:sp>
            <p:nvSpPr>
              <p:cNvPr id="4" name="Ορθογώνιο: Στρογγύλεμα γωνιών 3">
                <a:extLst>
                  <a:ext uri="{FF2B5EF4-FFF2-40B4-BE49-F238E27FC236}">
                    <a16:creationId xmlns:a16="http://schemas.microsoft.com/office/drawing/2014/main" id="{F1DFC0D8-A513-CCE0-4CAE-3021DBBEB1EA}"/>
                  </a:ext>
                </a:extLst>
              </p:cNvPr>
              <p:cNvSpPr/>
              <p:nvPr/>
            </p:nvSpPr>
            <p:spPr>
              <a:xfrm>
                <a:off x="2754361" y="4606695"/>
                <a:ext cx="3917125" cy="1935643"/>
              </a:xfrm>
              <a:prstGeom prst="roundRect">
                <a:avLst/>
              </a:prstGeom>
              <a:solidFill>
                <a:schemeClr val="tx2">
                  <a:lumMod val="20000"/>
                  <a:lumOff val="80000"/>
                </a:schemeClr>
              </a:solidFill>
              <a:ln w="57150">
                <a:solidFill>
                  <a:schemeClr val="bg1"/>
                </a:solid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spcAft>
                    <a:spcPts val="1800"/>
                  </a:spcAft>
                </a:pPr>
                <a:r>
                  <a:rPr lang="en-US" sz="2800" b="1" dirty="0">
                    <a:solidFill>
                      <a:schemeClr val="tx1"/>
                    </a:solidFill>
                    <a:latin typeface="Arial Black" panose="020B0A04020102020204" pitchFamily="34" charset="0"/>
                    <a:cs typeface="Arial" panose="020B0604020202020204" pitchFamily="34" charset="0"/>
                  </a:rPr>
                  <a:t>RRF Measure</a:t>
                </a:r>
              </a:p>
              <a:p>
                <a:pPr algn="ctr">
                  <a:spcBef>
                    <a:spcPts val="1800"/>
                  </a:spcBef>
                  <a:spcAft>
                    <a:spcPts val="1800"/>
                  </a:spcAft>
                </a:pPr>
                <a:r>
                  <a:rPr lang="en-US" sz="2800" b="1" dirty="0">
                    <a:solidFill>
                      <a:schemeClr val="tx1"/>
                    </a:solidFill>
                    <a:latin typeface="Arial Black" panose="020B0A04020102020204" pitchFamily="34" charset="0"/>
                    <a:cs typeface="Arial" panose="020B0604020202020204" pitchFamily="34" charset="0"/>
                  </a:rPr>
                  <a:t>(</a:t>
                </a:r>
                <a:r>
                  <a:rPr lang="el-GR" sz="2800" b="1" dirty="0">
                    <a:solidFill>
                      <a:schemeClr val="tx1"/>
                    </a:solidFill>
                    <a:latin typeface="Arial Black" panose="020B0A04020102020204" pitchFamily="34" charset="0"/>
                    <a:cs typeface="Arial" panose="020B0604020202020204" pitchFamily="34" charset="0"/>
                  </a:rPr>
                  <a:t>16733, 17003, …)</a:t>
                </a:r>
              </a:p>
            </p:txBody>
          </p:sp>
          <p:cxnSp>
            <p:nvCxnSpPr>
              <p:cNvPr id="26" name="Ευθεία γραμμή σύνδεσης 25">
                <a:extLst>
                  <a:ext uri="{FF2B5EF4-FFF2-40B4-BE49-F238E27FC236}">
                    <a16:creationId xmlns:a16="http://schemas.microsoft.com/office/drawing/2014/main" id="{42D9B5A4-6D3D-2ED9-720A-4E3E0E3F09CB}"/>
                  </a:ext>
                </a:extLst>
              </p:cNvPr>
              <p:cNvCxnSpPr>
                <a:cxnSpLocks/>
                <a:stCxn id="4" idx="3"/>
                <a:endCxn id="18" idx="2"/>
              </p:cNvCxnSpPr>
              <p:nvPr/>
            </p:nvCxnSpPr>
            <p:spPr>
              <a:xfrm flipV="1">
                <a:off x="6671486" y="5574516"/>
                <a:ext cx="94520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Οβάλ 17">
                <a:extLst>
                  <a:ext uri="{FF2B5EF4-FFF2-40B4-BE49-F238E27FC236}">
                    <a16:creationId xmlns:a16="http://schemas.microsoft.com/office/drawing/2014/main" id="{2525287A-7B63-6061-AB59-A93290D41A2F}"/>
                  </a:ext>
                </a:extLst>
              </p:cNvPr>
              <p:cNvSpPr/>
              <p:nvPr/>
            </p:nvSpPr>
            <p:spPr>
              <a:xfrm>
                <a:off x="7616689" y="4403442"/>
                <a:ext cx="2295008" cy="2342148"/>
              </a:xfrm>
              <a:prstGeom prst="ellipse">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rial Black" panose="020B0A04020102020204" pitchFamily="34" charset="0"/>
                    <a:cs typeface="Arial" panose="020B0604020202020204" pitchFamily="34" charset="0"/>
                  </a:rPr>
                  <a:t>ΕΡΓΟ</a:t>
                </a:r>
              </a:p>
              <a:p>
                <a:pPr algn="ctr"/>
                <a:r>
                  <a:rPr lang="el-GR" sz="2800" b="1" dirty="0">
                    <a:solidFill>
                      <a:schemeClr val="tx1"/>
                    </a:solidFill>
                    <a:latin typeface="Arial Black" panose="020B0A04020102020204" pitchFamily="34" charset="0"/>
                    <a:cs typeface="Arial" panose="020B0604020202020204" pitchFamily="34" charset="0"/>
                  </a:rPr>
                  <a:t>(</a:t>
                </a:r>
                <a:r>
                  <a:rPr lang="en-US" sz="2800" b="1" dirty="0">
                    <a:solidFill>
                      <a:schemeClr val="tx1"/>
                    </a:solidFill>
                    <a:latin typeface="Arial Black" panose="020B0A04020102020204" pitchFamily="34" charset="0"/>
                    <a:cs typeface="Arial" panose="020B0604020202020204" pitchFamily="34" charset="0"/>
                  </a:rPr>
                  <a:t>MIS)</a:t>
                </a:r>
                <a:endParaRPr lang="el-GR" b="1" dirty="0">
                  <a:solidFill>
                    <a:schemeClr val="tx1"/>
                  </a:solidFill>
                  <a:latin typeface="Arial Black" panose="020B0A04020102020204" pitchFamily="34" charset="0"/>
                  <a:cs typeface="Arial" panose="020B0604020202020204" pitchFamily="34" charset="0"/>
                </a:endParaRPr>
              </a:p>
            </p:txBody>
          </p:sp>
          <p:sp>
            <p:nvSpPr>
              <p:cNvPr id="46" name="Ορθογώνιο: Ψαλίδισμα μίας γωνίας 45">
                <a:extLst>
                  <a:ext uri="{FF2B5EF4-FFF2-40B4-BE49-F238E27FC236}">
                    <a16:creationId xmlns:a16="http://schemas.microsoft.com/office/drawing/2014/main" id="{D0C71751-4529-3EAD-89F1-3D13CBDDC90E}"/>
                  </a:ext>
                </a:extLst>
              </p:cNvPr>
              <p:cNvSpPr/>
              <p:nvPr/>
            </p:nvSpPr>
            <p:spPr>
              <a:xfrm>
                <a:off x="11860051" y="4028404"/>
                <a:ext cx="4130018" cy="673769"/>
              </a:xfrm>
              <a:prstGeom prst="snip1Rect">
                <a:avLst/>
              </a:prstGeom>
              <a:solidFill>
                <a:schemeClr val="tx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ptos Black" panose="020B0004020202020204" pitchFamily="34" charset="0"/>
                    <a:cs typeface="Arial" panose="020B0604020202020204" pitchFamily="34" charset="0"/>
                  </a:rPr>
                  <a:t>ΣΥΜΒΑΣΗ/ΥΠΟΕΡΓΟ</a:t>
                </a:r>
              </a:p>
            </p:txBody>
          </p:sp>
          <p:sp>
            <p:nvSpPr>
              <p:cNvPr id="47" name="Ορθογώνιο: Ψαλίδισμα μίας γωνίας 46">
                <a:extLst>
                  <a:ext uri="{FF2B5EF4-FFF2-40B4-BE49-F238E27FC236}">
                    <a16:creationId xmlns:a16="http://schemas.microsoft.com/office/drawing/2014/main" id="{B8D88C05-82B5-3387-1CD8-A93DB7D3E377}"/>
                  </a:ext>
                </a:extLst>
              </p:cNvPr>
              <p:cNvSpPr/>
              <p:nvPr/>
            </p:nvSpPr>
            <p:spPr>
              <a:xfrm>
                <a:off x="11845844" y="7038599"/>
                <a:ext cx="4130018" cy="673769"/>
              </a:xfrm>
              <a:prstGeom prst="snip1Rect">
                <a:avLst/>
              </a:prstGeom>
              <a:solidFill>
                <a:schemeClr val="tx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ptos Black" panose="020B0004020202020204" pitchFamily="34" charset="0"/>
                    <a:cs typeface="Arial" panose="020B0604020202020204" pitchFamily="34" charset="0"/>
                  </a:rPr>
                  <a:t>ΣΥΜΒΑΣΗ/ΥΠΟΕΡΓΟ</a:t>
                </a:r>
              </a:p>
            </p:txBody>
          </p:sp>
          <p:cxnSp>
            <p:nvCxnSpPr>
              <p:cNvPr id="54" name="Ευθεία γραμμή σύνδεσης 53">
                <a:extLst>
                  <a:ext uri="{FF2B5EF4-FFF2-40B4-BE49-F238E27FC236}">
                    <a16:creationId xmlns:a16="http://schemas.microsoft.com/office/drawing/2014/main" id="{FD4C808E-4C45-C67C-3212-3326CD240C86}"/>
                  </a:ext>
                </a:extLst>
              </p:cNvPr>
              <p:cNvCxnSpPr>
                <a:cxnSpLocks/>
                <a:stCxn id="18" idx="6"/>
                <a:endCxn id="46" idx="2"/>
              </p:cNvCxnSpPr>
              <p:nvPr/>
            </p:nvCxnSpPr>
            <p:spPr>
              <a:xfrm flipV="1">
                <a:off x="9911697" y="4365289"/>
                <a:ext cx="1948354" cy="12092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Ορθογώνιο: Στρογγύλεμα γωνιών 39">
                <a:extLst>
                  <a:ext uri="{FF2B5EF4-FFF2-40B4-BE49-F238E27FC236}">
                    <a16:creationId xmlns:a16="http://schemas.microsoft.com/office/drawing/2014/main" id="{8FEBE1AF-D0A6-4D97-561D-B3BFD4D5531C}"/>
                  </a:ext>
                </a:extLst>
              </p:cNvPr>
              <p:cNvSpPr/>
              <p:nvPr/>
            </p:nvSpPr>
            <p:spPr>
              <a:xfrm>
                <a:off x="17151416" y="7087502"/>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Ανάδοχος</a:t>
                </a:r>
              </a:p>
            </p:txBody>
          </p:sp>
          <p:cxnSp>
            <p:nvCxnSpPr>
              <p:cNvPr id="41" name="Ευθεία γραμμή σύνδεσης 40">
                <a:extLst>
                  <a:ext uri="{FF2B5EF4-FFF2-40B4-BE49-F238E27FC236}">
                    <a16:creationId xmlns:a16="http://schemas.microsoft.com/office/drawing/2014/main" id="{29C26117-7197-7578-B1D3-B26F91240F3F}"/>
                  </a:ext>
                </a:extLst>
              </p:cNvPr>
              <p:cNvCxnSpPr>
                <a:cxnSpLocks/>
                <a:endCxn id="40" idx="1"/>
              </p:cNvCxnSpPr>
              <p:nvPr/>
            </p:nvCxnSpPr>
            <p:spPr>
              <a:xfrm>
                <a:off x="15979042" y="7348263"/>
                <a:ext cx="1172374" cy="923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Ορθογώνιο: Στρογγύλεμα γωνιών 42">
                <a:extLst>
                  <a:ext uri="{FF2B5EF4-FFF2-40B4-BE49-F238E27FC236}">
                    <a16:creationId xmlns:a16="http://schemas.microsoft.com/office/drawing/2014/main" id="{74526076-15B4-9701-7C78-1EB9A7712D1E}"/>
                  </a:ext>
                </a:extLst>
              </p:cNvPr>
              <p:cNvSpPr/>
              <p:nvPr/>
            </p:nvSpPr>
            <p:spPr>
              <a:xfrm>
                <a:off x="17151416" y="4651995"/>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Ανάδοχος</a:t>
                </a:r>
              </a:p>
            </p:txBody>
          </p:sp>
          <p:sp>
            <p:nvSpPr>
              <p:cNvPr id="51" name="Ορθογώνιο: Στρογγύλεμα γωνιών 50">
                <a:extLst>
                  <a:ext uri="{FF2B5EF4-FFF2-40B4-BE49-F238E27FC236}">
                    <a16:creationId xmlns:a16="http://schemas.microsoft.com/office/drawing/2014/main" id="{E772D797-2596-6219-8FD7-A2A3BCF23E75}"/>
                  </a:ext>
                </a:extLst>
              </p:cNvPr>
              <p:cNvSpPr/>
              <p:nvPr/>
            </p:nvSpPr>
            <p:spPr>
              <a:xfrm>
                <a:off x="17087284" y="3660059"/>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Φορέας ΑΥΙΜ</a:t>
                </a:r>
              </a:p>
            </p:txBody>
          </p:sp>
          <p:cxnSp>
            <p:nvCxnSpPr>
              <p:cNvPr id="74" name="Ευθεία γραμμή σύνδεσης 73">
                <a:extLst>
                  <a:ext uri="{FF2B5EF4-FFF2-40B4-BE49-F238E27FC236}">
                    <a16:creationId xmlns:a16="http://schemas.microsoft.com/office/drawing/2014/main" id="{781243AA-FA26-95FE-3A29-31519315F5A4}"/>
                  </a:ext>
                </a:extLst>
              </p:cNvPr>
              <p:cNvCxnSpPr>
                <a:cxnSpLocks/>
                <a:endCxn id="51" idx="1"/>
              </p:cNvCxnSpPr>
              <p:nvPr/>
            </p:nvCxnSpPr>
            <p:spPr>
              <a:xfrm flipV="1">
                <a:off x="15975862" y="3930059"/>
                <a:ext cx="1111422" cy="4335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Ευθεία γραμμή σύνδεσης 76">
                <a:extLst>
                  <a:ext uri="{FF2B5EF4-FFF2-40B4-BE49-F238E27FC236}">
                    <a16:creationId xmlns:a16="http://schemas.microsoft.com/office/drawing/2014/main" id="{1AC9E589-FE80-96A1-DC52-3B9C1F1703EB}"/>
                  </a:ext>
                </a:extLst>
              </p:cNvPr>
              <p:cNvCxnSpPr>
                <a:cxnSpLocks/>
                <a:endCxn id="43" idx="1"/>
              </p:cNvCxnSpPr>
              <p:nvPr/>
            </p:nvCxnSpPr>
            <p:spPr>
              <a:xfrm>
                <a:off x="15990069" y="4324706"/>
                <a:ext cx="1161347" cy="5972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Ορθογώνιο: Στρογγύλεμα γωνιών 6">
                <a:extLst>
                  <a:ext uri="{FF2B5EF4-FFF2-40B4-BE49-F238E27FC236}">
                    <a16:creationId xmlns:a16="http://schemas.microsoft.com/office/drawing/2014/main" id="{079AC0D1-6AFC-71A5-074C-A94C6F8C56FF}"/>
                  </a:ext>
                </a:extLst>
              </p:cNvPr>
              <p:cNvSpPr/>
              <p:nvPr/>
            </p:nvSpPr>
            <p:spPr>
              <a:xfrm>
                <a:off x="17151416" y="5384675"/>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Ανάδοχος</a:t>
                </a:r>
              </a:p>
            </p:txBody>
          </p:sp>
          <p:cxnSp>
            <p:nvCxnSpPr>
              <p:cNvPr id="11" name="Ευθεία γραμμή σύνδεσης 10">
                <a:extLst>
                  <a:ext uri="{FF2B5EF4-FFF2-40B4-BE49-F238E27FC236}">
                    <a16:creationId xmlns:a16="http://schemas.microsoft.com/office/drawing/2014/main" id="{13249C22-D67D-8EFD-AF86-E4F21648FB72}"/>
                  </a:ext>
                </a:extLst>
              </p:cNvPr>
              <p:cNvCxnSpPr>
                <a:cxnSpLocks/>
                <a:stCxn id="46" idx="0"/>
                <a:endCxn id="7" idx="1"/>
              </p:cNvCxnSpPr>
              <p:nvPr/>
            </p:nvCxnSpPr>
            <p:spPr>
              <a:xfrm>
                <a:off x="15990069" y="4365289"/>
                <a:ext cx="1161347" cy="128938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565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3BB14B50-9FC1-B436-AADE-6CEFD00F3E33}"/>
              </a:ext>
            </a:extLst>
          </p:cNvPr>
          <p:cNvPicPr>
            <a:picLocks noChangeAspect="1"/>
          </p:cNvPicPr>
          <p:nvPr/>
        </p:nvPicPr>
        <p:blipFill>
          <a:blip r:embed="rId5"/>
          <a:stretch>
            <a:fillRect/>
          </a:stretch>
        </p:blipFill>
        <p:spPr>
          <a:xfrm>
            <a:off x="3983990" y="2404850"/>
            <a:ext cx="14127547" cy="4391638"/>
          </a:xfrm>
          <a:prstGeom prst="rect">
            <a:avLst/>
          </a:prstGeom>
          <a:effectLst>
            <a:glow rad="228600">
              <a:schemeClr val="bg1">
                <a:alpha val="40000"/>
              </a:schemeClr>
            </a:glow>
            <a:softEdge rad="12700"/>
          </a:effectLst>
        </p:spPr>
      </p:pic>
      <p:sp>
        <p:nvSpPr>
          <p:cNvPr id="4" name="Ορθογώνιο: Στρογγύλεμα γωνιών 3">
            <a:extLst>
              <a:ext uri="{FF2B5EF4-FFF2-40B4-BE49-F238E27FC236}">
                <a16:creationId xmlns:a16="http://schemas.microsoft.com/office/drawing/2014/main" id="{D2A71216-9BB2-6B44-918A-6768C0803682}"/>
              </a:ext>
            </a:extLst>
          </p:cNvPr>
          <p:cNvSpPr/>
          <p:nvPr/>
        </p:nvSpPr>
        <p:spPr>
          <a:xfrm>
            <a:off x="3940448" y="3294549"/>
            <a:ext cx="631553" cy="33096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 name="Ορθογώνιο: Στρογγύλεμα γωνιών 4">
            <a:extLst>
              <a:ext uri="{FF2B5EF4-FFF2-40B4-BE49-F238E27FC236}">
                <a16:creationId xmlns:a16="http://schemas.microsoft.com/office/drawing/2014/main" id="{9DE5AE06-FC2F-327E-F1A5-A805B014FCB3}"/>
              </a:ext>
            </a:extLst>
          </p:cNvPr>
          <p:cNvSpPr/>
          <p:nvPr/>
        </p:nvSpPr>
        <p:spPr>
          <a:xfrm>
            <a:off x="14702798" y="3290351"/>
            <a:ext cx="3408739" cy="330968"/>
          </a:xfrm>
          <a:prstGeom prst="roundRect">
            <a:avLst/>
          </a:prstGeom>
          <a:solidFill>
            <a:srgbClr val="FFFF00">
              <a:alpha val="2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6" name="Ορθογώνιο: Στρογγύλεμα γωνιών 5">
            <a:extLst>
              <a:ext uri="{FF2B5EF4-FFF2-40B4-BE49-F238E27FC236}">
                <a16:creationId xmlns:a16="http://schemas.microsoft.com/office/drawing/2014/main" id="{2FE62C2A-869E-F45A-597B-B8069F2AAC75}"/>
              </a:ext>
            </a:extLst>
          </p:cNvPr>
          <p:cNvSpPr/>
          <p:nvPr/>
        </p:nvSpPr>
        <p:spPr>
          <a:xfrm>
            <a:off x="2338977" y="7136763"/>
            <a:ext cx="16317991" cy="1456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72000" lvl="0" defTabSz="755650">
              <a:lnSpc>
                <a:spcPct val="150000"/>
              </a:lnSpc>
              <a:spcBef>
                <a:spcPct val="0"/>
              </a:spcBef>
            </a:pPr>
            <a:r>
              <a:rPr lang="el-GR" sz="2800" kern="1200" dirty="0">
                <a:solidFill>
                  <a:schemeClr val="tx1"/>
                </a:solidFill>
                <a:latin typeface="Arial" panose="020B0604020202020204" pitchFamily="34" charset="0"/>
                <a:cs typeface="Arial" panose="020B0604020202020204" pitchFamily="34" charset="0"/>
              </a:rPr>
              <a:t>Όταν εισάγουμε το </a:t>
            </a:r>
            <a:r>
              <a:rPr lang="el-GR" sz="2800" kern="1200" dirty="0">
                <a:solidFill>
                  <a:schemeClr val="tx1"/>
                </a:solidFill>
                <a:latin typeface="Arial Black" panose="020B0A04020102020204" pitchFamily="34" charset="0"/>
                <a:cs typeface="Arial" panose="020B0604020202020204" pitchFamily="34" charset="0"/>
              </a:rPr>
              <a:t>ΑΦΜ</a:t>
            </a:r>
            <a:r>
              <a:rPr lang="el-GR" sz="2800" kern="1200" dirty="0">
                <a:solidFill>
                  <a:schemeClr val="tx1"/>
                </a:solidFill>
                <a:latin typeface="Arial" panose="020B0604020202020204" pitchFamily="34" charset="0"/>
                <a:cs typeface="Arial" panose="020B0604020202020204" pitchFamily="34" charset="0"/>
              </a:rPr>
              <a:t> γίνεται έλεγχος εάν υπάρχει ήδη στον Πυρήνα του ΟΠΣ</a:t>
            </a:r>
          </a:p>
          <a:p>
            <a:pPr marL="72000" lvl="0" defTabSz="755650">
              <a:lnSpc>
                <a:spcPct val="150000"/>
              </a:lnSpc>
              <a:spcBef>
                <a:spcPct val="0"/>
              </a:spcBef>
            </a:pPr>
            <a:r>
              <a:rPr lang="el-GR" sz="2800" u="sng" dirty="0">
                <a:solidFill>
                  <a:schemeClr val="tx1"/>
                </a:solidFill>
                <a:uFill>
                  <a:solidFill>
                    <a:srgbClr val="FF0000"/>
                  </a:solidFill>
                </a:uFill>
                <a:latin typeface="Arial" panose="020B0604020202020204" pitchFamily="34" charset="0"/>
                <a:cs typeface="Arial" panose="020B0604020202020204" pitchFamily="34" charset="0"/>
              </a:rPr>
              <a:t>Διαφορετικά</a:t>
            </a:r>
            <a:r>
              <a:rPr lang="el-GR" sz="2800" dirty="0">
                <a:solidFill>
                  <a:schemeClr val="tx1"/>
                </a:solidFill>
                <a:latin typeface="Arial" panose="020B0604020202020204" pitchFamily="34" charset="0"/>
                <a:cs typeface="Arial" panose="020B0604020202020204" pitchFamily="34" charset="0"/>
              </a:rPr>
              <a:t> </a:t>
            </a:r>
            <a:r>
              <a:rPr lang="el-GR" sz="2800" kern="1200" dirty="0">
                <a:solidFill>
                  <a:schemeClr val="tx1"/>
                </a:solidFill>
                <a:latin typeface="Arial" panose="020B0604020202020204" pitchFamily="34" charset="0"/>
                <a:cs typeface="Arial" panose="020B0604020202020204" pitchFamily="34" charset="0"/>
              </a:rPr>
              <a:t>τα στοιχεία του Αναδόχου θα συμπληρωθούν αυτόματα μέσω </a:t>
            </a:r>
            <a:r>
              <a:rPr lang="en-US" sz="2800" kern="1200" dirty="0">
                <a:solidFill>
                  <a:schemeClr val="tx1"/>
                </a:solidFill>
                <a:latin typeface="Arial" panose="020B0604020202020204" pitchFamily="34" charset="0"/>
                <a:cs typeface="Arial" panose="020B0604020202020204" pitchFamily="34" charset="0"/>
              </a:rPr>
              <a:t>web-service</a:t>
            </a:r>
            <a:r>
              <a:rPr lang="el-GR" sz="2800" kern="1200" dirty="0">
                <a:solidFill>
                  <a:schemeClr val="tx1"/>
                </a:solidFill>
                <a:latin typeface="Arial" panose="020B0604020202020204" pitchFamily="34" charset="0"/>
                <a:cs typeface="Arial" panose="020B0604020202020204" pitchFamily="34" charset="0"/>
              </a:rPr>
              <a:t> με το </a:t>
            </a:r>
            <a:r>
              <a:rPr lang="en-US" sz="2800" b="1" kern="1200" dirty="0">
                <a:solidFill>
                  <a:schemeClr val="tx1"/>
                </a:solidFill>
                <a:latin typeface="Arial" panose="020B0604020202020204" pitchFamily="34" charset="0"/>
                <a:cs typeface="Arial" panose="020B0604020202020204" pitchFamily="34" charset="0"/>
              </a:rPr>
              <a:t>TAXIS</a:t>
            </a:r>
            <a:r>
              <a:rPr lang="el-GR" sz="2800" kern="1200" dirty="0">
                <a:solidFill>
                  <a:schemeClr val="tx1"/>
                </a:solidFill>
                <a:latin typeface="Arial" panose="020B0604020202020204" pitchFamily="34" charset="0"/>
                <a:cs typeface="Arial" panose="020B0604020202020204" pitchFamily="34" charset="0"/>
              </a:rPr>
              <a:t> </a:t>
            </a:r>
          </a:p>
        </p:txBody>
      </p:sp>
      <p:sp>
        <p:nvSpPr>
          <p:cNvPr id="7" name="Ορθογώνιο: Στρογγύλεμα γωνιών 6">
            <a:extLst>
              <a:ext uri="{FF2B5EF4-FFF2-40B4-BE49-F238E27FC236}">
                <a16:creationId xmlns:a16="http://schemas.microsoft.com/office/drawing/2014/main" id="{A03F25C6-8A5A-293E-3FB9-E840530C1E88}"/>
              </a:ext>
            </a:extLst>
          </p:cNvPr>
          <p:cNvSpPr/>
          <p:nvPr/>
        </p:nvSpPr>
        <p:spPr>
          <a:xfrm>
            <a:off x="2338976" y="8807677"/>
            <a:ext cx="16073009" cy="852087"/>
          </a:xfrm>
          <a:prstGeom prst="roundRect">
            <a:avLst>
              <a:gd name="adj" fmla="val 10000"/>
            </a:avLst>
          </a:prstGeom>
          <a:solidFill>
            <a:schemeClr val="bg1">
              <a:lumMod val="85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72000" lvl="0" defTabSz="755650">
              <a:lnSpc>
                <a:spcPct val="150000"/>
              </a:lnSpc>
              <a:spcBef>
                <a:spcPct val="0"/>
              </a:spcBef>
            </a:pPr>
            <a:r>
              <a:rPr lang="el-GR" sz="2800" kern="1200" dirty="0">
                <a:solidFill>
                  <a:schemeClr val="tx1"/>
                </a:solidFill>
                <a:latin typeface="Arial" panose="020B0604020202020204" pitchFamily="34" charset="0"/>
                <a:cs typeface="Arial" panose="020B0604020202020204" pitchFamily="34" charset="0"/>
              </a:rPr>
              <a:t>Εάν τα στοιχε</a:t>
            </a:r>
            <a:r>
              <a:rPr lang="el-GR" sz="2800" dirty="0">
                <a:solidFill>
                  <a:schemeClr val="tx1"/>
                </a:solidFill>
                <a:latin typeface="Arial" panose="020B0604020202020204" pitchFamily="34" charset="0"/>
                <a:cs typeface="Arial" panose="020B0604020202020204" pitchFamily="34" charset="0"/>
              </a:rPr>
              <a:t>ία έχουν επικαιροποιηθεί τότε επιλέγουμε την </a:t>
            </a:r>
            <a:r>
              <a:rPr lang="el-GR" sz="2800" b="1" dirty="0">
                <a:solidFill>
                  <a:srgbClr val="0070C0"/>
                </a:solidFill>
                <a:effectLst>
                  <a:glow rad="101600">
                    <a:schemeClr val="accent1">
                      <a:satMod val="175000"/>
                      <a:alpha val="40000"/>
                    </a:schemeClr>
                  </a:glow>
                </a:effectLst>
                <a:latin typeface="Arial Black" panose="020B0A04020102020204" pitchFamily="34" charset="0"/>
                <a:cs typeface="Arial" panose="020B0604020202020204" pitchFamily="34" charset="0"/>
              </a:rPr>
              <a:t>Ενημέρωση στοιχείων</a:t>
            </a:r>
            <a:r>
              <a:rPr lang="el-GR" sz="2800" b="1" kern="1200" dirty="0">
                <a:solidFill>
                  <a:srgbClr val="0070C0"/>
                </a:solidFill>
                <a:effectLst>
                  <a:glow rad="101600">
                    <a:schemeClr val="accent1">
                      <a:satMod val="175000"/>
                      <a:alpha val="40000"/>
                    </a:schemeClr>
                  </a:glow>
                </a:effectLst>
                <a:latin typeface="Arial Black" panose="020B0A04020102020204" pitchFamily="34" charset="0"/>
                <a:cs typeface="Arial" panose="020B0604020202020204" pitchFamily="34" charset="0"/>
              </a:rPr>
              <a:t> από </a:t>
            </a:r>
            <a:r>
              <a:rPr lang="en-US" sz="2800" b="1" kern="1200" dirty="0">
                <a:solidFill>
                  <a:srgbClr val="0070C0"/>
                </a:solidFill>
                <a:effectLst>
                  <a:glow rad="101600">
                    <a:schemeClr val="accent1">
                      <a:satMod val="175000"/>
                      <a:alpha val="40000"/>
                    </a:schemeClr>
                  </a:glow>
                </a:effectLst>
                <a:latin typeface="Arial Black" panose="020B0A04020102020204" pitchFamily="34" charset="0"/>
                <a:cs typeface="Arial" panose="020B0604020202020204" pitchFamily="34" charset="0"/>
              </a:rPr>
              <a:t>TAXIS</a:t>
            </a:r>
            <a:r>
              <a:rPr lang="el-GR" sz="2800" kern="1200" dirty="0">
                <a:solidFill>
                  <a:schemeClr val="tx1"/>
                </a:solidFill>
                <a:effectLst>
                  <a:glow rad="101600">
                    <a:schemeClr val="accent1">
                      <a:satMod val="175000"/>
                      <a:alpha val="40000"/>
                    </a:schemeClr>
                  </a:glow>
                </a:effectLst>
                <a:latin typeface="Arial Black" panose="020B0A04020102020204" pitchFamily="34" charset="0"/>
                <a:cs typeface="Arial" panose="020B0604020202020204" pitchFamily="34" charset="0"/>
              </a:rPr>
              <a:t> </a:t>
            </a:r>
          </a:p>
        </p:txBody>
      </p:sp>
      <p:grpSp>
        <p:nvGrpSpPr>
          <p:cNvPr id="8" name="Ομάδα 7">
            <a:extLst>
              <a:ext uri="{FF2B5EF4-FFF2-40B4-BE49-F238E27FC236}">
                <a16:creationId xmlns:a16="http://schemas.microsoft.com/office/drawing/2014/main" id="{B9BB66B1-1546-3838-9A42-9B415F8CDE17}"/>
              </a:ext>
            </a:extLst>
          </p:cNvPr>
          <p:cNvGrpSpPr/>
          <p:nvPr/>
        </p:nvGrpSpPr>
        <p:grpSpPr>
          <a:xfrm>
            <a:off x="2338978" y="9946340"/>
            <a:ext cx="14512109" cy="802764"/>
            <a:chOff x="-750004" y="9946340"/>
            <a:chExt cx="12527085" cy="852088"/>
          </a:xfrm>
          <a:solidFill>
            <a:schemeClr val="accent6">
              <a:lumMod val="40000"/>
              <a:lumOff val="60000"/>
            </a:schemeClr>
          </a:solidFill>
        </p:grpSpPr>
        <p:sp>
          <p:nvSpPr>
            <p:cNvPr id="9" name="Ορθογώνιο: Στρογγύλεμα γωνιών 8">
              <a:extLst>
                <a:ext uri="{FF2B5EF4-FFF2-40B4-BE49-F238E27FC236}">
                  <a16:creationId xmlns:a16="http://schemas.microsoft.com/office/drawing/2014/main" id="{1104326E-FB3C-34A6-3297-57E63BA9B69A}"/>
                </a:ext>
              </a:extLst>
            </p:cNvPr>
            <p:cNvSpPr/>
            <p:nvPr/>
          </p:nvSpPr>
          <p:spPr>
            <a:xfrm>
              <a:off x="-750004" y="9946340"/>
              <a:ext cx="12527085" cy="852088"/>
            </a:xfrm>
            <a:prstGeom prst="roundRect">
              <a:avLst/>
            </a:prstGeom>
            <a:grp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    Εάν εισάγουμε </a:t>
              </a:r>
              <a:r>
                <a:rPr lang="el-GR" sz="2800" dirty="0">
                  <a:solidFill>
                    <a:schemeClr val="tx1"/>
                  </a:solidFill>
                  <a:latin typeface="Arial Black" panose="020B0A04020102020204" pitchFamily="34" charset="0"/>
                  <a:cs typeface="Arial" panose="020B0604020202020204" pitchFamily="34" charset="0"/>
                </a:rPr>
                <a:t>Χώρα</a:t>
              </a:r>
              <a:r>
                <a:rPr lang="el-GR" sz="2800" dirty="0">
                  <a:solidFill>
                    <a:schemeClr val="tx1"/>
                  </a:solidFill>
                  <a:latin typeface="Arial" panose="020B0604020202020204" pitchFamily="34" charset="0"/>
                  <a:cs typeface="Arial" panose="020B0604020202020204" pitchFamily="34" charset="0"/>
                </a:rPr>
                <a:t> πλην της Ελλάδας μπορούμε να συμπληρώσουμε </a:t>
              </a:r>
              <a:r>
                <a:rPr lang="el-GR" sz="2800" b="1" dirty="0">
                  <a:solidFill>
                    <a:srgbClr val="FF0000"/>
                  </a:solidFill>
                  <a:latin typeface="Arial" panose="020B0604020202020204" pitchFamily="34" charset="0"/>
                  <a:cs typeface="Arial" panose="020B0604020202020204" pitchFamily="34" charset="0"/>
                </a:rPr>
                <a:t>ξένο ΑΦΜ </a:t>
              </a:r>
              <a:endParaRPr lang="el-GR" sz="2800" b="1" dirty="0">
                <a:solidFill>
                  <a:srgbClr val="FF0000"/>
                </a:solidFill>
                <a:latin typeface="Arial Black" panose="020B0A04020102020204" pitchFamily="34" charset="0"/>
                <a:cs typeface="Arial" panose="020B0604020202020204" pitchFamily="34" charset="0"/>
              </a:endParaRPr>
            </a:p>
          </p:txBody>
        </p:sp>
        <p:sp>
          <p:nvSpPr>
            <p:cNvPr id="10" name="Google Shape;769;p37">
              <a:extLst>
                <a:ext uri="{FF2B5EF4-FFF2-40B4-BE49-F238E27FC236}">
                  <a16:creationId xmlns:a16="http://schemas.microsoft.com/office/drawing/2014/main" id="{5F2C3741-6212-1C89-9205-BB765E1FC1A5}"/>
                </a:ext>
              </a:extLst>
            </p:cNvPr>
            <p:cNvSpPr/>
            <p:nvPr/>
          </p:nvSpPr>
          <p:spPr>
            <a:xfrm>
              <a:off x="-657086" y="10037816"/>
              <a:ext cx="557135" cy="63234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grp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 name="Ορθογώνιο: Στρογγύλεμα γωνιών 10">
            <a:extLst>
              <a:ext uri="{FF2B5EF4-FFF2-40B4-BE49-F238E27FC236}">
                <a16:creationId xmlns:a16="http://schemas.microsoft.com/office/drawing/2014/main" id="{58868987-2126-790D-D9B9-61E7891563A4}"/>
              </a:ext>
            </a:extLst>
          </p:cNvPr>
          <p:cNvSpPr/>
          <p:nvPr/>
        </p:nvSpPr>
        <p:spPr>
          <a:xfrm>
            <a:off x="3940448" y="3681747"/>
            <a:ext cx="631553" cy="330968"/>
          </a:xfrm>
          <a:prstGeom prst="roundRect">
            <a:avLst/>
          </a:prstGeom>
          <a:solidFill>
            <a:srgbClr val="FFFF00">
              <a:alpha val="34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2" name="Ομάδα 1">
            <a:extLst>
              <a:ext uri="{FF2B5EF4-FFF2-40B4-BE49-F238E27FC236}">
                <a16:creationId xmlns:a16="http://schemas.microsoft.com/office/drawing/2014/main" id="{8881BEF2-D828-173F-475A-D3C5E78EA219}"/>
              </a:ext>
            </a:extLst>
          </p:cNvPr>
          <p:cNvGrpSpPr/>
          <p:nvPr/>
        </p:nvGrpSpPr>
        <p:grpSpPr>
          <a:xfrm>
            <a:off x="2446619" y="615397"/>
            <a:ext cx="12048258" cy="1016320"/>
            <a:chOff x="2446619" y="615397"/>
            <a:chExt cx="12048258" cy="1016320"/>
          </a:xfrm>
        </p:grpSpPr>
        <p:sp>
          <p:nvSpPr>
            <p:cNvPr id="14" name="TextBox 13">
              <a:extLst>
                <a:ext uri="{FF2B5EF4-FFF2-40B4-BE49-F238E27FC236}">
                  <a16:creationId xmlns:a16="http://schemas.microsoft.com/office/drawing/2014/main" id="{DDB9BA2A-03A1-AF59-4C22-18239F0B05F5}"/>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Β1. Στοιχεία Αναδόχων</a:t>
              </a:r>
            </a:p>
          </p:txBody>
        </p:sp>
        <p:pic>
          <p:nvPicPr>
            <p:cNvPr id="15" name="Εικόνα 14">
              <a:extLst>
                <a:ext uri="{FF2B5EF4-FFF2-40B4-BE49-F238E27FC236}">
                  <a16:creationId xmlns:a16="http://schemas.microsoft.com/office/drawing/2014/main" id="{220D5D37-54E0-2F3E-1101-A5EC00AE10DB}"/>
                </a:ext>
              </a:extLst>
            </p:cNvPr>
            <p:cNvPicPr>
              <a:picLocks noChangeAspect="1"/>
            </p:cNvPicPr>
            <p:nvPr/>
          </p:nvPicPr>
          <p:blipFill>
            <a:blip r:embed="rId4"/>
            <a:stretch>
              <a:fillRect/>
            </a:stretch>
          </p:blipFill>
          <p:spPr>
            <a:xfrm>
              <a:off x="2446619" y="694175"/>
              <a:ext cx="1281948" cy="937542"/>
            </a:xfrm>
            <a:prstGeom prst="rect">
              <a:avLst/>
            </a:prstGeom>
          </p:spPr>
        </p:pic>
      </p:grpSp>
      <p:sp>
        <p:nvSpPr>
          <p:cNvPr id="18" name="Ορθογώνιο 17">
            <a:extLst>
              <a:ext uri="{FF2B5EF4-FFF2-40B4-BE49-F238E27FC236}">
                <a16:creationId xmlns:a16="http://schemas.microsoft.com/office/drawing/2014/main" id="{24729EB1-543F-1325-7B39-EC2A5BE23DB1}"/>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ΑΦΜ – Κλήση δεδομένων από το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TAXIS</a:t>
            </a:r>
            <a:endPar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318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100"/>
                                        <p:tgtEl>
                                          <p:spTgt spid="7"/>
                                        </p:tgtEl>
                                      </p:cBhvr>
                                    </p:animEffect>
                                    <p:anim calcmode="lin" valueType="num">
                                      <p:cBhvr>
                                        <p:cTn id="23" dur="2100" fill="hold"/>
                                        <p:tgtEl>
                                          <p:spTgt spid="7"/>
                                        </p:tgtEl>
                                        <p:attrNameLst>
                                          <p:attrName>ppt_x</p:attrName>
                                        </p:attrNameLst>
                                      </p:cBhvr>
                                      <p:tavLst>
                                        <p:tav tm="0">
                                          <p:val>
                                            <p:strVal val="#ppt_x"/>
                                          </p:val>
                                        </p:tav>
                                        <p:tav tm="100000">
                                          <p:val>
                                            <p:strVal val="#ppt_x"/>
                                          </p:val>
                                        </p:tav>
                                      </p:tavLst>
                                    </p:anim>
                                    <p:anim calcmode="lin" valueType="num">
                                      <p:cBhvr>
                                        <p:cTn id="24" dur="21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21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2000" fill="hold"/>
                                        <p:tgtEl>
                                          <p:spTgt spid="8"/>
                                        </p:tgtEl>
                                        <p:attrNameLst>
                                          <p:attrName>ppt_w</p:attrName>
                                        </p:attrNameLst>
                                      </p:cBhvr>
                                      <p:tavLst>
                                        <p:tav tm="0">
                                          <p:val>
                                            <p:fltVal val="0"/>
                                          </p:val>
                                        </p:tav>
                                        <p:tav tm="100000">
                                          <p:val>
                                            <p:strVal val="#ppt_w"/>
                                          </p:val>
                                        </p:tav>
                                      </p:tavLst>
                                    </p:anim>
                                    <p:anim calcmode="lin" valueType="num">
                                      <p:cBhvr>
                                        <p:cTn id="47" dur="2000" fill="hold"/>
                                        <p:tgtEl>
                                          <p:spTgt spid="8"/>
                                        </p:tgtEl>
                                        <p:attrNameLst>
                                          <p:attrName>ppt_h</p:attrName>
                                        </p:attrNameLst>
                                      </p:cBhvr>
                                      <p:tavLst>
                                        <p:tav tm="0">
                                          <p:val>
                                            <p:fltVal val="0"/>
                                          </p:val>
                                        </p:tav>
                                        <p:tav tm="100000">
                                          <p:val>
                                            <p:strVal val="#ppt_h"/>
                                          </p:val>
                                        </p:tav>
                                      </p:tavLst>
                                    </p:anim>
                                    <p:animEffect transition="in" filter="fade">
                                      <p:cBhvr>
                                        <p:cTn id="48" dur="2000"/>
                                        <p:tgtEl>
                                          <p:spTgt spid="8"/>
                                        </p:tgtEl>
                                      </p:cBhvr>
                                    </p:animEffect>
                                  </p:childTnLst>
                                </p:cTn>
                              </p:par>
                            </p:childTnLst>
                          </p:cTn>
                        </p:par>
                        <p:par>
                          <p:cTn id="49" fill="hold">
                            <p:stCondLst>
                              <p:cond delay="2000"/>
                            </p:stCondLst>
                            <p:childTnLst>
                              <p:par>
                                <p:cTn id="50" presetID="26"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80">
                                          <p:stCondLst>
                                            <p:cond delay="0"/>
                                          </p:stCondLst>
                                        </p:cTn>
                                        <p:tgtEl>
                                          <p:spTgt spid="11"/>
                                        </p:tgtEl>
                                      </p:cBhvr>
                                    </p:animEffect>
                                    <p:anim calcmode="lin" valueType="num">
                                      <p:cBhvr>
                                        <p:cTn id="5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8" dur="26">
                                          <p:stCondLst>
                                            <p:cond delay="650"/>
                                          </p:stCondLst>
                                        </p:cTn>
                                        <p:tgtEl>
                                          <p:spTgt spid="11"/>
                                        </p:tgtEl>
                                      </p:cBhvr>
                                      <p:to x="100000" y="60000"/>
                                    </p:animScale>
                                    <p:animScale>
                                      <p:cBhvr>
                                        <p:cTn id="59" dur="166" decel="50000">
                                          <p:stCondLst>
                                            <p:cond delay="676"/>
                                          </p:stCondLst>
                                        </p:cTn>
                                        <p:tgtEl>
                                          <p:spTgt spid="11"/>
                                        </p:tgtEl>
                                      </p:cBhvr>
                                      <p:to x="100000" y="100000"/>
                                    </p:animScale>
                                    <p:animScale>
                                      <p:cBhvr>
                                        <p:cTn id="60" dur="26">
                                          <p:stCondLst>
                                            <p:cond delay="1312"/>
                                          </p:stCondLst>
                                        </p:cTn>
                                        <p:tgtEl>
                                          <p:spTgt spid="11"/>
                                        </p:tgtEl>
                                      </p:cBhvr>
                                      <p:to x="100000" y="80000"/>
                                    </p:animScale>
                                    <p:animScale>
                                      <p:cBhvr>
                                        <p:cTn id="61" dur="166" decel="50000">
                                          <p:stCondLst>
                                            <p:cond delay="1338"/>
                                          </p:stCondLst>
                                        </p:cTn>
                                        <p:tgtEl>
                                          <p:spTgt spid="11"/>
                                        </p:tgtEl>
                                      </p:cBhvr>
                                      <p:to x="100000" y="100000"/>
                                    </p:animScale>
                                    <p:animScale>
                                      <p:cBhvr>
                                        <p:cTn id="62" dur="26">
                                          <p:stCondLst>
                                            <p:cond delay="1642"/>
                                          </p:stCondLst>
                                        </p:cTn>
                                        <p:tgtEl>
                                          <p:spTgt spid="11"/>
                                        </p:tgtEl>
                                      </p:cBhvr>
                                      <p:to x="100000" y="90000"/>
                                    </p:animScale>
                                    <p:animScale>
                                      <p:cBhvr>
                                        <p:cTn id="63" dur="166" decel="50000">
                                          <p:stCondLst>
                                            <p:cond delay="1668"/>
                                          </p:stCondLst>
                                        </p:cTn>
                                        <p:tgtEl>
                                          <p:spTgt spid="11"/>
                                        </p:tgtEl>
                                      </p:cBhvr>
                                      <p:to x="100000" y="100000"/>
                                    </p:animScale>
                                    <p:animScale>
                                      <p:cBhvr>
                                        <p:cTn id="64" dur="26">
                                          <p:stCondLst>
                                            <p:cond delay="1808"/>
                                          </p:stCondLst>
                                        </p:cTn>
                                        <p:tgtEl>
                                          <p:spTgt spid="11"/>
                                        </p:tgtEl>
                                      </p:cBhvr>
                                      <p:to x="100000" y="95000"/>
                                    </p:animScale>
                                    <p:animScale>
                                      <p:cBhvr>
                                        <p:cTn id="6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14" name="Εικόνα 13">
            <a:extLst>
              <a:ext uri="{FF2B5EF4-FFF2-40B4-BE49-F238E27FC236}">
                <a16:creationId xmlns:a16="http://schemas.microsoft.com/office/drawing/2014/main" id="{50ACC626-F1C7-7E65-0D0B-EF76C07FD075}"/>
              </a:ext>
            </a:extLst>
          </p:cNvPr>
          <p:cNvPicPr>
            <a:picLocks noChangeAspect="1"/>
          </p:cNvPicPr>
          <p:nvPr/>
        </p:nvPicPr>
        <p:blipFill>
          <a:blip r:embed="rId5"/>
          <a:stretch>
            <a:fillRect/>
          </a:stretch>
        </p:blipFill>
        <p:spPr>
          <a:xfrm>
            <a:off x="3832109" y="2286317"/>
            <a:ext cx="15550547" cy="5413894"/>
          </a:xfrm>
          <a:prstGeom prst="rect">
            <a:avLst/>
          </a:prstGeom>
          <a:effectLst>
            <a:glow rad="228600">
              <a:schemeClr val="bg1">
                <a:alpha val="40000"/>
              </a:schemeClr>
            </a:glow>
            <a:softEdge rad="12700"/>
          </a:effectLst>
        </p:spPr>
      </p:pic>
      <p:pic>
        <p:nvPicPr>
          <p:cNvPr id="18" name="Εικόνα 17">
            <a:extLst>
              <a:ext uri="{FF2B5EF4-FFF2-40B4-BE49-F238E27FC236}">
                <a16:creationId xmlns:a16="http://schemas.microsoft.com/office/drawing/2014/main" id="{6D3315F4-E078-FCF5-8510-4F14632C6409}"/>
              </a:ext>
            </a:extLst>
          </p:cNvPr>
          <p:cNvPicPr>
            <a:picLocks noChangeAspect="1"/>
          </p:cNvPicPr>
          <p:nvPr/>
        </p:nvPicPr>
        <p:blipFill rotWithShape="1">
          <a:blip r:embed="rId6"/>
          <a:srcRect l="42403" t="41191" r="12948" b="42591"/>
          <a:stretch/>
        </p:blipFill>
        <p:spPr>
          <a:xfrm>
            <a:off x="6084698" y="2896830"/>
            <a:ext cx="11654449" cy="2381263"/>
          </a:xfrm>
          <a:prstGeom prst="rect">
            <a:avLst/>
          </a:prstGeom>
          <a:effectLst>
            <a:glow rad="228600">
              <a:srgbClr val="FF0000">
                <a:alpha val="40000"/>
              </a:srgbClr>
            </a:glow>
            <a:softEdge rad="12700"/>
          </a:effectLst>
        </p:spPr>
      </p:pic>
      <p:sp>
        <p:nvSpPr>
          <p:cNvPr id="19" name="Ορθογώνιο: Στρογγύλεμα γωνιών 18">
            <a:extLst>
              <a:ext uri="{FF2B5EF4-FFF2-40B4-BE49-F238E27FC236}">
                <a16:creationId xmlns:a16="http://schemas.microsoft.com/office/drawing/2014/main" id="{851F6E16-EFF2-2683-EC85-1A8F6AF98570}"/>
              </a:ext>
            </a:extLst>
          </p:cNvPr>
          <p:cNvSpPr/>
          <p:nvPr/>
        </p:nvSpPr>
        <p:spPr>
          <a:xfrm>
            <a:off x="10223596" y="5630779"/>
            <a:ext cx="2096741" cy="545432"/>
          </a:xfrm>
          <a:prstGeom prst="roundRect">
            <a:avLst/>
          </a:prstGeom>
          <a:solidFill>
            <a:srgbClr val="FFFF00">
              <a:alpha val="2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23" name="Ομάδα 22">
            <a:extLst>
              <a:ext uri="{FF2B5EF4-FFF2-40B4-BE49-F238E27FC236}">
                <a16:creationId xmlns:a16="http://schemas.microsoft.com/office/drawing/2014/main" id="{22C01F43-F73C-2BF7-32A3-9CACC9CB6BC8}"/>
              </a:ext>
            </a:extLst>
          </p:cNvPr>
          <p:cNvGrpSpPr/>
          <p:nvPr/>
        </p:nvGrpSpPr>
        <p:grpSpPr>
          <a:xfrm>
            <a:off x="3096127" y="8161955"/>
            <a:ext cx="13559774" cy="2657137"/>
            <a:chOff x="3096127" y="8161955"/>
            <a:chExt cx="13559774" cy="2657137"/>
          </a:xfrm>
        </p:grpSpPr>
        <p:sp>
          <p:nvSpPr>
            <p:cNvPr id="21" name="Ορθογώνιο: Στρογγύλεμα γωνιών 20">
              <a:extLst>
                <a:ext uri="{FF2B5EF4-FFF2-40B4-BE49-F238E27FC236}">
                  <a16:creationId xmlns:a16="http://schemas.microsoft.com/office/drawing/2014/main" id="{8617F8B4-6541-7AFF-E1A7-2436F32B81DD}"/>
                </a:ext>
              </a:extLst>
            </p:cNvPr>
            <p:cNvSpPr/>
            <p:nvPr/>
          </p:nvSpPr>
          <p:spPr>
            <a:xfrm>
              <a:off x="3096127" y="8161955"/>
              <a:ext cx="13559774" cy="2657137"/>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Η ορθή συμπλήρωση του πεδίου </a:t>
              </a:r>
              <a:r>
                <a:rPr lang="el-GR" sz="2800" dirty="0">
                  <a:solidFill>
                    <a:srgbClr val="0070C0"/>
                  </a:solidFill>
                  <a:latin typeface="Arial Black" panose="020B0A04020102020204" pitchFamily="34" charset="0"/>
                  <a:cs typeface="Arial" panose="020B0604020202020204" pitchFamily="34" charset="0"/>
                </a:rPr>
                <a:t>Σχέση με το Υποέργο </a:t>
              </a:r>
              <a:r>
                <a:rPr lang="el-GR" sz="2800" dirty="0">
                  <a:solidFill>
                    <a:schemeClr val="tx1"/>
                  </a:solidFill>
                  <a:latin typeface="Arial" panose="020B0604020202020204" pitchFamily="34" charset="0"/>
                  <a:cs typeface="Arial" panose="020B0604020202020204" pitchFamily="34" charset="0"/>
                </a:rPr>
                <a:t>είναι πολύ σημαντική </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για λόγους </a:t>
              </a:r>
              <a:r>
                <a:rPr lang="el-GR" sz="2800" b="1" dirty="0">
                  <a:solidFill>
                    <a:srgbClr val="FF0000"/>
                  </a:solidFill>
                  <a:latin typeface="Arial" panose="020B0604020202020204" pitchFamily="34" charset="0"/>
                  <a:cs typeface="Arial" panose="020B0604020202020204" pitchFamily="34" charset="0"/>
                </a:rPr>
                <a:t>Αναφορών</a:t>
              </a:r>
              <a:r>
                <a:rPr lang="el-GR" sz="2800" dirty="0">
                  <a:solidFill>
                    <a:schemeClr val="tx1"/>
                  </a:solidFill>
                  <a:latin typeface="Arial" panose="020B0604020202020204" pitchFamily="34" charset="0"/>
                  <a:cs typeface="Arial" panose="020B0604020202020204" pitchFamily="34" charset="0"/>
                </a:rPr>
                <a:t> </a:t>
              </a:r>
              <a:r>
                <a:rPr lang="el-GR" sz="2800" b="1" dirty="0">
                  <a:solidFill>
                    <a:schemeClr val="tx1"/>
                  </a:solidFill>
                  <a:latin typeface="Arial" panose="020B0604020202020204" pitchFamily="34" charset="0"/>
                  <a:cs typeface="Arial" panose="020B0604020202020204" pitchFamily="34" charset="0"/>
                </a:rPr>
                <a:t>(</a:t>
              </a:r>
              <a:r>
                <a:rPr lang="en-US" sz="2800" b="1" dirty="0">
                  <a:solidFill>
                    <a:schemeClr val="tx1"/>
                  </a:solidFill>
                  <a:latin typeface="Arial" panose="020B0604020202020204" pitchFamily="34" charset="0"/>
                  <a:cs typeface="Arial" panose="020B0604020202020204" pitchFamily="34" charset="0"/>
                </a:rPr>
                <a:t>ARACHNE</a:t>
              </a:r>
              <a:r>
                <a:rPr lang="en-US" sz="2800"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100-Final Recipients)</a:t>
              </a:r>
              <a:r>
                <a:rPr lang="en-US" sz="2800" dirty="0">
                  <a:solidFill>
                    <a:schemeClr val="tx1"/>
                  </a:solidFill>
                  <a:latin typeface="Arial" panose="020B0604020202020204" pitchFamily="34" charset="0"/>
                  <a:cs typeface="Arial" panose="020B0604020202020204" pitchFamily="34" charset="0"/>
                </a:rPr>
                <a:t> </a:t>
              </a:r>
              <a:r>
                <a:rPr lang="el-GR" sz="2800" dirty="0">
                  <a:solidFill>
                    <a:schemeClr val="tx1"/>
                  </a:solidFill>
                  <a:latin typeface="Arial" panose="020B0604020202020204" pitchFamily="34" charset="0"/>
                  <a:cs typeface="Arial" panose="020B0604020202020204" pitchFamily="34" charset="0"/>
                </a:rPr>
                <a:t>αλλά και </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για λόγους </a:t>
              </a:r>
              <a:r>
                <a:rPr lang="el-GR" sz="2800" b="1" dirty="0">
                  <a:solidFill>
                    <a:srgbClr val="FF0000"/>
                  </a:solidFill>
                  <a:latin typeface="Arial" panose="020B0604020202020204" pitchFamily="34" charset="0"/>
                  <a:cs typeface="Arial" panose="020B0604020202020204" pitchFamily="34" charset="0"/>
                </a:rPr>
                <a:t>αυτόματης διασύνδεσης με το σύστημα </a:t>
              </a:r>
              <a:r>
                <a:rPr lang="en-US" sz="2800" b="1" dirty="0">
                  <a:solidFill>
                    <a:srgbClr val="FF0000"/>
                  </a:solidFill>
                  <a:latin typeface="Arial" panose="020B0604020202020204" pitchFamily="34" charset="0"/>
                  <a:cs typeface="Arial" panose="020B0604020202020204" pitchFamily="34" charset="0"/>
                </a:rPr>
                <a:t>e-PDE</a:t>
              </a:r>
              <a:r>
                <a:rPr lang="el-GR" sz="2800" b="1" dirty="0">
                  <a:solidFill>
                    <a:srgbClr val="FF0000"/>
                  </a:solidFill>
                  <a:latin typeface="Arial" panose="020B0604020202020204" pitchFamily="34" charset="0"/>
                  <a:cs typeface="Arial" panose="020B0604020202020204" pitchFamily="34" charset="0"/>
                </a:rPr>
                <a:t> </a:t>
              </a:r>
            </a:p>
          </p:txBody>
        </p:sp>
        <p:sp>
          <p:nvSpPr>
            <p:cNvPr id="22" name="Google Shape;769;p37">
              <a:extLst>
                <a:ext uri="{FF2B5EF4-FFF2-40B4-BE49-F238E27FC236}">
                  <a16:creationId xmlns:a16="http://schemas.microsoft.com/office/drawing/2014/main" id="{EDAA4241-5412-9A89-6D54-E9646A96F39D}"/>
                </a:ext>
              </a:extLst>
            </p:cNvPr>
            <p:cNvSpPr/>
            <p:nvPr/>
          </p:nvSpPr>
          <p:spPr>
            <a:xfrm>
              <a:off x="3347690" y="9429000"/>
              <a:ext cx="968837" cy="85875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D0655AFB-D7A7-FC89-9A51-E684A7DD282D}"/>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Β1. Στοιχεία Αναδόχων</a:t>
            </a:r>
          </a:p>
        </p:txBody>
      </p:sp>
      <p:sp>
        <p:nvSpPr>
          <p:cNvPr id="3" name="Ορθογώνιο 2">
            <a:extLst>
              <a:ext uri="{FF2B5EF4-FFF2-40B4-BE49-F238E27FC236}">
                <a16:creationId xmlns:a16="http://schemas.microsoft.com/office/drawing/2014/main" id="{3E47E6FC-8890-E3A6-E295-B818FA1E77D8}"/>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Σχέση Αναδόχου με το Υποέργο (1/3)</a:t>
            </a:r>
          </a:p>
        </p:txBody>
      </p:sp>
    </p:spTree>
    <p:extLst>
      <p:ext uri="{BB962C8B-B14F-4D97-AF65-F5344CB8AC3E}">
        <p14:creationId xmlns:p14="http://schemas.microsoft.com/office/powerpoint/2010/main" val="329560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3000" fill="hold"/>
                                        <p:tgtEl>
                                          <p:spTgt spid="18"/>
                                        </p:tgtEl>
                                        <p:attrNameLst>
                                          <p:attrName>ppt_w</p:attrName>
                                        </p:attrNameLst>
                                      </p:cBhvr>
                                      <p:tavLst>
                                        <p:tav tm="0">
                                          <p:val>
                                            <p:fltVal val="0"/>
                                          </p:val>
                                        </p:tav>
                                        <p:tav tm="100000">
                                          <p:val>
                                            <p:strVal val="#ppt_w"/>
                                          </p:val>
                                        </p:tav>
                                      </p:tavLst>
                                    </p:anim>
                                    <p:anim calcmode="lin" valueType="num">
                                      <p:cBhvr>
                                        <p:cTn id="17" dur="3000" fill="hold"/>
                                        <p:tgtEl>
                                          <p:spTgt spid="18"/>
                                        </p:tgtEl>
                                        <p:attrNameLst>
                                          <p:attrName>ppt_h</p:attrName>
                                        </p:attrNameLst>
                                      </p:cBhvr>
                                      <p:tavLst>
                                        <p:tav tm="0">
                                          <p:val>
                                            <p:fltVal val="0"/>
                                          </p:val>
                                        </p:tav>
                                        <p:tav tm="100000">
                                          <p:val>
                                            <p:strVal val="#ppt_h"/>
                                          </p:val>
                                        </p:tav>
                                      </p:tavLst>
                                    </p:anim>
                                    <p:animEffect transition="in" filter="fade">
                                      <p:cBhvr>
                                        <p:cTn id="18" dur="3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anim calcmode="lin" valueType="num">
                                      <p:cBhvr>
                                        <p:cTn id="24" dur="2000" fill="hold"/>
                                        <p:tgtEl>
                                          <p:spTgt spid="23"/>
                                        </p:tgtEl>
                                        <p:attrNameLst>
                                          <p:attrName>ppt_x</p:attrName>
                                        </p:attrNameLst>
                                      </p:cBhvr>
                                      <p:tavLst>
                                        <p:tav tm="0">
                                          <p:val>
                                            <p:strVal val="#ppt_x"/>
                                          </p:val>
                                        </p:tav>
                                        <p:tav tm="100000">
                                          <p:val>
                                            <p:strVal val="#ppt_x"/>
                                          </p:val>
                                        </p:tav>
                                      </p:tavLst>
                                    </p:anim>
                                    <p:anim calcmode="lin" valueType="num">
                                      <p:cBhvr>
                                        <p:cTn id="25"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18" name="Εικόνα 17">
            <a:extLst>
              <a:ext uri="{FF2B5EF4-FFF2-40B4-BE49-F238E27FC236}">
                <a16:creationId xmlns:a16="http://schemas.microsoft.com/office/drawing/2014/main" id="{6D3315F4-E078-FCF5-8510-4F14632C6409}"/>
              </a:ext>
            </a:extLst>
          </p:cNvPr>
          <p:cNvPicPr>
            <a:picLocks noChangeAspect="1"/>
          </p:cNvPicPr>
          <p:nvPr/>
        </p:nvPicPr>
        <p:blipFill rotWithShape="1">
          <a:blip r:embed="rId6"/>
          <a:srcRect l="42403" t="41191" r="12948" b="42591"/>
          <a:stretch/>
        </p:blipFill>
        <p:spPr>
          <a:xfrm>
            <a:off x="4993835" y="2286317"/>
            <a:ext cx="9652608" cy="1972242"/>
          </a:xfrm>
          <a:prstGeom prst="rect">
            <a:avLst/>
          </a:prstGeom>
          <a:effectLst>
            <a:glow rad="228600">
              <a:schemeClr val="bg1">
                <a:alpha val="40000"/>
              </a:schemeClr>
            </a:glow>
            <a:softEdge rad="12700"/>
          </a:effectLst>
        </p:spPr>
      </p:pic>
      <p:grpSp>
        <p:nvGrpSpPr>
          <p:cNvPr id="5" name="Ομάδα 4">
            <a:extLst>
              <a:ext uri="{FF2B5EF4-FFF2-40B4-BE49-F238E27FC236}">
                <a16:creationId xmlns:a16="http://schemas.microsoft.com/office/drawing/2014/main" id="{7712A3B4-DFA5-6BBD-4D77-339335E1C0E4}"/>
              </a:ext>
            </a:extLst>
          </p:cNvPr>
          <p:cNvGrpSpPr/>
          <p:nvPr/>
        </p:nvGrpSpPr>
        <p:grpSpPr>
          <a:xfrm>
            <a:off x="2837496" y="4360112"/>
            <a:ext cx="14969246" cy="784474"/>
            <a:chOff x="2837496" y="5755766"/>
            <a:chExt cx="14969246" cy="784474"/>
          </a:xfrm>
        </p:grpSpPr>
        <p:sp>
          <p:nvSpPr>
            <p:cNvPr id="3" name="TextBox 2">
              <a:extLst>
                <a:ext uri="{FF2B5EF4-FFF2-40B4-BE49-F238E27FC236}">
                  <a16:creationId xmlns:a16="http://schemas.microsoft.com/office/drawing/2014/main" id="{F2EC4765-8172-AA9C-D08C-D5CD495917A2}"/>
                </a:ext>
              </a:extLst>
            </p:cNvPr>
            <p:cNvSpPr txBox="1"/>
            <p:nvPr/>
          </p:nvSpPr>
          <p:spPr>
            <a:xfrm>
              <a:off x="2837496" y="5770799"/>
              <a:ext cx="6219941" cy="769441"/>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Περίπτωση Υποέργου</a:t>
              </a:r>
            </a:p>
          </p:txBody>
        </p:sp>
        <p:sp>
          <p:nvSpPr>
            <p:cNvPr id="4" name="TextBox 3">
              <a:extLst>
                <a:ext uri="{FF2B5EF4-FFF2-40B4-BE49-F238E27FC236}">
                  <a16:creationId xmlns:a16="http://schemas.microsoft.com/office/drawing/2014/main" id="{17FB59E1-7D1F-185F-C67D-04DDBD99FA83}"/>
                </a:ext>
              </a:extLst>
            </p:cNvPr>
            <p:cNvSpPr txBox="1"/>
            <p:nvPr/>
          </p:nvSpPr>
          <p:spPr>
            <a:xfrm>
              <a:off x="9756953" y="5755766"/>
              <a:ext cx="8049789" cy="769441"/>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Πεδίο </a:t>
              </a:r>
              <a:r>
                <a:rPr lang="el-GR" sz="4400" b="1" dirty="0">
                  <a:solidFill>
                    <a:srgbClr val="FFC000"/>
                  </a:solidFill>
                  <a:effectLst>
                    <a:glow rad="228600">
                      <a:schemeClr val="accent1">
                        <a:satMod val="175000"/>
                        <a:alpha val="40000"/>
                      </a:schemeClr>
                    </a:glow>
                  </a:effectLst>
                  <a:latin typeface="Arial" panose="020B0604020202020204" pitchFamily="34" charset="0"/>
                  <a:cs typeface="Arial" panose="020B0604020202020204" pitchFamily="34" charset="0"/>
                </a:rPr>
                <a:t>Σχέση με το Υποέργο</a:t>
              </a:r>
            </a:p>
          </p:txBody>
        </p:sp>
      </p:grpSp>
      <p:sp>
        <p:nvSpPr>
          <p:cNvPr id="6" name="Ελεύθερη σχεδίαση: Σχήμα 5">
            <a:extLst>
              <a:ext uri="{FF2B5EF4-FFF2-40B4-BE49-F238E27FC236}">
                <a16:creationId xmlns:a16="http://schemas.microsoft.com/office/drawing/2014/main" id="{A4E53994-6B1A-0358-AEC2-652F24D671CF}"/>
              </a:ext>
            </a:extLst>
          </p:cNvPr>
          <p:cNvSpPr/>
          <p:nvPr/>
        </p:nvSpPr>
        <p:spPr>
          <a:xfrm>
            <a:off x="2663381" y="5246067"/>
            <a:ext cx="6721248"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5">
                  <a:shade val="30000"/>
                  <a:satMod val="115000"/>
                </a:schemeClr>
              </a:gs>
              <a:gs pos="50000">
                <a:srgbClr val="3694AE"/>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ΔΗΜΟΣΙΑ ΣΥΜΒΑΣΗ - Ανάδο</a:t>
            </a:r>
            <a:r>
              <a:rPr lang="el-GR" sz="2400" b="1" dirty="0">
                <a:latin typeface="Arial" panose="020B0604020202020204" pitchFamily="34" charset="0"/>
                <a:cs typeface="Arial" panose="020B0604020202020204" pitchFamily="34" charset="0"/>
              </a:rPr>
              <a:t>χος</a:t>
            </a:r>
            <a:endParaRPr lang="el-GR" sz="2400" b="1" kern="1200" dirty="0">
              <a:latin typeface="Arial" panose="020B0604020202020204" pitchFamily="34" charset="0"/>
              <a:cs typeface="Arial" panose="020B0604020202020204" pitchFamily="34" charset="0"/>
            </a:endParaRPr>
          </a:p>
        </p:txBody>
      </p:sp>
      <p:sp>
        <p:nvSpPr>
          <p:cNvPr id="7" name="Ελεύθερη σχεδίαση: Σχήμα 6">
            <a:extLst>
              <a:ext uri="{FF2B5EF4-FFF2-40B4-BE49-F238E27FC236}">
                <a16:creationId xmlns:a16="http://schemas.microsoft.com/office/drawing/2014/main" id="{CDDF8627-F67B-0C1E-E7A2-FA77145F5A90}"/>
              </a:ext>
            </a:extLst>
          </p:cNvPr>
          <p:cNvSpPr/>
          <p:nvPr/>
        </p:nvSpPr>
        <p:spPr>
          <a:xfrm>
            <a:off x="10637202" y="5230025"/>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1. Ανάδοχος</a:t>
            </a:r>
            <a:endParaRPr lang="el-GR" sz="2800" kern="1200" dirty="0">
              <a:solidFill>
                <a:schemeClr val="tx1"/>
              </a:solidFill>
            </a:endParaRPr>
          </a:p>
        </p:txBody>
      </p:sp>
      <p:sp>
        <p:nvSpPr>
          <p:cNvPr id="8" name="Ελεύθερη σχεδίαση: Σχήμα 7">
            <a:extLst>
              <a:ext uri="{FF2B5EF4-FFF2-40B4-BE49-F238E27FC236}">
                <a16:creationId xmlns:a16="http://schemas.microsoft.com/office/drawing/2014/main" id="{25164BF2-9C66-A4A3-9E19-D06F17B362D6}"/>
              </a:ext>
            </a:extLst>
          </p:cNvPr>
          <p:cNvSpPr/>
          <p:nvPr/>
        </p:nvSpPr>
        <p:spPr>
          <a:xfrm>
            <a:off x="2663381" y="5954266"/>
            <a:ext cx="6702220"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5">
                  <a:shade val="30000"/>
                  <a:satMod val="115000"/>
                </a:schemeClr>
              </a:gs>
              <a:gs pos="50000">
                <a:srgbClr val="3694AE"/>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ΔΗΜΟΣΙΑ ΣΥΜΒΑΣΗ - </a:t>
            </a:r>
            <a:r>
              <a:rPr lang="el-GR" sz="2400" b="1" dirty="0">
                <a:latin typeface="Arial" panose="020B0604020202020204" pitchFamily="34" charset="0"/>
                <a:cs typeface="Arial" panose="020B0604020202020204" pitchFamily="34" charset="0"/>
              </a:rPr>
              <a:t>Υπεργολάβος</a:t>
            </a:r>
            <a:endParaRPr lang="el-GR" sz="2400" b="1" kern="1200" dirty="0">
              <a:latin typeface="Arial" panose="020B0604020202020204" pitchFamily="34" charset="0"/>
              <a:cs typeface="Arial" panose="020B0604020202020204" pitchFamily="34" charset="0"/>
            </a:endParaRPr>
          </a:p>
        </p:txBody>
      </p:sp>
      <p:sp>
        <p:nvSpPr>
          <p:cNvPr id="9" name="Ελεύθερη σχεδίαση: Σχήμα 8">
            <a:extLst>
              <a:ext uri="{FF2B5EF4-FFF2-40B4-BE49-F238E27FC236}">
                <a16:creationId xmlns:a16="http://schemas.microsoft.com/office/drawing/2014/main" id="{80FBA8D8-3643-76EC-B0F8-8DF28C47E151}"/>
              </a:ext>
            </a:extLst>
          </p:cNvPr>
          <p:cNvSpPr/>
          <p:nvPr/>
        </p:nvSpPr>
        <p:spPr>
          <a:xfrm>
            <a:off x="2663381" y="6662465"/>
            <a:ext cx="6702220"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ΠΡΟΣΚΛΗΣΗ – Φορέας Πρόσκλησης</a:t>
            </a:r>
          </a:p>
        </p:txBody>
      </p:sp>
      <p:sp>
        <p:nvSpPr>
          <p:cNvPr id="10" name="Ελεύθερη σχεδίαση: Σχήμα 9">
            <a:extLst>
              <a:ext uri="{FF2B5EF4-FFF2-40B4-BE49-F238E27FC236}">
                <a16:creationId xmlns:a16="http://schemas.microsoft.com/office/drawing/2014/main" id="{5ACE61A6-FE11-CCC5-0DF4-52147B914775}"/>
              </a:ext>
            </a:extLst>
          </p:cNvPr>
          <p:cNvSpPr/>
          <p:nvPr/>
        </p:nvSpPr>
        <p:spPr>
          <a:xfrm>
            <a:off x="10637202" y="6657217"/>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dirty="0">
                <a:solidFill>
                  <a:schemeClr val="tx1"/>
                </a:solidFill>
              </a:rPr>
              <a:t>4</a:t>
            </a:r>
            <a:r>
              <a:rPr lang="el-GR" sz="2800" b="1" kern="1200" dirty="0">
                <a:solidFill>
                  <a:schemeClr val="tx1"/>
                </a:solidFill>
              </a:rPr>
              <a:t>. </a:t>
            </a:r>
            <a:r>
              <a:rPr lang="el-GR" sz="2800" b="1" dirty="0">
                <a:solidFill>
                  <a:schemeClr val="tx1"/>
                </a:solidFill>
              </a:rPr>
              <a:t>Φορέας</a:t>
            </a:r>
            <a:endParaRPr lang="el-GR" sz="2800" kern="1200" dirty="0">
              <a:solidFill>
                <a:schemeClr val="tx1"/>
              </a:solidFill>
            </a:endParaRPr>
          </a:p>
        </p:txBody>
      </p:sp>
      <p:sp>
        <p:nvSpPr>
          <p:cNvPr id="11" name="Ελεύθερη σχεδίαση: Σχήμα 10">
            <a:extLst>
              <a:ext uri="{FF2B5EF4-FFF2-40B4-BE49-F238E27FC236}">
                <a16:creationId xmlns:a16="http://schemas.microsoft.com/office/drawing/2014/main" id="{A8AE68DE-2884-AE78-817E-B1CA49498222}"/>
              </a:ext>
            </a:extLst>
          </p:cNvPr>
          <p:cNvSpPr/>
          <p:nvPr/>
        </p:nvSpPr>
        <p:spPr>
          <a:xfrm>
            <a:off x="10637202" y="5943621"/>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6. Υπεργολάβος</a:t>
            </a:r>
            <a:endParaRPr lang="el-GR" sz="2800" kern="1200" dirty="0">
              <a:solidFill>
                <a:schemeClr val="tx1"/>
              </a:solidFill>
            </a:endParaRPr>
          </a:p>
        </p:txBody>
      </p:sp>
      <p:sp>
        <p:nvSpPr>
          <p:cNvPr id="15" name="Ελεύθερη σχεδίαση: Σχήμα 14">
            <a:extLst>
              <a:ext uri="{FF2B5EF4-FFF2-40B4-BE49-F238E27FC236}">
                <a16:creationId xmlns:a16="http://schemas.microsoft.com/office/drawing/2014/main" id="{8C41D067-150F-C827-B631-D6A7A2396D97}"/>
              </a:ext>
            </a:extLst>
          </p:cNvPr>
          <p:cNvSpPr/>
          <p:nvPr/>
        </p:nvSpPr>
        <p:spPr>
          <a:xfrm>
            <a:off x="2663381" y="7370664"/>
            <a:ext cx="6721249"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ΠΡΟΣΚΛΗΣΗ – Αποδέκτης Ενίσχυσης</a:t>
            </a:r>
          </a:p>
        </p:txBody>
      </p:sp>
      <p:sp>
        <p:nvSpPr>
          <p:cNvPr id="20" name="Ελεύθερη σχεδίαση: Σχήμα 19">
            <a:extLst>
              <a:ext uri="{FF2B5EF4-FFF2-40B4-BE49-F238E27FC236}">
                <a16:creationId xmlns:a16="http://schemas.microsoft.com/office/drawing/2014/main" id="{7DBEA865-CF5F-7BA2-0CD6-B25B8511D2DC}"/>
              </a:ext>
            </a:extLst>
          </p:cNvPr>
          <p:cNvSpPr/>
          <p:nvPr/>
        </p:nvSpPr>
        <p:spPr>
          <a:xfrm>
            <a:off x="10637202" y="7370813"/>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5. Τελικός Αποδέκτης</a:t>
            </a:r>
            <a:endParaRPr lang="el-GR" sz="2800" kern="1200" dirty="0">
              <a:solidFill>
                <a:schemeClr val="tx1"/>
              </a:solidFill>
            </a:endParaRPr>
          </a:p>
        </p:txBody>
      </p:sp>
      <p:sp>
        <p:nvSpPr>
          <p:cNvPr id="24" name="Ελεύθερη σχεδίαση: Σχήμα 23">
            <a:extLst>
              <a:ext uri="{FF2B5EF4-FFF2-40B4-BE49-F238E27FC236}">
                <a16:creationId xmlns:a16="http://schemas.microsoft.com/office/drawing/2014/main" id="{AAC16900-4A69-7D2E-E679-A1D43734702F}"/>
              </a:ext>
            </a:extLst>
          </p:cNvPr>
          <p:cNvSpPr/>
          <p:nvPr/>
        </p:nvSpPr>
        <p:spPr>
          <a:xfrm>
            <a:off x="2663381" y="8078863"/>
            <a:ext cx="6721250"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rgbClr val="B39FCA"/>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ΑΥΙΜ | ΑΥΤΕΠΙΣΤΑΣΙΑ – Φορέας</a:t>
            </a:r>
          </a:p>
        </p:txBody>
      </p:sp>
      <p:sp>
        <p:nvSpPr>
          <p:cNvPr id="25" name="Ελεύθερη σχεδίαση: Σχήμα 24">
            <a:extLst>
              <a:ext uri="{FF2B5EF4-FFF2-40B4-BE49-F238E27FC236}">
                <a16:creationId xmlns:a16="http://schemas.microsoft.com/office/drawing/2014/main" id="{1956B8B4-42E5-D053-8D8C-937F585D6DE8}"/>
              </a:ext>
            </a:extLst>
          </p:cNvPr>
          <p:cNvSpPr/>
          <p:nvPr/>
        </p:nvSpPr>
        <p:spPr>
          <a:xfrm>
            <a:off x="10637202" y="8798005"/>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1. Ανάδοχος</a:t>
            </a:r>
            <a:endParaRPr lang="el-GR" sz="2800" kern="1200" dirty="0">
              <a:solidFill>
                <a:schemeClr val="tx1"/>
              </a:solidFill>
            </a:endParaRPr>
          </a:p>
        </p:txBody>
      </p:sp>
      <p:sp>
        <p:nvSpPr>
          <p:cNvPr id="26" name="Ελεύθερη σχεδίαση: Σχήμα 25">
            <a:extLst>
              <a:ext uri="{FF2B5EF4-FFF2-40B4-BE49-F238E27FC236}">
                <a16:creationId xmlns:a16="http://schemas.microsoft.com/office/drawing/2014/main" id="{AC1FF3C7-7C0A-7F33-E471-34A01A4A5FA2}"/>
              </a:ext>
            </a:extLst>
          </p:cNvPr>
          <p:cNvSpPr/>
          <p:nvPr/>
        </p:nvSpPr>
        <p:spPr>
          <a:xfrm>
            <a:off x="10637202" y="8084409"/>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dirty="0">
                <a:solidFill>
                  <a:schemeClr val="tx1"/>
                </a:solidFill>
              </a:rPr>
              <a:t>4</a:t>
            </a:r>
            <a:r>
              <a:rPr lang="el-GR" sz="2800" b="1" kern="1200" dirty="0">
                <a:solidFill>
                  <a:schemeClr val="tx1"/>
                </a:solidFill>
              </a:rPr>
              <a:t>. </a:t>
            </a:r>
            <a:r>
              <a:rPr lang="el-GR" sz="2800" b="1" dirty="0">
                <a:solidFill>
                  <a:schemeClr val="tx1"/>
                </a:solidFill>
              </a:rPr>
              <a:t>Φορέας</a:t>
            </a:r>
            <a:endParaRPr lang="el-GR" sz="2800" kern="1200" dirty="0">
              <a:solidFill>
                <a:schemeClr val="tx1"/>
              </a:solidFill>
            </a:endParaRPr>
          </a:p>
        </p:txBody>
      </p:sp>
      <p:sp>
        <p:nvSpPr>
          <p:cNvPr id="27" name="Ελεύθερη σχεδίαση: Σχήμα 26">
            <a:extLst>
              <a:ext uri="{FF2B5EF4-FFF2-40B4-BE49-F238E27FC236}">
                <a16:creationId xmlns:a16="http://schemas.microsoft.com/office/drawing/2014/main" id="{8746AD7D-2510-DBB2-D25D-544D7CB4FBDB}"/>
              </a:ext>
            </a:extLst>
          </p:cNvPr>
          <p:cNvSpPr/>
          <p:nvPr/>
        </p:nvSpPr>
        <p:spPr>
          <a:xfrm>
            <a:off x="2663381" y="8787062"/>
            <a:ext cx="6721250"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rgbClr val="B39FCA"/>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ΑΥΙΜ | ΑΥΤΕΠΙΣΤΑΣΙΑ – Ανάδοχος Σύμβασης</a:t>
            </a:r>
          </a:p>
        </p:txBody>
      </p:sp>
      <p:sp>
        <p:nvSpPr>
          <p:cNvPr id="28" name="Ελεύθερη σχεδίαση: Σχήμα 27">
            <a:extLst>
              <a:ext uri="{FF2B5EF4-FFF2-40B4-BE49-F238E27FC236}">
                <a16:creationId xmlns:a16="http://schemas.microsoft.com/office/drawing/2014/main" id="{7D3FACB1-20F5-76D4-9ABB-37C9ADA8D7E6}"/>
              </a:ext>
            </a:extLst>
          </p:cNvPr>
          <p:cNvSpPr/>
          <p:nvPr/>
        </p:nvSpPr>
        <p:spPr>
          <a:xfrm>
            <a:off x="2663380" y="9495261"/>
            <a:ext cx="6702219"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8E3B00"/>
              </a:gs>
              <a:gs pos="50000">
                <a:srgbClr val="CD5900"/>
              </a:gs>
              <a:gs pos="100000">
                <a:schemeClr val="accent6">
                  <a:lumMod val="75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ΑΠΑΛΛΟΤΡΙΩΣΗ – Φορέας</a:t>
            </a:r>
          </a:p>
        </p:txBody>
      </p:sp>
      <p:sp>
        <p:nvSpPr>
          <p:cNvPr id="29" name="Ελεύθερη σχεδίαση: Σχήμα 28">
            <a:extLst>
              <a:ext uri="{FF2B5EF4-FFF2-40B4-BE49-F238E27FC236}">
                <a16:creationId xmlns:a16="http://schemas.microsoft.com/office/drawing/2014/main" id="{12144F40-F65E-00E8-E04E-B64F28D51EB9}"/>
              </a:ext>
            </a:extLst>
          </p:cNvPr>
          <p:cNvSpPr/>
          <p:nvPr/>
        </p:nvSpPr>
        <p:spPr>
          <a:xfrm>
            <a:off x="10637202" y="9511601"/>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4. Φορέας</a:t>
            </a:r>
            <a:endParaRPr lang="el-GR" sz="2800" kern="1200" dirty="0">
              <a:solidFill>
                <a:schemeClr val="tx1"/>
              </a:solidFill>
            </a:endParaRPr>
          </a:p>
        </p:txBody>
      </p:sp>
      <p:sp>
        <p:nvSpPr>
          <p:cNvPr id="30" name="Ελεύθερη σχεδίαση: Σχήμα 29">
            <a:extLst>
              <a:ext uri="{FF2B5EF4-FFF2-40B4-BE49-F238E27FC236}">
                <a16:creationId xmlns:a16="http://schemas.microsoft.com/office/drawing/2014/main" id="{71B16E97-5321-E845-BB93-0090D449D9FC}"/>
              </a:ext>
            </a:extLst>
          </p:cNvPr>
          <p:cNvSpPr/>
          <p:nvPr/>
        </p:nvSpPr>
        <p:spPr>
          <a:xfrm>
            <a:off x="2663380" y="10203461"/>
            <a:ext cx="6702218"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ΕΡΓΑΣΙΕΣ Ο.Κ.Ω.</a:t>
            </a:r>
          </a:p>
        </p:txBody>
      </p:sp>
      <p:sp>
        <p:nvSpPr>
          <p:cNvPr id="31" name="Ελεύθερη σχεδίαση: Σχήμα 30">
            <a:extLst>
              <a:ext uri="{FF2B5EF4-FFF2-40B4-BE49-F238E27FC236}">
                <a16:creationId xmlns:a16="http://schemas.microsoft.com/office/drawing/2014/main" id="{949E37B6-691E-BE90-3B6C-1EFEF5FCA1B8}"/>
              </a:ext>
            </a:extLst>
          </p:cNvPr>
          <p:cNvSpPr/>
          <p:nvPr/>
        </p:nvSpPr>
        <p:spPr>
          <a:xfrm>
            <a:off x="10637202" y="10225198"/>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4. Φορέας</a:t>
            </a:r>
            <a:endParaRPr lang="el-GR" sz="2800" kern="1200" dirty="0">
              <a:solidFill>
                <a:schemeClr val="tx1"/>
              </a:solidFill>
            </a:endParaRPr>
          </a:p>
        </p:txBody>
      </p:sp>
      <p:sp>
        <p:nvSpPr>
          <p:cNvPr id="2" name="TextBox 1">
            <a:extLst>
              <a:ext uri="{FF2B5EF4-FFF2-40B4-BE49-F238E27FC236}">
                <a16:creationId xmlns:a16="http://schemas.microsoft.com/office/drawing/2014/main" id="{62479853-5875-AB5D-18A9-B6FDFAD39257}"/>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Β1. Στοιχεία Αναδόχων</a:t>
            </a:r>
          </a:p>
        </p:txBody>
      </p:sp>
      <p:sp>
        <p:nvSpPr>
          <p:cNvPr id="14" name="Ορθογώνιο 13">
            <a:extLst>
              <a:ext uri="{FF2B5EF4-FFF2-40B4-BE49-F238E27FC236}">
                <a16:creationId xmlns:a16="http://schemas.microsoft.com/office/drawing/2014/main" id="{F40E7D1B-C49B-2817-3AF8-B152A9C13274}"/>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Σχέση Αναδόχου με το Υποέργο (2/3)</a:t>
            </a:r>
          </a:p>
        </p:txBody>
      </p:sp>
      <p:sp>
        <p:nvSpPr>
          <p:cNvPr id="19" name="Ελεύθερη σχεδίαση: Σχήμα 18">
            <a:extLst>
              <a:ext uri="{FF2B5EF4-FFF2-40B4-BE49-F238E27FC236}">
                <a16:creationId xmlns:a16="http://schemas.microsoft.com/office/drawing/2014/main" id="{56BDAB8D-26E7-FF0F-8EE0-937B7FE97222}"/>
              </a:ext>
            </a:extLst>
          </p:cNvPr>
          <p:cNvSpPr/>
          <p:nvPr/>
        </p:nvSpPr>
        <p:spPr>
          <a:xfrm>
            <a:off x="10628312" y="7368273"/>
            <a:ext cx="6111150" cy="61200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5. Τελικός Αποδέκτης </a:t>
            </a:r>
            <a:r>
              <a:rPr lang="el-GR" sz="2800" b="1" kern="1200" dirty="0">
                <a:solidFill>
                  <a:srgbClr val="FF0000"/>
                </a:solidFill>
              </a:rPr>
              <a:t>ή </a:t>
            </a:r>
            <a:r>
              <a:rPr lang="el-GR" sz="2800" b="1" kern="1200" dirty="0">
                <a:solidFill>
                  <a:srgbClr val="FF0000"/>
                </a:solidFill>
                <a:highlight>
                  <a:srgbClr val="FFFF00"/>
                </a:highlight>
              </a:rPr>
              <a:t>3. Δικαιούχος</a:t>
            </a:r>
            <a:endParaRPr lang="el-GR" sz="2800" kern="1200" dirty="0">
              <a:solidFill>
                <a:srgbClr val="FF0000"/>
              </a:solidFill>
              <a:highlight>
                <a:srgbClr val="FFFF00"/>
              </a:highlight>
            </a:endParaRPr>
          </a:p>
        </p:txBody>
      </p:sp>
    </p:spTree>
    <p:extLst>
      <p:ext uri="{BB962C8B-B14F-4D97-AF65-F5344CB8AC3E}">
        <p14:creationId xmlns:p14="http://schemas.microsoft.com/office/powerpoint/2010/main" val="234595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4" presetClass="entr" presetSubtype="1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randombar(horizontal)">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10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14" presetClass="entr" presetSubtype="1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20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14" presetClass="entr" presetSubtype="1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2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childTnLst>
                          </p:cTn>
                        </p:par>
                        <p:par>
                          <p:cTn id="89" fill="hold">
                            <p:stCondLst>
                              <p:cond delay="1000"/>
                            </p:stCondLst>
                            <p:childTnLst>
                              <p:par>
                                <p:cTn id="90" presetID="14" presetClass="entr" presetSubtype="10"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randombar(horizontal)">
                                      <p:cBhvr>
                                        <p:cTn id="92" dur="20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14" presetClass="entr" presetSubtype="10"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randombar(horizontal)">
                                      <p:cBhvr>
                                        <p:cTn id="10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20" grpId="0" animBg="1"/>
      <p:bldP spid="24" grpId="0" animBg="1"/>
      <p:bldP spid="25" grpId="0" animBg="1"/>
      <p:bldP spid="26" grpId="0" animBg="1"/>
      <p:bldP spid="27" grpId="0" animBg="1"/>
      <p:bldP spid="28" grpId="0" animBg="1"/>
      <p:bldP spid="29" grpId="0" animBg="1"/>
      <p:bldP spid="30" grpId="0" animBg="1"/>
      <p:bldP spid="31" grpId="0" animBg="1"/>
      <p:bldP spid="1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14" name="Εικόνα 13">
            <a:extLst>
              <a:ext uri="{FF2B5EF4-FFF2-40B4-BE49-F238E27FC236}">
                <a16:creationId xmlns:a16="http://schemas.microsoft.com/office/drawing/2014/main" id="{307D29CB-DD1F-D02C-B206-53F81EDC6933}"/>
              </a:ext>
            </a:extLst>
          </p:cNvPr>
          <p:cNvPicPr>
            <a:picLocks noChangeAspect="1"/>
          </p:cNvPicPr>
          <p:nvPr/>
        </p:nvPicPr>
        <p:blipFill>
          <a:blip r:embed="rId6"/>
          <a:stretch>
            <a:fillRect/>
          </a:stretch>
        </p:blipFill>
        <p:spPr>
          <a:xfrm>
            <a:off x="3728567" y="2461193"/>
            <a:ext cx="15931205" cy="5656112"/>
          </a:xfrm>
          <a:prstGeom prst="rect">
            <a:avLst/>
          </a:prstGeom>
          <a:effectLst>
            <a:glow rad="228600">
              <a:schemeClr val="bg1">
                <a:alpha val="40000"/>
              </a:schemeClr>
            </a:glow>
            <a:softEdge rad="12700"/>
          </a:effectLst>
        </p:spPr>
      </p:pic>
      <p:pic>
        <p:nvPicPr>
          <p:cNvPr id="21" name="Εικόνα 20">
            <a:extLst>
              <a:ext uri="{FF2B5EF4-FFF2-40B4-BE49-F238E27FC236}">
                <a16:creationId xmlns:a16="http://schemas.microsoft.com/office/drawing/2014/main" id="{FE19DDC7-4C5A-6BCF-220F-76D4E560777F}"/>
              </a:ext>
            </a:extLst>
          </p:cNvPr>
          <p:cNvPicPr>
            <a:picLocks noChangeAspect="1"/>
          </p:cNvPicPr>
          <p:nvPr/>
        </p:nvPicPr>
        <p:blipFill rotWithShape="1">
          <a:blip r:embed="rId7"/>
          <a:srcRect l="62576" t="44933" r="13290" b="42346"/>
          <a:stretch/>
        </p:blipFill>
        <p:spPr>
          <a:xfrm>
            <a:off x="14651664" y="6398748"/>
            <a:ext cx="4848447" cy="1437448"/>
          </a:xfrm>
          <a:prstGeom prst="rect">
            <a:avLst/>
          </a:prstGeom>
          <a:effectLst>
            <a:glow rad="228600">
              <a:schemeClr val="bg1">
                <a:alpha val="40000"/>
              </a:schemeClr>
            </a:glow>
            <a:softEdge rad="12700"/>
          </a:effectLst>
        </p:spPr>
      </p:pic>
      <p:sp>
        <p:nvSpPr>
          <p:cNvPr id="22" name="Ορθογώνιο: Στρογγύλεμα γωνιών 21">
            <a:extLst>
              <a:ext uri="{FF2B5EF4-FFF2-40B4-BE49-F238E27FC236}">
                <a16:creationId xmlns:a16="http://schemas.microsoft.com/office/drawing/2014/main" id="{2F4A8A89-A567-5789-A8CC-8F1CEC9511AE}"/>
              </a:ext>
            </a:extLst>
          </p:cNvPr>
          <p:cNvSpPr/>
          <p:nvPr/>
        </p:nvSpPr>
        <p:spPr>
          <a:xfrm>
            <a:off x="14799400" y="6592529"/>
            <a:ext cx="1527063" cy="2433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3" name="Ορθογώνιο: Στρογγύλεμα γωνιών 22">
            <a:extLst>
              <a:ext uri="{FF2B5EF4-FFF2-40B4-BE49-F238E27FC236}">
                <a16:creationId xmlns:a16="http://schemas.microsoft.com/office/drawing/2014/main" id="{00DC6907-E2FF-4A28-9FFA-A96E5BF57DFC}"/>
              </a:ext>
            </a:extLst>
          </p:cNvPr>
          <p:cNvSpPr/>
          <p:nvPr/>
        </p:nvSpPr>
        <p:spPr>
          <a:xfrm>
            <a:off x="14804317" y="7592962"/>
            <a:ext cx="1522148" cy="2433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2" name="Ορθογώνιο: Στρογγύλεμα γωνιών 31">
            <a:extLst>
              <a:ext uri="{FF2B5EF4-FFF2-40B4-BE49-F238E27FC236}">
                <a16:creationId xmlns:a16="http://schemas.microsoft.com/office/drawing/2014/main" id="{379EC2DD-A82D-241C-A356-52376146CC1A}"/>
              </a:ext>
            </a:extLst>
          </p:cNvPr>
          <p:cNvSpPr/>
          <p:nvPr/>
        </p:nvSpPr>
        <p:spPr>
          <a:xfrm>
            <a:off x="14794483" y="7369278"/>
            <a:ext cx="1531981" cy="2433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35" name="Εικόνα 34">
            <a:extLst>
              <a:ext uri="{FF2B5EF4-FFF2-40B4-BE49-F238E27FC236}">
                <a16:creationId xmlns:a16="http://schemas.microsoft.com/office/drawing/2014/main" id="{1E194A9D-DDEC-BC8F-EBCF-B2F77F7659F2}"/>
              </a:ext>
            </a:extLst>
          </p:cNvPr>
          <p:cNvPicPr>
            <a:picLocks noChangeAspect="1"/>
          </p:cNvPicPr>
          <p:nvPr/>
        </p:nvPicPr>
        <p:blipFill>
          <a:blip r:embed="rId8"/>
          <a:stretch>
            <a:fillRect/>
          </a:stretch>
        </p:blipFill>
        <p:spPr>
          <a:xfrm>
            <a:off x="3689684" y="2461444"/>
            <a:ext cx="16061599" cy="8259328"/>
          </a:xfrm>
          <a:prstGeom prst="rect">
            <a:avLst/>
          </a:prstGeom>
          <a:effectLst>
            <a:glow rad="228600">
              <a:schemeClr val="bg1">
                <a:alpha val="40000"/>
              </a:schemeClr>
            </a:glow>
            <a:softEdge rad="12700"/>
          </a:effectLst>
        </p:spPr>
      </p:pic>
      <p:sp>
        <p:nvSpPr>
          <p:cNvPr id="36" name="Ορθογώνιο: Στρογγύλεμα γωνιών 35">
            <a:extLst>
              <a:ext uri="{FF2B5EF4-FFF2-40B4-BE49-F238E27FC236}">
                <a16:creationId xmlns:a16="http://schemas.microsoft.com/office/drawing/2014/main" id="{4451907D-A774-82F2-E18D-B310CBA96142}"/>
              </a:ext>
            </a:extLst>
          </p:cNvPr>
          <p:cNvSpPr/>
          <p:nvPr/>
        </p:nvSpPr>
        <p:spPr>
          <a:xfrm>
            <a:off x="3832109" y="7320245"/>
            <a:ext cx="15668002" cy="3294929"/>
          </a:xfrm>
          <a:prstGeom prst="roundRect">
            <a:avLst/>
          </a:prstGeom>
          <a:solidFill>
            <a:srgbClr val="FFFF00">
              <a:alpha val="2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 name="TextBox 1">
            <a:extLst>
              <a:ext uri="{FF2B5EF4-FFF2-40B4-BE49-F238E27FC236}">
                <a16:creationId xmlns:a16="http://schemas.microsoft.com/office/drawing/2014/main" id="{B6EDC8A5-F9C7-80AE-981B-770AF579A9B2}"/>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Β1. Στοιχεία Αναδόχων</a:t>
            </a:r>
          </a:p>
        </p:txBody>
      </p:sp>
      <p:sp>
        <p:nvSpPr>
          <p:cNvPr id="3" name="Ορθογώνιο 2">
            <a:extLst>
              <a:ext uri="{FF2B5EF4-FFF2-40B4-BE49-F238E27FC236}">
                <a16:creationId xmlns:a16="http://schemas.microsoft.com/office/drawing/2014/main" id="{319EE194-10CE-4F27-C2F7-42BD2FB5D43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Σχέση Αναδόχου με το Υποέργο (3/3)</a:t>
            </a:r>
          </a:p>
        </p:txBody>
      </p:sp>
    </p:spTree>
    <p:extLst>
      <p:ext uri="{BB962C8B-B14F-4D97-AF65-F5344CB8AC3E}">
        <p14:creationId xmlns:p14="http://schemas.microsoft.com/office/powerpoint/2010/main" val="163227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heel(1)">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2100"/>
                                        <p:tgtEl>
                                          <p:spTgt spid="35"/>
                                        </p:tgtEl>
                                      </p:cBhvr>
                                    </p:animEffect>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2" grpId="0" animBg="1"/>
      <p:bldP spid="3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TextBox 1">
            <a:extLst>
              <a:ext uri="{FF2B5EF4-FFF2-40B4-BE49-F238E27FC236}">
                <a16:creationId xmlns:a16="http://schemas.microsoft.com/office/drawing/2014/main" id="{A2C71D65-B326-FC4F-B526-EE5D8ABF4727}"/>
              </a:ext>
            </a:extLst>
          </p:cNvPr>
          <p:cNvSpPr txBox="1"/>
          <p:nvPr/>
        </p:nvSpPr>
        <p:spPr>
          <a:xfrm>
            <a:off x="6272463" y="1982875"/>
            <a:ext cx="8534981" cy="769441"/>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Δημόσια Σύμβαση / ΑΥΙΜ κλπ</a:t>
            </a:r>
          </a:p>
        </p:txBody>
      </p:sp>
      <p:pic>
        <p:nvPicPr>
          <p:cNvPr id="11" name="Εικόνα 10">
            <a:extLst>
              <a:ext uri="{FF2B5EF4-FFF2-40B4-BE49-F238E27FC236}">
                <a16:creationId xmlns:a16="http://schemas.microsoft.com/office/drawing/2014/main" id="{A1E334E9-957C-D120-35E7-1DC52A1F1B22}"/>
              </a:ext>
            </a:extLst>
          </p:cNvPr>
          <p:cNvPicPr>
            <a:picLocks noChangeAspect="1"/>
          </p:cNvPicPr>
          <p:nvPr/>
        </p:nvPicPr>
        <p:blipFill>
          <a:blip r:embed="rId6"/>
          <a:stretch>
            <a:fillRect/>
          </a:stretch>
        </p:blipFill>
        <p:spPr>
          <a:xfrm>
            <a:off x="3483377" y="3034089"/>
            <a:ext cx="15963629" cy="2577343"/>
          </a:xfrm>
          <a:prstGeom prst="rect">
            <a:avLst/>
          </a:prstGeom>
          <a:effectLst>
            <a:glow rad="228600">
              <a:schemeClr val="bg1">
                <a:alpha val="40000"/>
              </a:schemeClr>
            </a:glow>
            <a:softEdge rad="12700"/>
          </a:effectLst>
        </p:spPr>
      </p:pic>
      <p:sp>
        <p:nvSpPr>
          <p:cNvPr id="14" name="Ορθογώνιο: Στρογγύλεμα γωνιών 13">
            <a:extLst>
              <a:ext uri="{FF2B5EF4-FFF2-40B4-BE49-F238E27FC236}">
                <a16:creationId xmlns:a16="http://schemas.microsoft.com/office/drawing/2014/main" id="{BBC326AF-60DF-5D7C-7EDA-DE3F723A9C23}"/>
              </a:ext>
            </a:extLst>
          </p:cNvPr>
          <p:cNvSpPr/>
          <p:nvPr/>
        </p:nvSpPr>
        <p:spPr>
          <a:xfrm>
            <a:off x="15898887" y="3634369"/>
            <a:ext cx="2898004" cy="63283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18" name="Εικόνα 17">
            <a:extLst>
              <a:ext uri="{FF2B5EF4-FFF2-40B4-BE49-F238E27FC236}">
                <a16:creationId xmlns:a16="http://schemas.microsoft.com/office/drawing/2014/main" id="{8DBC807F-9E85-A9C1-759D-0AC78A7BA8AD}"/>
              </a:ext>
            </a:extLst>
          </p:cNvPr>
          <p:cNvPicPr>
            <a:picLocks noChangeAspect="1"/>
          </p:cNvPicPr>
          <p:nvPr/>
        </p:nvPicPr>
        <p:blipFill>
          <a:blip r:embed="rId7"/>
          <a:stretch>
            <a:fillRect/>
          </a:stretch>
        </p:blipFill>
        <p:spPr>
          <a:xfrm>
            <a:off x="3414052" y="3036857"/>
            <a:ext cx="16141273" cy="3412070"/>
          </a:xfrm>
          <a:prstGeom prst="rect">
            <a:avLst/>
          </a:prstGeom>
          <a:effectLst>
            <a:glow rad="228600">
              <a:schemeClr val="bg1">
                <a:alpha val="40000"/>
              </a:schemeClr>
            </a:glow>
            <a:softEdge rad="12700"/>
          </a:effectLst>
        </p:spPr>
      </p:pic>
      <p:sp>
        <p:nvSpPr>
          <p:cNvPr id="19" name="Ορθογώνιο: Στρογγύλεμα γωνιών 18">
            <a:extLst>
              <a:ext uri="{FF2B5EF4-FFF2-40B4-BE49-F238E27FC236}">
                <a16:creationId xmlns:a16="http://schemas.microsoft.com/office/drawing/2014/main" id="{30C6DAEE-1416-2B21-AD42-DACF14E89F95}"/>
              </a:ext>
            </a:extLst>
          </p:cNvPr>
          <p:cNvSpPr/>
          <p:nvPr/>
        </p:nvSpPr>
        <p:spPr>
          <a:xfrm>
            <a:off x="3728567" y="5133474"/>
            <a:ext cx="522591" cy="5644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21" name="Εικόνα 20">
            <a:extLst>
              <a:ext uri="{FF2B5EF4-FFF2-40B4-BE49-F238E27FC236}">
                <a16:creationId xmlns:a16="http://schemas.microsoft.com/office/drawing/2014/main" id="{C5E3CC65-C1D9-315C-6720-3F878C90A78E}"/>
              </a:ext>
            </a:extLst>
          </p:cNvPr>
          <p:cNvPicPr>
            <a:picLocks noChangeAspect="1"/>
          </p:cNvPicPr>
          <p:nvPr/>
        </p:nvPicPr>
        <p:blipFill>
          <a:blip r:embed="rId8"/>
          <a:stretch>
            <a:fillRect/>
          </a:stretch>
        </p:blipFill>
        <p:spPr>
          <a:xfrm>
            <a:off x="3368842" y="3034089"/>
            <a:ext cx="16234611" cy="6477680"/>
          </a:xfrm>
          <a:prstGeom prst="rect">
            <a:avLst/>
          </a:prstGeom>
          <a:effectLst>
            <a:glow rad="228600">
              <a:schemeClr val="bg1">
                <a:alpha val="40000"/>
              </a:schemeClr>
            </a:glow>
            <a:softEdge rad="12700"/>
          </a:effectLst>
        </p:spPr>
      </p:pic>
      <p:sp>
        <p:nvSpPr>
          <p:cNvPr id="24" name="Ορθογώνιο: Στρογγύλεμα γωνιών 23">
            <a:extLst>
              <a:ext uri="{FF2B5EF4-FFF2-40B4-BE49-F238E27FC236}">
                <a16:creationId xmlns:a16="http://schemas.microsoft.com/office/drawing/2014/main" id="{F9A1DC02-96E9-33AC-9D33-1826FF6FED3D}"/>
              </a:ext>
            </a:extLst>
          </p:cNvPr>
          <p:cNvSpPr/>
          <p:nvPr/>
        </p:nvSpPr>
        <p:spPr>
          <a:xfrm>
            <a:off x="16406886" y="6368716"/>
            <a:ext cx="2554881" cy="7259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23" name="Εικόνα 22">
            <a:extLst>
              <a:ext uri="{FF2B5EF4-FFF2-40B4-BE49-F238E27FC236}">
                <a16:creationId xmlns:a16="http://schemas.microsoft.com/office/drawing/2014/main" id="{5D497164-F855-F8AC-7D16-BB6FF8AA8D31}"/>
              </a:ext>
            </a:extLst>
          </p:cNvPr>
          <p:cNvPicPr>
            <a:picLocks noChangeAspect="1"/>
          </p:cNvPicPr>
          <p:nvPr/>
        </p:nvPicPr>
        <p:blipFill>
          <a:blip r:embed="rId9"/>
          <a:stretch>
            <a:fillRect/>
          </a:stretch>
        </p:blipFill>
        <p:spPr>
          <a:xfrm>
            <a:off x="3368842" y="2949311"/>
            <a:ext cx="16294292" cy="6596577"/>
          </a:xfrm>
          <a:prstGeom prst="rect">
            <a:avLst/>
          </a:prstGeom>
          <a:effectLst>
            <a:glow rad="228600">
              <a:schemeClr val="accent2">
                <a:satMod val="175000"/>
                <a:alpha val="40000"/>
              </a:schemeClr>
            </a:glow>
            <a:softEdge rad="12700"/>
          </a:effectLst>
        </p:spPr>
      </p:pic>
      <p:grpSp>
        <p:nvGrpSpPr>
          <p:cNvPr id="28" name="Ομάδα 27">
            <a:extLst>
              <a:ext uri="{FF2B5EF4-FFF2-40B4-BE49-F238E27FC236}">
                <a16:creationId xmlns:a16="http://schemas.microsoft.com/office/drawing/2014/main" id="{0E9CF1B2-6A91-1964-B0E9-27AD2F7BC81C}"/>
              </a:ext>
            </a:extLst>
          </p:cNvPr>
          <p:cNvGrpSpPr/>
          <p:nvPr/>
        </p:nvGrpSpPr>
        <p:grpSpPr>
          <a:xfrm>
            <a:off x="866274" y="9994232"/>
            <a:ext cx="15789627" cy="903638"/>
            <a:chOff x="866274" y="9994232"/>
            <a:chExt cx="15789627" cy="903638"/>
          </a:xfrm>
        </p:grpSpPr>
        <p:sp>
          <p:nvSpPr>
            <p:cNvPr id="26" name="Ορθογώνιο: Στρογγύλεμα γωνιών 25">
              <a:extLst>
                <a:ext uri="{FF2B5EF4-FFF2-40B4-BE49-F238E27FC236}">
                  <a16:creationId xmlns:a16="http://schemas.microsoft.com/office/drawing/2014/main" id="{58DE2448-4E91-AF22-EF7D-BE2C061D9BD3}"/>
                </a:ext>
              </a:extLst>
            </p:cNvPr>
            <p:cNvSpPr/>
            <p:nvPr/>
          </p:nvSpPr>
          <p:spPr>
            <a:xfrm>
              <a:off x="866274" y="9994232"/>
              <a:ext cx="15789627" cy="903638"/>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l-GR" sz="2800" dirty="0">
                  <a:solidFill>
                    <a:schemeClr val="tx1"/>
                  </a:solidFill>
                  <a:latin typeface="Arial" panose="020B0604020202020204" pitchFamily="34" charset="0"/>
                  <a:cs typeface="Arial" panose="020B0604020202020204" pitchFamily="34" charset="0"/>
                </a:rPr>
                <a:t>Οι Ημερομηνίες Παραδοτέων πρέπει να είναι εντός της </a:t>
              </a:r>
              <a:r>
                <a:rPr lang="el-GR" sz="28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Έναρξης-Λήξης</a:t>
              </a:r>
              <a:r>
                <a:rPr lang="el-GR" sz="2800" dirty="0">
                  <a:solidFill>
                    <a:schemeClr val="tx1"/>
                  </a:solidFill>
                  <a:latin typeface="Arial" panose="020B0604020202020204" pitchFamily="34" charset="0"/>
                  <a:cs typeface="Arial" panose="020B0604020202020204" pitchFamily="34" charset="0"/>
                </a:rPr>
                <a:t> Υποέργου </a:t>
              </a:r>
            </a:p>
          </p:txBody>
        </p:sp>
        <p:sp>
          <p:nvSpPr>
            <p:cNvPr id="27" name="Google Shape;769;p37">
              <a:extLst>
                <a:ext uri="{FF2B5EF4-FFF2-40B4-BE49-F238E27FC236}">
                  <a16:creationId xmlns:a16="http://schemas.microsoft.com/office/drawing/2014/main" id="{613207E5-3586-6111-398B-E410C29A8DAF}"/>
                </a:ext>
              </a:extLst>
            </p:cNvPr>
            <p:cNvSpPr/>
            <p:nvPr/>
          </p:nvSpPr>
          <p:spPr>
            <a:xfrm>
              <a:off x="1165708" y="10063348"/>
              <a:ext cx="800692" cy="709715"/>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 name="Ομάδα 31">
            <a:extLst>
              <a:ext uri="{FF2B5EF4-FFF2-40B4-BE49-F238E27FC236}">
                <a16:creationId xmlns:a16="http://schemas.microsoft.com/office/drawing/2014/main" id="{40C93D26-3D11-D3D0-DB48-3FA71419B9A1}"/>
              </a:ext>
            </a:extLst>
          </p:cNvPr>
          <p:cNvGrpSpPr/>
          <p:nvPr/>
        </p:nvGrpSpPr>
        <p:grpSpPr>
          <a:xfrm>
            <a:off x="14494877" y="6757398"/>
            <a:ext cx="3252713" cy="1897434"/>
            <a:chOff x="14494877" y="6757398"/>
            <a:chExt cx="3252713" cy="1897434"/>
          </a:xfrm>
        </p:grpSpPr>
        <p:sp>
          <p:nvSpPr>
            <p:cNvPr id="29" name="Ορθογώνιο: Στρογγύλεμα γωνιών 28">
              <a:extLst>
                <a:ext uri="{FF2B5EF4-FFF2-40B4-BE49-F238E27FC236}">
                  <a16:creationId xmlns:a16="http://schemas.microsoft.com/office/drawing/2014/main" id="{C551E87F-F2AE-C2CC-B309-6DF58FE5BA63}"/>
                </a:ext>
              </a:extLst>
            </p:cNvPr>
            <p:cNvSpPr/>
            <p:nvPr/>
          </p:nvSpPr>
          <p:spPr>
            <a:xfrm>
              <a:off x="14494877" y="6757398"/>
              <a:ext cx="3231650" cy="545432"/>
            </a:xfrm>
            <a:prstGeom prst="roundRect">
              <a:avLst/>
            </a:prstGeom>
            <a:solidFill>
              <a:srgbClr val="FFFF00">
                <a:alpha val="2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0" name="Ορθογώνιο: Στρογγύλεμα γωνιών 29">
              <a:extLst>
                <a:ext uri="{FF2B5EF4-FFF2-40B4-BE49-F238E27FC236}">
                  <a16:creationId xmlns:a16="http://schemas.microsoft.com/office/drawing/2014/main" id="{794EB1AA-312A-11DF-F6B7-1D1F0FB11336}"/>
                </a:ext>
              </a:extLst>
            </p:cNvPr>
            <p:cNvSpPr/>
            <p:nvPr/>
          </p:nvSpPr>
          <p:spPr>
            <a:xfrm>
              <a:off x="14515940" y="7437540"/>
              <a:ext cx="3231650" cy="545432"/>
            </a:xfrm>
            <a:prstGeom prst="roundRect">
              <a:avLst/>
            </a:prstGeom>
            <a:solidFill>
              <a:srgbClr val="FFFF00">
                <a:alpha val="2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Ορθογώνιο: Στρογγύλεμα γωνιών 30">
              <a:extLst>
                <a:ext uri="{FF2B5EF4-FFF2-40B4-BE49-F238E27FC236}">
                  <a16:creationId xmlns:a16="http://schemas.microsoft.com/office/drawing/2014/main" id="{887BBB84-33C4-1345-D9AF-AFC31A77A65D}"/>
                </a:ext>
              </a:extLst>
            </p:cNvPr>
            <p:cNvSpPr/>
            <p:nvPr/>
          </p:nvSpPr>
          <p:spPr>
            <a:xfrm>
              <a:off x="14515940" y="8109400"/>
              <a:ext cx="3231650" cy="545432"/>
            </a:xfrm>
            <a:prstGeom prst="roundRect">
              <a:avLst/>
            </a:prstGeom>
            <a:solidFill>
              <a:srgbClr val="FFFF00">
                <a:alpha val="2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3" name="TextBox 2">
            <a:extLst>
              <a:ext uri="{FF2B5EF4-FFF2-40B4-BE49-F238E27FC236}">
                <a16:creationId xmlns:a16="http://schemas.microsoft.com/office/drawing/2014/main" id="{B7DA837C-610E-AD01-325E-5DF60E361374}"/>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Γ. Φυσικό Αντικείμενο</a:t>
            </a:r>
          </a:p>
        </p:txBody>
      </p:sp>
      <p:sp>
        <p:nvSpPr>
          <p:cNvPr id="4" name="Ορθογώνιο 3">
            <a:extLst>
              <a:ext uri="{FF2B5EF4-FFF2-40B4-BE49-F238E27FC236}">
                <a16:creationId xmlns:a16="http://schemas.microsoft.com/office/drawing/2014/main" id="{1D5E3DA8-689D-4231-C262-226C8160A748}"/>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Πακέτα Εργασίας &amp; τα Παραδοτέα τους</a:t>
            </a:r>
          </a:p>
        </p:txBody>
      </p:sp>
    </p:spTree>
    <p:extLst>
      <p:ext uri="{BB962C8B-B14F-4D97-AF65-F5344CB8AC3E}">
        <p14:creationId xmlns:p14="http://schemas.microsoft.com/office/powerpoint/2010/main" val="301198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80">
                                          <p:stCondLst>
                                            <p:cond delay="0"/>
                                          </p:stCondLst>
                                        </p:cTn>
                                        <p:tgtEl>
                                          <p:spTgt spid="19"/>
                                        </p:tgtEl>
                                      </p:cBhvr>
                                    </p:animEffect>
                                    <p:anim calcmode="lin" valueType="num">
                                      <p:cBhvr>
                                        <p:cTn id="2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8" dur="26">
                                          <p:stCondLst>
                                            <p:cond delay="650"/>
                                          </p:stCondLst>
                                        </p:cTn>
                                        <p:tgtEl>
                                          <p:spTgt spid="19"/>
                                        </p:tgtEl>
                                      </p:cBhvr>
                                      <p:to x="100000" y="60000"/>
                                    </p:animScale>
                                    <p:animScale>
                                      <p:cBhvr>
                                        <p:cTn id="29" dur="166" decel="50000">
                                          <p:stCondLst>
                                            <p:cond delay="676"/>
                                          </p:stCondLst>
                                        </p:cTn>
                                        <p:tgtEl>
                                          <p:spTgt spid="19"/>
                                        </p:tgtEl>
                                      </p:cBhvr>
                                      <p:to x="100000" y="100000"/>
                                    </p:animScale>
                                    <p:animScale>
                                      <p:cBhvr>
                                        <p:cTn id="30" dur="26">
                                          <p:stCondLst>
                                            <p:cond delay="1312"/>
                                          </p:stCondLst>
                                        </p:cTn>
                                        <p:tgtEl>
                                          <p:spTgt spid="19"/>
                                        </p:tgtEl>
                                      </p:cBhvr>
                                      <p:to x="100000" y="80000"/>
                                    </p:animScale>
                                    <p:animScale>
                                      <p:cBhvr>
                                        <p:cTn id="31" dur="166" decel="50000">
                                          <p:stCondLst>
                                            <p:cond delay="1338"/>
                                          </p:stCondLst>
                                        </p:cTn>
                                        <p:tgtEl>
                                          <p:spTgt spid="19"/>
                                        </p:tgtEl>
                                      </p:cBhvr>
                                      <p:to x="100000" y="100000"/>
                                    </p:animScale>
                                    <p:animScale>
                                      <p:cBhvr>
                                        <p:cTn id="32" dur="26">
                                          <p:stCondLst>
                                            <p:cond delay="1642"/>
                                          </p:stCondLst>
                                        </p:cTn>
                                        <p:tgtEl>
                                          <p:spTgt spid="19"/>
                                        </p:tgtEl>
                                      </p:cBhvr>
                                      <p:to x="100000" y="90000"/>
                                    </p:animScale>
                                    <p:animScale>
                                      <p:cBhvr>
                                        <p:cTn id="33" dur="166" decel="50000">
                                          <p:stCondLst>
                                            <p:cond delay="1668"/>
                                          </p:stCondLst>
                                        </p:cTn>
                                        <p:tgtEl>
                                          <p:spTgt spid="19"/>
                                        </p:tgtEl>
                                      </p:cBhvr>
                                      <p:to x="100000" y="100000"/>
                                    </p:animScale>
                                    <p:animScale>
                                      <p:cBhvr>
                                        <p:cTn id="34" dur="26">
                                          <p:stCondLst>
                                            <p:cond delay="1808"/>
                                          </p:stCondLst>
                                        </p:cTn>
                                        <p:tgtEl>
                                          <p:spTgt spid="19"/>
                                        </p:tgtEl>
                                      </p:cBhvr>
                                      <p:to x="100000" y="95000"/>
                                    </p:animScale>
                                    <p:animScale>
                                      <p:cBhvr>
                                        <p:cTn id="35" dur="166" decel="50000">
                                          <p:stCondLst>
                                            <p:cond delay="1834"/>
                                          </p:stCondLst>
                                        </p:cTn>
                                        <p:tgtEl>
                                          <p:spTgt spid="1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19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80">
                                          <p:stCondLst>
                                            <p:cond delay="0"/>
                                          </p:stCondLst>
                                        </p:cTn>
                                        <p:tgtEl>
                                          <p:spTgt spid="24"/>
                                        </p:tgtEl>
                                      </p:cBhvr>
                                    </p:animEffect>
                                    <p:anim calcmode="lin" valueType="num">
                                      <p:cBhvr>
                                        <p:cTn id="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1" dur="26">
                                          <p:stCondLst>
                                            <p:cond delay="650"/>
                                          </p:stCondLst>
                                        </p:cTn>
                                        <p:tgtEl>
                                          <p:spTgt spid="24"/>
                                        </p:tgtEl>
                                      </p:cBhvr>
                                      <p:to x="100000" y="60000"/>
                                    </p:animScale>
                                    <p:animScale>
                                      <p:cBhvr>
                                        <p:cTn id="52" dur="166" decel="50000">
                                          <p:stCondLst>
                                            <p:cond delay="676"/>
                                          </p:stCondLst>
                                        </p:cTn>
                                        <p:tgtEl>
                                          <p:spTgt spid="24"/>
                                        </p:tgtEl>
                                      </p:cBhvr>
                                      <p:to x="100000" y="100000"/>
                                    </p:animScale>
                                    <p:animScale>
                                      <p:cBhvr>
                                        <p:cTn id="53" dur="26">
                                          <p:stCondLst>
                                            <p:cond delay="1312"/>
                                          </p:stCondLst>
                                        </p:cTn>
                                        <p:tgtEl>
                                          <p:spTgt spid="24"/>
                                        </p:tgtEl>
                                      </p:cBhvr>
                                      <p:to x="100000" y="80000"/>
                                    </p:animScale>
                                    <p:animScale>
                                      <p:cBhvr>
                                        <p:cTn id="54" dur="166" decel="50000">
                                          <p:stCondLst>
                                            <p:cond delay="1338"/>
                                          </p:stCondLst>
                                        </p:cTn>
                                        <p:tgtEl>
                                          <p:spTgt spid="24"/>
                                        </p:tgtEl>
                                      </p:cBhvr>
                                      <p:to x="100000" y="100000"/>
                                    </p:animScale>
                                    <p:animScale>
                                      <p:cBhvr>
                                        <p:cTn id="55" dur="26">
                                          <p:stCondLst>
                                            <p:cond delay="1642"/>
                                          </p:stCondLst>
                                        </p:cTn>
                                        <p:tgtEl>
                                          <p:spTgt spid="24"/>
                                        </p:tgtEl>
                                      </p:cBhvr>
                                      <p:to x="100000" y="90000"/>
                                    </p:animScale>
                                    <p:animScale>
                                      <p:cBhvr>
                                        <p:cTn id="56" dur="166" decel="50000">
                                          <p:stCondLst>
                                            <p:cond delay="1668"/>
                                          </p:stCondLst>
                                        </p:cTn>
                                        <p:tgtEl>
                                          <p:spTgt spid="24"/>
                                        </p:tgtEl>
                                      </p:cBhvr>
                                      <p:to x="100000" y="100000"/>
                                    </p:animScale>
                                    <p:animScale>
                                      <p:cBhvr>
                                        <p:cTn id="57" dur="26">
                                          <p:stCondLst>
                                            <p:cond delay="1808"/>
                                          </p:stCondLst>
                                        </p:cTn>
                                        <p:tgtEl>
                                          <p:spTgt spid="24"/>
                                        </p:tgtEl>
                                      </p:cBhvr>
                                      <p:to x="100000" y="95000"/>
                                    </p:animScale>
                                    <p:animScale>
                                      <p:cBhvr>
                                        <p:cTn id="58" dur="166" decel="50000">
                                          <p:stCondLst>
                                            <p:cond delay="1834"/>
                                          </p:stCondLst>
                                        </p:cTn>
                                        <p:tgtEl>
                                          <p:spTgt spid="2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3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2000" fill="hold"/>
                                        <p:tgtEl>
                                          <p:spTgt spid="28"/>
                                        </p:tgtEl>
                                        <p:attrNameLst>
                                          <p:attrName>ppt_x</p:attrName>
                                        </p:attrNameLst>
                                      </p:cBhvr>
                                      <p:tavLst>
                                        <p:tav tm="0">
                                          <p:val>
                                            <p:strVal val="0-#ppt_w/2"/>
                                          </p:val>
                                        </p:tav>
                                        <p:tav tm="100000">
                                          <p:val>
                                            <p:strVal val="#ppt_x"/>
                                          </p:val>
                                        </p:tav>
                                      </p:tavLst>
                                    </p:anim>
                                    <p:anim calcmode="lin" valueType="num">
                                      <p:cBhvr additive="base">
                                        <p:cTn id="69" dur="2000" fill="hold"/>
                                        <p:tgtEl>
                                          <p:spTgt spid="28"/>
                                        </p:tgtEl>
                                        <p:attrNameLst>
                                          <p:attrName>ppt_y</p:attrName>
                                        </p:attrNameLst>
                                      </p:cBhvr>
                                      <p:tavLst>
                                        <p:tav tm="0">
                                          <p:val>
                                            <p:strVal val="#ppt_y"/>
                                          </p:val>
                                        </p:tav>
                                        <p:tav tm="100000">
                                          <p:val>
                                            <p:strVal val="#ppt_y"/>
                                          </p:val>
                                        </p:tav>
                                      </p:tavLst>
                                    </p:anim>
                                  </p:childTnLst>
                                </p:cTn>
                              </p:par>
                              <p:par>
                                <p:cTn id="70" presetID="21" presetClass="entr" presetSubtype="1"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heel(1)">
                                      <p:cBhvr>
                                        <p:cTn id="7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sp>
        <p:nvSpPr>
          <p:cNvPr id="9" name="Ορθογώνιο: Στρογγύλεμα γωνιών 8">
            <a:extLst>
              <a:ext uri="{FF2B5EF4-FFF2-40B4-BE49-F238E27FC236}">
                <a16:creationId xmlns:a16="http://schemas.microsoft.com/office/drawing/2014/main" id="{7800B122-E8CE-DD50-7311-D5624DFBC154}"/>
              </a:ext>
            </a:extLst>
          </p:cNvPr>
          <p:cNvSpPr/>
          <p:nvPr/>
        </p:nvSpPr>
        <p:spPr>
          <a:xfrm>
            <a:off x="14628319" y="3573559"/>
            <a:ext cx="5321299" cy="3098437"/>
          </a:xfrm>
          <a:prstGeom prst="round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400" dirty="0">
                <a:solidFill>
                  <a:schemeClr val="tx1"/>
                </a:solidFill>
                <a:latin typeface="Arial" panose="020B0604020202020204" pitchFamily="34" charset="0"/>
                <a:cs typeface="Arial" panose="020B0604020202020204" pitchFamily="34" charset="0"/>
              </a:rPr>
              <a:t>Το επίπεδο </a:t>
            </a:r>
          </a:p>
          <a:p>
            <a:pPr algn="ctr">
              <a:lnSpc>
                <a:spcPct val="130000"/>
              </a:lnSpc>
            </a:pPr>
            <a:r>
              <a:rPr lang="el-GR" sz="2400" dirty="0">
                <a:solidFill>
                  <a:schemeClr val="tx1"/>
                </a:solidFill>
                <a:latin typeface="Arial Black" panose="020B0A04020102020204" pitchFamily="34" charset="0"/>
                <a:cs typeface="Arial" panose="020B0604020202020204" pitchFamily="34" charset="0"/>
              </a:rPr>
              <a:t>Γεωγραφικής Χωροθέτησης</a:t>
            </a:r>
            <a:r>
              <a:rPr lang="el-GR" sz="2400" dirty="0">
                <a:solidFill>
                  <a:schemeClr val="tx1"/>
                </a:solidFill>
                <a:latin typeface="Arial" panose="020B0604020202020204" pitchFamily="34" charset="0"/>
                <a:cs typeface="Arial" panose="020B0604020202020204" pitchFamily="34" charset="0"/>
              </a:rPr>
              <a:t> που αποτυπώνεται στο </a:t>
            </a:r>
            <a:r>
              <a:rPr lang="el-GR" sz="24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2.2 ΤΔΕ</a:t>
            </a:r>
            <a:r>
              <a:rPr lang="el-GR" sz="2400" dirty="0">
                <a:solidFill>
                  <a:schemeClr val="tx1"/>
                </a:solidFill>
                <a:latin typeface="Arial" panose="020B0604020202020204" pitchFamily="34" charset="0"/>
                <a:cs typeface="Arial" panose="020B0604020202020204" pitchFamily="34" charset="0"/>
              </a:rPr>
              <a:t> </a:t>
            </a:r>
          </a:p>
          <a:p>
            <a:pPr algn="ctr">
              <a:lnSpc>
                <a:spcPct val="130000"/>
              </a:lnSpc>
            </a:pPr>
            <a:r>
              <a:rPr lang="el-GR" sz="2400" u="sng"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το ίδιο ακριβώς επίπεδο</a:t>
            </a:r>
            <a:r>
              <a:rPr lang="el-GR" sz="2400" dirty="0">
                <a:solidFill>
                  <a:srgbClr val="FF0000"/>
                </a:solidFill>
                <a:latin typeface="Arial" panose="020B0604020202020204" pitchFamily="34" charset="0"/>
                <a:cs typeface="Arial" panose="020B0604020202020204" pitchFamily="34" charset="0"/>
              </a:rPr>
              <a:t>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θα πρέπει να αποτυπώνεται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και στο </a:t>
            </a:r>
            <a:r>
              <a:rPr lang="el-GR" sz="24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3.2 ΤΔΣ</a:t>
            </a:r>
            <a:endParaRPr lang="el-GR" sz="2400" dirty="0">
              <a:solidFill>
                <a:schemeClr val="tx1"/>
              </a:solidFill>
              <a:latin typeface="Arial" panose="020B0604020202020204" pitchFamily="34" charset="0"/>
              <a:cs typeface="Arial" panose="020B0604020202020204" pitchFamily="34" charset="0"/>
            </a:endParaRPr>
          </a:p>
        </p:txBody>
      </p:sp>
      <p:grpSp>
        <p:nvGrpSpPr>
          <p:cNvPr id="21" name="Ομάδα 20">
            <a:extLst>
              <a:ext uri="{FF2B5EF4-FFF2-40B4-BE49-F238E27FC236}">
                <a16:creationId xmlns:a16="http://schemas.microsoft.com/office/drawing/2014/main" id="{D02E2C74-3DED-31B1-8CCC-48F39A1FD2B3}"/>
              </a:ext>
            </a:extLst>
          </p:cNvPr>
          <p:cNvGrpSpPr/>
          <p:nvPr/>
        </p:nvGrpSpPr>
        <p:grpSpPr>
          <a:xfrm>
            <a:off x="3728568" y="2466975"/>
            <a:ext cx="10516821" cy="2404442"/>
            <a:chOff x="3728568" y="2466975"/>
            <a:chExt cx="10516821" cy="2404442"/>
          </a:xfrm>
        </p:grpSpPr>
        <p:pic>
          <p:nvPicPr>
            <p:cNvPr id="11" name="Εικόνα 10">
              <a:extLst>
                <a:ext uri="{FF2B5EF4-FFF2-40B4-BE49-F238E27FC236}">
                  <a16:creationId xmlns:a16="http://schemas.microsoft.com/office/drawing/2014/main" id="{EC8AD205-0F14-B3F8-3E8A-BF3D2F8C033D}"/>
                </a:ext>
              </a:extLst>
            </p:cNvPr>
            <p:cNvPicPr>
              <a:picLocks noChangeAspect="1"/>
            </p:cNvPicPr>
            <p:nvPr/>
          </p:nvPicPr>
          <p:blipFill>
            <a:blip r:embed="rId6"/>
            <a:stretch>
              <a:fillRect/>
            </a:stretch>
          </p:blipFill>
          <p:spPr>
            <a:xfrm>
              <a:off x="3786472" y="2518161"/>
              <a:ext cx="10458917" cy="2353256"/>
            </a:xfrm>
            <a:prstGeom prst="rect">
              <a:avLst/>
            </a:prstGeom>
            <a:effectLst>
              <a:glow rad="228600">
                <a:schemeClr val="bg1">
                  <a:alpha val="40000"/>
                </a:schemeClr>
              </a:glow>
            </a:effectLst>
          </p:spPr>
        </p:pic>
        <p:sp>
          <p:nvSpPr>
            <p:cNvPr id="18" name="Ορθογώνιο: Στρογγύλεμα γωνιών 17">
              <a:extLst>
                <a:ext uri="{FF2B5EF4-FFF2-40B4-BE49-F238E27FC236}">
                  <a16:creationId xmlns:a16="http://schemas.microsoft.com/office/drawing/2014/main" id="{0A7D1CC4-DF9F-5CD1-FA09-B27BCE97B67E}"/>
                </a:ext>
              </a:extLst>
            </p:cNvPr>
            <p:cNvSpPr/>
            <p:nvPr/>
          </p:nvSpPr>
          <p:spPr>
            <a:xfrm>
              <a:off x="3728568" y="2466975"/>
              <a:ext cx="2300758" cy="247650"/>
            </a:xfrm>
            <a:prstGeom prst="roundRect">
              <a:avLst/>
            </a:prstGeom>
            <a:solidFill>
              <a:srgbClr val="FFFF00">
                <a:alpha val="1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l-GR" sz="2800" dirty="0">
                <a:solidFill>
                  <a:schemeClr val="tx1"/>
                </a:solidFill>
                <a:latin typeface="Arial" panose="020B0604020202020204" pitchFamily="34" charset="0"/>
                <a:cs typeface="Arial" panose="020B0604020202020204" pitchFamily="34" charset="0"/>
              </a:endParaRPr>
            </a:p>
          </p:txBody>
        </p:sp>
      </p:grpSp>
      <p:grpSp>
        <p:nvGrpSpPr>
          <p:cNvPr id="22" name="Ομάδα 21">
            <a:extLst>
              <a:ext uri="{FF2B5EF4-FFF2-40B4-BE49-F238E27FC236}">
                <a16:creationId xmlns:a16="http://schemas.microsoft.com/office/drawing/2014/main" id="{F9ACA405-FC28-60C2-9BA3-B56F272359E8}"/>
              </a:ext>
            </a:extLst>
          </p:cNvPr>
          <p:cNvGrpSpPr/>
          <p:nvPr/>
        </p:nvGrpSpPr>
        <p:grpSpPr>
          <a:xfrm>
            <a:off x="3786471" y="5427455"/>
            <a:ext cx="10473679" cy="4823449"/>
            <a:chOff x="3786471" y="5427455"/>
            <a:chExt cx="10473679" cy="4823449"/>
          </a:xfrm>
        </p:grpSpPr>
        <p:pic>
          <p:nvPicPr>
            <p:cNvPr id="15" name="Εικόνα 14">
              <a:extLst>
                <a:ext uri="{FF2B5EF4-FFF2-40B4-BE49-F238E27FC236}">
                  <a16:creationId xmlns:a16="http://schemas.microsoft.com/office/drawing/2014/main" id="{D8B9FF74-A83D-0D88-3F08-A8497BEE61DB}"/>
                </a:ext>
              </a:extLst>
            </p:cNvPr>
            <p:cNvPicPr>
              <a:picLocks noChangeAspect="1"/>
            </p:cNvPicPr>
            <p:nvPr/>
          </p:nvPicPr>
          <p:blipFill>
            <a:blip r:embed="rId7"/>
            <a:stretch>
              <a:fillRect/>
            </a:stretch>
          </p:blipFill>
          <p:spPr>
            <a:xfrm>
              <a:off x="3786471" y="5458701"/>
              <a:ext cx="10473679" cy="4792203"/>
            </a:xfrm>
            <a:prstGeom prst="rect">
              <a:avLst/>
            </a:prstGeom>
            <a:effectLst>
              <a:glow rad="228600">
                <a:schemeClr val="bg1">
                  <a:alpha val="40000"/>
                </a:schemeClr>
              </a:glow>
            </a:effectLst>
          </p:spPr>
        </p:pic>
        <p:sp>
          <p:nvSpPr>
            <p:cNvPr id="19" name="Ορθογώνιο: Στρογγύλεμα γωνιών 18">
              <a:extLst>
                <a:ext uri="{FF2B5EF4-FFF2-40B4-BE49-F238E27FC236}">
                  <a16:creationId xmlns:a16="http://schemas.microsoft.com/office/drawing/2014/main" id="{4409C428-61AC-C8D4-C11C-1740F5398369}"/>
                </a:ext>
              </a:extLst>
            </p:cNvPr>
            <p:cNvSpPr/>
            <p:nvPr/>
          </p:nvSpPr>
          <p:spPr>
            <a:xfrm>
              <a:off x="3795996" y="5427455"/>
              <a:ext cx="2433354" cy="247650"/>
            </a:xfrm>
            <a:prstGeom prst="roundRect">
              <a:avLst/>
            </a:prstGeom>
            <a:solidFill>
              <a:srgbClr val="FFFF00">
                <a:alpha val="1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l-GR" sz="2800" dirty="0">
                <a:solidFill>
                  <a:schemeClr val="tx1"/>
                </a:solidFill>
                <a:latin typeface="Arial" panose="020B0604020202020204" pitchFamily="34" charset="0"/>
                <a:cs typeface="Arial" panose="020B0604020202020204" pitchFamily="34" charset="0"/>
              </a:endParaRPr>
            </a:p>
          </p:txBody>
        </p:sp>
      </p:grpSp>
      <p:sp>
        <p:nvSpPr>
          <p:cNvPr id="20" name="Ορθογώνιο: Στρογγύλεμα γωνιών 19">
            <a:extLst>
              <a:ext uri="{FF2B5EF4-FFF2-40B4-BE49-F238E27FC236}">
                <a16:creationId xmlns:a16="http://schemas.microsoft.com/office/drawing/2014/main" id="{B9DBD230-E93B-4728-EDB0-1E999C84DA29}"/>
              </a:ext>
            </a:extLst>
          </p:cNvPr>
          <p:cNvSpPr/>
          <p:nvPr/>
        </p:nvSpPr>
        <p:spPr>
          <a:xfrm>
            <a:off x="14628319" y="7194755"/>
            <a:ext cx="5321299" cy="3098437"/>
          </a:xfrm>
          <a:prstGeom prst="round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400" dirty="0">
                <a:solidFill>
                  <a:schemeClr val="tx1"/>
                </a:solidFill>
                <a:latin typeface="Arial" panose="020B0604020202020204" pitchFamily="34" charset="0"/>
                <a:cs typeface="Arial" panose="020B0604020202020204" pitchFamily="34" charset="0"/>
              </a:rPr>
              <a:t>Εάν θα πρέπει </a:t>
            </a:r>
          </a:p>
          <a:p>
            <a:pPr algn="ctr">
              <a:lnSpc>
                <a:spcPct val="130000"/>
              </a:lnSpc>
            </a:pPr>
            <a:r>
              <a:rPr lang="el-GR" sz="2400" dirty="0">
                <a:solidFill>
                  <a:schemeClr val="tx1"/>
                </a:solidFill>
                <a:latin typeface="Arial Black" panose="020B0A04020102020204" pitchFamily="34" charset="0"/>
                <a:cs typeface="Arial" panose="020B0604020202020204" pitchFamily="34" charset="0"/>
              </a:rPr>
              <a:t>η Γεωγραφική Χωροθέτηση</a:t>
            </a:r>
            <a:r>
              <a:rPr lang="el-GR" sz="2400" dirty="0">
                <a:solidFill>
                  <a:schemeClr val="tx1"/>
                </a:solidFill>
                <a:latin typeface="Arial" panose="020B0604020202020204" pitchFamily="34" charset="0"/>
                <a:cs typeface="Arial" panose="020B0604020202020204" pitchFamily="34" charset="0"/>
              </a:rPr>
              <a:t>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να εξειδικευτεί στο </a:t>
            </a:r>
            <a:r>
              <a:rPr lang="el-GR" sz="24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3.2 ΤΔΣ</a:t>
            </a:r>
            <a:r>
              <a:rPr lang="el-GR" sz="2400" dirty="0">
                <a:solidFill>
                  <a:schemeClr val="tx1"/>
                </a:solidFill>
                <a:latin typeface="Arial" panose="020B0604020202020204" pitchFamily="34" charset="0"/>
                <a:cs typeface="Arial" panose="020B0604020202020204" pitchFamily="34" charset="0"/>
              </a:rPr>
              <a:t>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αυτό θα αποτυπωθεί στο </a:t>
            </a:r>
            <a:r>
              <a:rPr lang="el-GR" sz="24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2.2 ΤΔΕ</a:t>
            </a:r>
            <a:r>
              <a:rPr lang="el-GR" sz="2400" b="1" dirty="0">
                <a:solidFill>
                  <a:srgbClr val="0070C0"/>
                </a:solidFill>
                <a:latin typeface="Arial" panose="020B0604020202020204" pitchFamily="34" charset="0"/>
                <a:cs typeface="Arial" panose="020B0604020202020204" pitchFamily="34" charset="0"/>
              </a:rPr>
              <a:t> </a:t>
            </a:r>
            <a:r>
              <a:rPr lang="el-GR" sz="2400" dirty="0">
                <a:solidFill>
                  <a:schemeClr val="tx1"/>
                </a:solidFill>
                <a:latin typeface="Arial" panose="020B0604020202020204" pitchFamily="34" charset="0"/>
                <a:cs typeface="Arial" panose="020B0604020202020204" pitchFamily="34" charset="0"/>
              </a:rPr>
              <a:t>μέσω </a:t>
            </a:r>
            <a:r>
              <a:rPr lang="el-GR" sz="2400" b="1" dirty="0">
                <a:solidFill>
                  <a:srgbClr val="FF0000"/>
                </a:solidFill>
                <a:latin typeface="Arial" panose="020B0604020202020204" pitchFamily="34" charset="0"/>
                <a:cs typeface="Arial" panose="020B0604020202020204" pitchFamily="34" charset="0"/>
              </a:rPr>
              <a:t>Επικαιροποίησης ΤΔΕ</a:t>
            </a:r>
          </a:p>
        </p:txBody>
      </p:sp>
      <p:sp>
        <p:nvSpPr>
          <p:cNvPr id="2" name="TextBox 1">
            <a:extLst>
              <a:ext uri="{FF2B5EF4-FFF2-40B4-BE49-F238E27FC236}">
                <a16:creationId xmlns:a16="http://schemas.microsoft.com/office/drawing/2014/main" id="{C97FD557-A9BB-16DE-99BD-5E62B731A718}"/>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Γ. Φυσικό Αντικείμενο</a:t>
            </a:r>
          </a:p>
        </p:txBody>
      </p:sp>
      <p:sp>
        <p:nvSpPr>
          <p:cNvPr id="3" name="Ορθογώνιο 2">
            <a:extLst>
              <a:ext uri="{FF2B5EF4-FFF2-40B4-BE49-F238E27FC236}">
                <a16:creationId xmlns:a16="http://schemas.microsoft.com/office/drawing/2014/main" id="{5340A4BB-6E18-C050-A208-8C4C9E95760F}"/>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Χωροθέτηση Υποέργου (Γεωγραφική Κατανομή)</a:t>
            </a:r>
          </a:p>
        </p:txBody>
      </p:sp>
      <p:sp>
        <p:nvSpPr>
          <p:cNvPr id="4" name="TextBox 3">
            <a:extLst>
              <a:ext uri="{FF2B5EF4-FFF2-40B4-BE49-F238E27FC236}">
                <a16:creationId xmlns:a16="http://schemas.microsoft.com/office/drawing/2014/main" id="{04095C3A-678A-6365-F3F9-F96146E0FF9E}"/>
              </a:ext>
            </a:extLst>
          </p:cNvPr>
          <p:cNvSpPr txBox="1"/>
          <p:nvPr/>
        </p:nvSpPr>
        <p:spPr>
          <a:xfrm>
            <a:off x="14994079" y="2082755"/>
            <a:ext cx="4587240" cy="1384995"/>
          </a:xfrm>
          <a:prstGeom prst="rect">
            <a:avLst/>
          </a:prstGeom>
          <a:noFill/>
        </p:spPr>
        <p:txBody>
          <a:bodyPr wrap="square" rtlCol="0">
            <a:spAutoFit/>
          </a:bodyPr>
          <a:lstStyle/>
          <a:p>
            <a:pPr algn="ctr"/>
            <a:r>
              <a:rPr lang="el-GR" sz="2800" b="1" dirty="0">
                <a:solidFill>
                  <a:srgbClr val="FFCC00"/>
                </a:solidFill>
                <a:effectLst>
                  <a:glow rad="63500">
                    <a:schemeClr val="bg1">
                      <a:alpha val="40000"/>
                    </a:schemeClr>
                  </a:glow>
                </a:effectLst>
                <a:latin typeface="Arial" panose="020B0604020202020204" pitchFamily="34" charset="0"/>
                <a:cs typeface="Arial" panose="020B0604020202020204" pitchFamily="34" charset="0"/>
              </a:rPr>
              <a:t>Ο Χρυσός Κανόνας της Γεωγραφικής Χωροθέτησης έργου</a:t>
            </a:r>
          </a:p>
        </p:txBody>
      </p:sp>
    </p:spTree>
    <p:extLst>
      <p:ext uri="{BB962C8B-B14F-4D97-AF65-F5344CB8AC3E}">
        <p14:creationId xmlns:p14="http://schemas.microsoft.com/office/powerpoint/2010/main" val="4862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2000" fill="hold"/>
                                        <p:tgtEl>
                                          <p:spTgt spid="22"/>
                                        </p:tgtEl>
                                        <p:attrNameLst>
                                          <p:attrName>ppt_x</p:attrName>
                                        </p:attrNameLst>
                                      </p:cBhvr>
                                      <p:tavLst>
                                        <p:tav tm="0">
                                          <p:val>
                                            <p:strVal val="#ppt_x"/>
                                          </p:val>
                                        </p:tav>
                                        <p:tav tm="100000">
                                          <p:val>
                                            <p:strVal val="#ppt_x"/>
                                          </p:val>
                                        </p:tav>
                                      </p:tavLst>
                                    </p:anim>
                                    <p:anim calcmode="lin" valueType="num">
                                      <p:cBhvr additive="base">
                                        <p:cTn id="21" dur="2000" fill="hold"/>
                                        <p:tgtEl>
                                          <p:spTgt spid="22"/>
                                        </p:tgtEl>
                                        <p:attrNameLst>
                                          <p:attrName>ppt_y</p:attrName>
                                        </p:attrNameLst>
                                      </p:cBhvr>
                                      <p:tavLst>
                                        <p:tav tm="0">
                                          <p:val>
                                            <p:strVal val="1+#ppt_h/2"/>
                                          </p:val>
                                        </p:tav>
                                        <p:tav tm="100000">
                                          <p:val>
                                            <p:strVal val="#ppt_y"/>
                                          </p:val>
                                        </p:tav>
                                      </p:tavLst>
                                    </p:anim>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3543440" cy="945900"/>
          </a:xfrm>
          <a:prstGeom prst="rect">
            <a:avLst/>
          </a:prstGeom>
          <a:noFill/>
        </p:spPr>
        <p:txBody>
          <a:bodyPr wrap="square" rtlCol="0">
            <a:spAutoFit/>
          </a:bodyPr>
          <a:lstStyle/>
          <a:p>
            <a:pPr>
              <a:lnSpc>
                <a:spcPct val="130000"/>
              </a:lnSpc>
            </a:pPr>
            <a:r>
              <a:rPr lang="el-GR" sz="4600" b="1" kern="0" dirty="0">
                <a:solidFill>
                  <a:schemeClr val="bg1"/>
                </a:solidFill>
                <a:latin typeface="Aptos Black" panose="020B0004020202020204" pitchFamily="34" charset="0"/>
                <a:ea typeface="Segoe UI Black" panose="020B0A02040204020203" pitchFamily="34" charset="0"/>
                <a:hlinkClick r:id="rId3" action="ppaction://hlinksldjump">
                  <a:extLst>
                    <a:ext uri="{A12FA001-AC4F-418D-AE19-62706E023703}">
                      <ahyp:hlinkClr xmlns:ahyp="http://schemas.microsoft.com/office/drawing/2018/hyperlinkcolor" val="tx"/>
                    </a:ext>
                  </a:extLst>
                </a:hlinkClick>
              </a:rPr>
              <a:t>3.4 Δελτίο Παρακολούθησης</a:t>
            </a:r>
            <a:endParaRPr lang="el-GR" sz="46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37693574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22" name="Ομάδα 21">
            <a:extLst>
              <a:ext uri="{FF2B5EF4-FFF2-40B4-BE49-F238E27FC236}">
                <a16:creationId xmlns:a16="http://schemas.microsoft.com/office/drawing/2014/main" id="{9074E0DB-F435-8A25-7AC0-774BAD39C3BA}"/>
              </a:ext>
            </a:extLst>
          </p:cNvPr>
          <p:cNvGrpSpPr/>
          <p:nvPr/>
        </p:nvGrpSpPr>
        <p:grpSpPr>
          <a:xfrm>
            <a:off x="2603715" y="5630817"/>
            <a:ext cx="5379812" cy="2577130"/>
            <a:chOff x="488382" y="329083"/>
            <a:chExt cx="3116770" cy="1979149"/>
          </a:xfrm>
        </p:grpSpPr>
        <p:sp>
          <p:nvSpPr>
            <p:cNvPr id="23" name="Ορθογώνιο: Στρογγύλεμα γωνιών 22">
              <a:extLst>
                <a:ext uri="{FF2B5EF4-FFF2-40B4-BE49-F238E27FC236}">
                  <a16:creationId xmlns:a16="http://schemas.microsoft.com/office/drawing/2014/main" id="{54F37D4E-9BAB-28CA-281A-BC734D5DA43F}"/>
                </a:ext>
              </a:extLst>
            </p:cNvPr>
            <p:cNvSpPr/>
            <p:nvPr/>
          </p:nvSpPr>
          <p:spPr>
            <a:xfrm>
              <a:off x="488382" y="329083"/>
              <a:ext cx="3116770" cy="197914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24" name="Ορθογώνιο: Στρογγύλεμα γωνιών 4">
              <a:extLst>
                <a:ext uri="{FF2B5EF4-FFF2-40B4-BE49-F238E27FC236}">
                  <a16:creationId xmlns:a16="http://schemas.microsoft.com/office/drawing/2014/main" id="{424C4F84-E00A-DF5E-8635-68D9BE13D690}"/>
                </a:ext>
              </a:extLst>
            </p:cNvPr>
            <p:cNvSpPr txBox="1"/>
            <p:nvPr/>
          </p:nvSpPr>
          <p:spPr>
            <a:xfrm>
              <a:off x="546349" y="387050"/>
              <a:ext cx="3000836" cy="18632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Ο ΦΥ ενημερώνει το </a:t>
              </a:r>
              <a:r>
                <a:rPr lang="el-GR" sz="2800" dirty="0">
                  <a:latin typeface="Arial" panose="020B0604020202020204" pitchFamily="34" charset="0"/>
                  <a:cs typeface="Arial" panose="020B0604020202020204" pitchFamily="34" charset="0"/>
                </a:rPr>
                <a:t>δελτίο</a:t>
              </a:r>
              <a:r>
                <a:rPr lang="el-GR" sz="2800" kern="1200" dirty="0">
                  <a:latin typeface="Arial" panose="020B0604020202020204" pitchFamily="34" charset="0"/>
                  <a:cs typeface="Arial" panose="020B0604020202020204" pitchFamily="34" charset="0"/>
                </a:rPr>
                <a:t> </a:t>
              </a:r>
            </a:p>
            <a:p>
              <a:pPr marL="0" lvl="0" indent="0" algn="ctr" defTabSz="755650" rtl="0">
                <a:lnSpc>
                  <a:spcPct val="150000"/>
                </a:lnSpc>
                <a:spcBef>
                  <a:spcPct val="0"/>
                </a:spcBef>
                <a:buNone/>
              </a:pPr>
              <a:r>
                <a:rPr lang="el-GR" sz="2800" b="1" kern="1200" dirty="0">
                  <a:solidFill>
                    <a:srgbClr val="FF0000"/>
                  </a:solidFill>
                  <a:latin typeface="Arial Black" panose="020B0A04020102020204" pitchFamily="34" charset="0"/>
                  <a:cs typeface="Arial" panose="020B0604020202020204" pitchFamily="34" charset="0"/>
                </a:rPr>
                <a:t>περιοδικά</a:t>
              </a:r>
              <a:r>
                <a:rPr lang="el-GR" sz="2800" kern="1200" dirty="0">
                  <a:latin typeface="Arial Black" panose="020B0A04020102020204" pitchFamily="34" charset="0"/>
                  <a:cs typeface="Arial" panose="020B0604020202020204" pitchFamily="34" charset="0"/>
                </a:rPr>
                <a:t> </a:t>
              </a:r>
            </a:p>
            <a:p>
              <a:pPr marL="0" lvl="0" indent="0" algn="ctr" defTabSz="755650" rtl="0">
                <a:lnSpc>
                  <a:spcPct val="150000"/>
                </a:lnSpc>
                <a:spcBef>
                  <a:spcPct val="0"/>
                </a:spcBef>
                <a:buNone/>
              </a:pPr>
              <a:r>
                <a:rPr lang="el-GR" sz="2800" dirty="0">
                  <a:latin typeface="Arial" panose="020B0604020202020204" pitchFamily="34" charset="0"/>
                  <a:cs typeface="Arial" panose="020B0604020202020204" pitchFamily="34" charset="0"/>
                </a:rPr>
                <a:t>και</a:t>
              </a:r>
              <a:r>
                <a:rPr lang="el-GR" sz="2800" kern="12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πάντοτε</a:t>
              </a:r>
              <a:r>
                <a:rPr lang="el-GR" sz="2800" kern="1200" dirty="0">
                  <a:latin typeface="Arial" panose="020B0604020202020204" pitchFamily="34" charset="0"/>
                  <a:cs typeface="Arial" panose="020B0604020202020204" pitchFamily="34" charset="0"/>
                </a:rPr>
                <a:t> </a:t>
              </a:r>
            </a:p>
            <a:p>
              <a:pPr marL="0" lvl="0" indent="0" algn="ctr" defTabSz="755650" rtl="0">
                <a:lnSpc>
                  <a:spcPct val="150000"/>
                </a:lnSpc>
                <a:spcBef>
                  <a:spcPct val="0"/>
                </a:spcBef>
                <a:buNone/>
              </a:pPr>
              <a:r>
                <a:rPr lang="el-GR" sz="2800" b="1" kern="1200" dirty="0">
                  <a:latin typeface="Arial Black" panose="020B0A04020102020204" pitchFamily="34" charset="0"/>
                  <a:cs typeface="Arial" panose="020B0604020202020204" pitchFamily="34" charset="0"/>
                </a:rPr>
                <a:t>κάθε φορά που</a:t>
              </a:r>
              <a:r>
                <a:rPr lang="el-GR" sz="2800" kern="1200" dirty="0">
                  <a:latin typeface="Arial" panose="020B0604020202020204" pitchFamily="34" charset="0"/>
                  <a:cs typeface="Arial" panose="020B0604020202020204" pitchFamily="34" charset="0"/>
                </a:rPr>
                <a:t>… </a:t>
              </a:r>
              <a:endParaRPr lang="en-US" sz="2800" kern="1200" dirty="0">
                <a:latin typeface="Arial" panose="020B0604020202020204" pitchFamily="34" charset="0"/>
                <a:cs typeface="Arial" panose="020B0604020202020204" pitchFamily="34" charset="0"/>
              </a:endParaRPr>
            </a:p>
          </p:txBody>
        </p:sp>
      </p:grpSp>
      <p:sp>
        <p:nvSpPr>
          <p:cNvPr id="26" name="Ορθογώνιο: Στρογγύλεμα γωνιών 25">
            <a:extLst>
              <a:ext uri="{FF2B5EF4-FFF2-40B4-BE49-F238E27FC236}">
                <a16:creationId xmlns:a16="http://schemas.microsoft.com/office/drawing/2014/main" id="{91923D03-BB3F-447A-AA11-E34CF81AE644}"/>
              </a:ext>
            </a:extLst>
          </p:cNvPr>
          <p:cNvSpPr/>
          <p:nvPr/>
        </p:nvSpPr>
        <p:spPr>
          <a:xfrm>
            <a:off x="8588063" y="5505480"/>
            <a:ext cx="10525787" cy="1023138"/>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a:t>
            </a:r>
            <a:r>
              <a:rPr lang="el-GR" sz="2800" b="1" kern="1200" dirty="0">
                <a:latin typeface="Arial" panose="020B0604020202020204" pitchFamily="34" charset="0"/>
                <a:cs typeface="Arial" panose="020B0604020202020204" pitchFamily="34" charset="0"/>
              </a:rPr>
              <a:t>επιτυγχάνεται </a:t>
            </a:r>
            <a:r>
              <a:rPr lang="el-GR" sz="2800" kern="1200" dirty="0">
                <a:latin typeface="Arial" panose="020B0604020202020204" pitchFamily="34" charset="0"/>
                <a:cs typeface="Arial" panose="020B0604020202020204" pitchFamily="34" charset="0"/>
              </a:rPr>
              <a:t>κάποιο </a:t>
            </a:r>
            <a:r>
              <a:rPr lang="el-GR" sz="2800" kern="1200" dirty="0">
                <a:solidFill>
                  <a:srgbClr val="0070C0"/>
                </a:solidFill>
                <a:latin typeface="Arial Black" panose="020B0A04020102020204" pitchFamily="34" charset="0"/>
                <a:cs typeface="Arial" panose="020B0604020202020204" pitchFamily="34" charset="0"/>
              </a:rPr>
              <a:t>Ορόσημο &amp; Στόχος </a:t>
            </a:r>
            <a:r>
              <a:rPr lang="el-GR" sz="2800" kern="1200" dirty="0">
                <a:latin typeface="Arial" panose="020B0604020202020204" pitchFamily="34" charset="0"/>
                <a:cs typeface="Arial" panose="020B0604020202020204" pitchFamily="34" charset="0"/>
              </a:rPr>
              <a:t>του έργου</a:t>
            </a:r>
            <a:endParaRPr lang="en-US" sz="2800" kern="1200" dirty="0">
              <a:latin typeface="Arial" panose="020B0604020202020204" pitchFamily="34" charset="0"/>
              <a:cs typeface="Arial" panose="020B0604020202020204" pitchFamily="34" charset="0"/>
            </a:endParaRPr>
          </a:p>
        </p:txBody>
      </p:sp>
      <p:grpSp>
        <p:nvGrpSpPr>
          <p:cNvPr id="28" name="Ομάδα 27">
            <a:extLst>
              <a:ext uri="{FF2B5EF4-FFF2-40B4-BE49-F238E27FC236}">
                <a16:creationId xmlns:a16="http://schemas.microsoft.com/office/drawing/2014/main" id="{DA9E2421-E5CE-96B6-21F2-61527C76D33F}"/>
              </a:ext>
            </a:extLst>
          </p:cNvPr>
          <p:cNvGrpSpPr/>
          <p:nvPr/>
        </p:nvGrpSpPr>
        <p:grpSpPr>
          <a:xfrm>
            <a:off x="8588062" y="7034981"/>
            <a:ext cx="10525787" cy="1546029"/>
            <a:chOff x="4516566" y="329174"/>
            <a:chExt cx="3116770" cy="1979149"/>
          </a:xfrm>
        </p:grpSpPr>
        <p:sp>
          <p:nvSpPr>
            <p:cNvPr id="29" name="Ορθογώνιο: Στρογγύλεμα γωνιών 28">
              <a:extLst>
                <a:ext uri="{FF2B5EF4-FFF2-40B4-BE49-F238E27FC236}">
                  <a16:creationId xmlns:a16="http://schemas.microsoft.com/office/drawing/2014/main" id="{2A9EABD1-FC50-A3E5-14D3-A5D05515E64F}"/>
                </a:ext>
              </a:extLst>
            </p:cNvPr>
            <p:cNvSpPr/>
            <p:nvPr/>
          </p:nvSpPr>
          <p:spPr>
            <a:xfrm>
              <a:off x="4516566" y="329174"/>
              <a:ext cx="3116770" cy="1979149"/>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30" name="Ορθογώνιο: Στρογγύλεμα γωνιών 4">
              <a:extLst>
                <a:ext uri="{FF2B5EF4-FFF2-40B4-BE49-F238E27FC236}">
                  <a16:creationId xmlns:a16="http://schemas.microsoft.com/office/drawing/2014/main" id="{CFA40064-807B-FA43-315D-8477D662C898}"/>
                </a:ext>
              </a:extLst>
            </p:cNvPr>
            <p:cNvSpPr txBox="1"/>
            <p:nvPr/>
          </p:nvSpPr>
          <p:spPr>
            <a:xfrm>
              <a:off x="4574533" y="387141"/>
              <a:ext cx="3000836" cy="186321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ctr">
                <a:lnSpc>
                  <a:spcPct val="150000"/>
                </a:lnSpc>
              </a:pPr>
              <a:r>
                <a:rPr lang="el-GR" sz="2800" dirty="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παρουσιάζεται</a:t>
              </a:r>
              <a:r>
                <a:rPr lang="el-GR" sz="2800" dirty="0">
                  <a:latin typeface="Arial" panose="020B0604020202020204" pitchFamily="34" charset="0"/>
                  <a:cs typeface="Arial" panose="020B0604020202020204" pitchFamily="34" charset="0"/>
                </a:rPr>
                <a:t> κάποιο </a:t>
              </a:r>
              <a:r>
                <a:rPr lang="el-GR" sz="2800" b="1" dirty="0">
                  <a:latin typeface="Arial Black" panose="020B0A04020102020204" pitchFamily="34" charset="0"/>
                  <a:cs typeface="Arial" panose="020B0604020202020204" pitchFamily="34" charset="0"/>
                </a:rPr>
                <a:t>πρόβλημα ή εμπλοκή</a:t>
              </a:r>
              <a:r>
                <a:rPr lang="el-GR" sz="2800" dirty="0">
                  <a:latin typeface="Arial Black" panose="020B0A04020102020204" pitchFamily="34" charset="0"/>
                  <a:cs typeface="Arial" panose="020B0604020202020204" pitchFamily="34" charset="0"/>
                </a:rPr>
                <a:t> </a:t>
              </a:r>
            </a:p>
            <a:p>
              <a:pPr lvl="0" algn="ctr">
                <a:lnSpc>
                  <a:spcPct val="150000"/>
                </a:lnSpc>
              </a:pPr>
              <a:r>
                <a:rPr lang="el-GR" sz="2800" dirty="0">
                  <a:latin typeface="Arial" panose="020B0604020202020204" pitchFamily="34" charset="0"/>
                  <a:cs typeface="Arial" panose="020B0604020202020204" pitchFamily="34" charset="0"/>
                </a:rPr>
                <a:t>στην υλοποίησή της Σύμβασης</a:t>
              </a:r>
            </a:p>
          </p:txBody>
        </p:sp>
      </p:grpSp>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Παρακολούθησης - </a:t>
            </a:r>
            <a:r>
              <a:rPr lang="el-GR" sz="3600" b="1" dirty="0">
                <a:solidFill>
                  <a:srgbClr val="FFCC00"/>
                </a:solidFill>
                <a:latin typeface="Arial Black" panose="020B0A04020102020204" pitchFamily="34" charset="0"/>
                <a:cs typeface="Arial" panose="020B0604020202020204" pitchFamily="34" charset="0"/>
              </a:rPr>
              <a:t>Πότε?</a:t>
            </a: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Ορθογώνιο: Στρογγύλεμα γωνιών 1">
            <a:extLst>
              <a:ext uri="{FF2B5EF4-FFF2-40B4-BE49-F238E27FC236}">
                <a16:creationId xmlns:a16="http://schemas.microsoft.com/office/drawing/2014/main" id="{9D6C67C9-59E0-0C95-4DDA-3399A28656CD}"/>
              </a:ext>
            </a:extLst>
          </p:cNvPr>
          <p:cNvSpPr/>
          <p:nvPr/>
        </p:nvSpPr>
        <p:spPr>
          <a:xfrm>
            <a:off x="3792196" y="2411933"/>
            <a:ext cx="14697282" cy="249142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lnSpc>
                <a:spcPct val="130000"/>
              </a:lnSpc>
            </a:pPr>
            <a:r>
              <a:rPr lang="el-GR" sz="3600" dirty="0">
                <a:solidFill>
                  <a:schemeClr val="bg1"/>
                </a:solidFill>
                <a:latin typeface="Arial" panose="020B0604020202020204" pitchFamily="34" charset="0"/>
                <a:cs typeface="Arial" panose="020B0604020202020204" pitchFamily="34" charset="0"/>
              </a:rPr>
              <a:t>Δημιουργείται και υποβάλλεται από τον </a:t>
            </a:r>
            <a:r>
              <a:rPr lang="el-GR" sz="3600" dirty="0">
                <a:solidFill>
                  <a:schemeClr val="bg1"/>
                </a:solidFill>
                <a:effectLst>
                  <a:glow rad="228600">
                    <a:schemeClr val="accent2">
                      <a:satMod val="175000"/>
                      <a:alpha val="40000"/>
                    </a:schemeClr>
                  </a:glow>
                </a:effectLst>
                <a:latin typeface="Arial Black" panose="020B0A04020102020204" pitchFamily="34" charset="0"/>
                <a:cs typeface="Arial" panose="020B0604020202020204" pitchFamily="34" charset="0"/>
              </a:rPr>
              <a:t>Φορέα Υλοποίησης (ΦΥ)</a:t>
            </a:r>
            <a:r>
              <a:rPr lang="el-GR" sz="3600" dirty="0">
                <a:solidFill>
                  <a:schemeClr val="bg1"/>
                </a:solidFill>
                <a:effectLst>
                  <a:glow rad="228600">
                    <a:schemeClr val="accent1">
                      <a:satMod val="175000"/>
                      <a:alpha val="40000"/>
                    </a:schemeClr>
                  </a:glow>
                </a:effectLst>
                <a:latin typeface="Arial Black" panose="020B0A04020102020204" pitchFamily="34" charset="0"/>
                <a:cs typeface="Arial" panose="020B0604020202020204" pitchFamily="34" charset="0"/>
              </a:rPr>
              <a:t> </a:t>
            </a:r>
          </a:p>
          <a:p>
            <a:pPr algn="ctr">
              <a:lnSpc>
                <a:spcPct val="130000"/>
              </a:lnSpc>
            </a:pPr>
            <a:r>
              <a:rPr lang="el-GR" sz="3600" dirty="0">
                <a:solidFill>
                  <a:schemeClr val="bg1"/>
                </a:solidFill>
                <a:latin typeface="Arial" panose="020B0604020202020204" pitchFamily="34" charset="0"/>
                <a:cs typeface="Arial" panose="020B0604020202020204" pitchFamily="34" charset="0"/>
              </a:rPr>
              <a:t>για να αποτυπώσει την πορεία υλοποίησης του </a:t>
            </a:r>
          </a:p>
          <a:p>
            <a:pPr algn="ctr">
              <a:lnSpc>
                <a:spcPct val="130000"/>
              </a:lnSpc>
            </a:pPr>
            <a:r>
              <a:rPr lang="el-GR" sz="3600" dirty="0">
                <a:solidFill>
                  <a:srgbClr val="FFC000"/>
                </a:solidFill>
                <a:latin typeface="Arial Black" panose="020B0A04020102020204" pitchFamily="34" charset="0"/>
                <a:cs typeface="Arial" panose="020B0604020202020204" pitchFamily="34" charset="0"/>
              </a:rPr>
              <a:t>Φυσικού &amp; Οικονομικού Αντικειμένου </a:t>
            </a:r>
            <a:r>
              <a:rPr lang="el-GR" sz="3600" dirty="0">
                <a:solidFill>
                  <a:schemeClr val="bg1"/>
                </a:solidFill>
                <a:latin typeface="Arial" panose="020B0604020202020204" pitchFamily="34" charset="0"/>
                <a:cs typeface="Arial" panose="020B0604020202020204" pitchFamily="34" charset="0"/>
              </a:rPr>
              <a:t>της Σύμβασης</a:t>
            </a:r>
          </a:p>
        </p:txBody>
      </p:sp>
    </p:spTree>
    <p:extLst>
      <p:ext uri="{BB962C8B-B14F-4D97-AF65-F5344CB8AC3E}">
        <p14:creationId xmlns:p14="http://schemas.microsoft.com/office/powerpoint/2010/main" val="11111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Παρακολούθησης</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4"/>
            <a:stretch>
              <a:fillRect/>
            </a:stretch>
          </p:blipFill>
          <p:spPr>
            <a:xfrm>
              <a:off x="2446619" y="694175"/>
              <a:ext cx="1281948" cy="937542"/>
            </a:xfrm>
            <a:prstGeom prst="rect">
              <a:avLst/>
            </a:prstGeom>
          </p:spPr>
        </p:pic>
      </p:grpSp>
      <p:grpSp>
        <p:nvGrpSpPr>
          <p:cNvPr id="9" name="Ομάδα 8">
            <a:extLst>
              <a:ext uri="{FF2B5EF4-FFF2-40B4-BE49-F238E27FC236}">
                <a16:creationId xmlns:a16="http://schemas.microsoft.com/office/drawing/2014/main" id="{AE8419DA-85FC-2B2E-87E2-077F82216061}"/>
              </a:ext>
            </a:extLst>
          </p:cNvPr>
          <p:cNvGrpSpPr/>
          <p:nvPr/>
        </p:nvGrpSpPr>
        <p:grpSpPr>
          <a:xfrm>
            <a:off x="3728567" y="2661296"/>
            <a:ext cx="15233199" cy="6573578"/>
            <a:chOff x="3728567" y="2661296"/>
            <a:chExt cx="15233199" cy="6573578"/>
          </a:xfrm>
        </p:grpSpPr>
        <p:grpSp>
          <p:nvGrpSpPr>
            <p:cNvPr id="80" name="Ομάδα 79">
              <a:extLst>
                <a:ext uri="{FF2B5EF4-FFF2-40B4-BE49-F238E27FC236}">
                  <a16:creationId xmlns:a16="http://schemas.microsoft.com/office/drawing/2014/main" id="{F8547D5E-B59F-60C4-D436-BA5D6B7ED244}"/>
                </a:ext>
              </a:extLst>
            </p:cNvPr>
            <p:cNvGrpSpPr/>
            <p:nvPr/>
          </p:nvGrpSpPr>
          <p:grpSpPr>
            <a:xfrm>
              <a:off x="3728567" y="2661296"/>
              <a:ext cx="15233199" cy="6573557"/>
              <a:chOff x="3343559" y="2662989"/>
              <a:chExt cx="15233199" cy="6573557"/>
            </a:xfrm>
          </p:grpSpPr>
          <p:grpSp>
            <p:nvGrpSpPr>
              <p:cNvPr id="79" name="Ομάδα 78">
                <a:extLst>
                  <a:ext uri="{FF2B5EF4-FFF2-40B4-BE49-F238E27FC236}">
                    <a16:creationId xmlns:a16="http://schemas.microsoft.com/office/drawing/2014/main" id="{F5EAB227-9A86-2E4A-1966-2C267DE9E29D}"/>
                  </a:ext>
                </a:extLst>
              </p:cNvPr>
              <p:cNvGrpSpPr/>
              <p:nvPr/>
            </p:nvGrpSpPr>
            <p:grpSpPr>
              <a:xfrm>
                <a:off x="3471539" y="2662989"/>
                <a:ext cx="15105219" cy="2636786"/>
                <a:chOff x="3471539" y="2662989"/>
                <a:chExt cx="15105219" cy="2636786"/>
              </a:xfrm>
            </p:grpSpPr>
            <p:grpSp>
              <p:nvGrpSpPr>
                <p:cNvPr id="62" name="Ομάδα 61">
                  <a:extLst>
                    <a:ext uri="{FF2B5EF4-FFF2-40B4-BE49-F238E27FC236}">
                      <a16:creationId xmlns:a16="http://schemas.microsoft.com/office/drawing/2014/main" id="{30B00141-D3B8-91BF-55AD-D9BBA671F9E9}"/>
                    </a:ext>
                  </a:extLst>
                </p:cNvPr>
                <p:cNvGrpSpPr/>
                <p:nvPr/>
              </p:nvGrpSpPr>
              <p:grpSpPr>
                <a:xfrm>
                  <a:off x="3471539" y="2662991"/>
                  <a:ext cx="5847029" cy="2619235"/>
                  <a:chOff x="3471539" y="2662991"/>
                  <a:chExt cx="5847029" cy="2619235"/>
                </a:xfrm>
              </p:grpSpPr>
              <p:grpSp>
                <p:nvGrpSpPr>
                  <p:cNvPr id="56" name="Google Shape;420;p27">
                    <a:extLst>
                      <a:ext uri="{FF2B5EF4-FFF2-40B4-BE49-F238E27FC236}">
                        <a16:creationId xmlns:a16="http://schemas.microsoft.com/office/drawing/2014/main" id="{576788E9-96A2-1230-057E-E0839C5F23EF}"/>
                      </a:ext>
                    </a:extLst>
                  </p:cNvPr>
                  <p:cNvGrpSpPr/>
                  <p:nvPr/>
                </p:nvGrpSpPr>
                <p:grpSpPr>
                  <a:xfrm rot="10800000">
                    <a:off x="3471539" y="2662991"/>
                    <a:ext cx="5847029" cy="2619235"/>
                    <a:chOff x="185742" y="1697030"/>
                    <a:chExt cx="5165698" cy="1594595"/>
                  </a:xfrm>
                </p:grpSpPr>
                <p:sp>
                  <p:nvSpPr>
                    <p:cNvPr id="58" name="Google Shape;421;p27">
                      <a:extLst>
                        <a:ext uri="{FF2B5EF4-FFF2-40B4-BE49-F238E27FC236}">
                          <a16:creationId xmlns:a16="http://schemas.microsoft.com/office/drawing/2014/main" id="{82DBDD12-AFE9-827C-3193-D9404FF7229F}"/>
                        </a:ext>
                      </a:extLst>
                    </p:cNvPr>
                    <p:cNvSpPr/>
                    <p:nvPr/>
                  </p:nvSpPr>
                  <p:spPr>
                    <a:xfrm rot="10800000" flipH="1">
                      <a:off x="1426313" y="1697030"/>
                      <a:ext cx="2693399" cy="1243801"/>
                    </a:xfrm>
                    <a:prstGeom prst="rect">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rPr>
                        <a:t> </a:t>
                      </a: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9" name="Google Shape;422;p27">
                      <a:extLst>
                        <a:ext uri="{FF2B5EF4-FFF2-40B4-BE49-F238E27FC236}">
                          <a16:creationId xmlns:a16="http://schemas.microsoft.com/office/drawing/2014/main" id="{9B340FF5-8486-45F4-90FD-C7BC5C8944D3}"/>
                        </a:ext>
                      </a:extLst>
                    </p:cNvPr>
                    <p:cNvSpPr/>
                    <p:nvPr/>
                  </p:nvSpPr>
                  <p:spPr>
                    <a:xfrm rot="10800000" flipH="1">
                      <a:off x="4107640"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60" name="Google Shape;423;p27">
                      <a:extLst>
                        <a:ext uri="{FF2B5EF4-FFF2-40B4-BE49-F238E27FC236}">
                          <a16:creationId xmlns:a16="http://schemas.microsoft.com/office/drawing/2014/main" id="{0ABFC299-513E-64AF-27CD-ECB9E962F6F2}"/>
                        </a:ext>
                      </a:extLst>
                    </p:cNvPr>
                    <p:cNvSpPr/>
                    <p:nvPr/>
                  </p:nvSpPr>
                  <p:spPr>
                    <a:xfrm flipH="1">
                      <a:off x="185742"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61" name="Google Shape;424;p27">
                      <a:extLst>
                        <a:ext uri="{FF2B5EF4-FFF2-40B4-BE49-F238E27FC236}">
                          <a16:creationId xmlns:a16="http://schemas.microsoft.com/office/drawing/2014/main" id="{70F9CB87-2364-52F7-D4D4-285A38464792}"/>
                        </a:ext>
                      </a:extLst>
                    </p:cNvPr>
                    <p:cNvSpPr/>
                    <p:nvPr/>
                  </p:nvSpPr>
                  <p:spPr>
                    <a:xfrm rot="10800000">
                      <a:off x="185750" y="2937271"/>
                      <a:ext cx="1243800" cy="354354"/>
                    </a:xfrm>
                    <a:prstGeom prst="triangle">
                      <a:avLst>
                        <a:gd name="adj" fmla="val 0"/>
                      </a:avLst>
                    </a:prstGeom>
                    <a:solidFill>
                      <a:srgbClr val="D89F39">
                        <a:lumMod val="40000"/>
                        <a:lumOff val="6000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57" name="TextBox 56">
                    <a:extLst>
                      <a:ext uri="{FF2B5EF4-FFF2-40B4-BE49-F238E27FC236}">
                        <a16:creationId xmlns:a16="http://schemas.microsoft.com/office/drawing/2014/main" id="{3079FCD5-12B8-C906-5C5C-DDEF03740348}"/>
                      </a:ext>
                    </a:extLst>
                  </p:cNvPr>
                  <p:cNvSpPr txBox="1"/>
                  <p:nvPr/>
                </p:nvSpPr>
                <p:spPr>
                  <a:xfrm>
                    <a:off x="4289652" y="3768604"/>
                    <a:ext cx="4303351"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1. Δημιουργία του Δελτίου</a:t>
                    </a:r>
                    <a:endParaRPr kumimoji="0" lang="en" sz="2800" b="0"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endParaRPr>
                  </a:p>
                </p:txBody>
              </p:sp>
            </p:grpSp>
            <p:grpSp>
              <p:nvGrpSpPr>
                <p:cNvPr id="63" name="Ομάδα 62">
                  <a:extLst>
                    <a:ext uri="{FF2B5EF4-FFF2-40B4-BE49-F238E27FC236}">
                      <a16:creationId xmlns:a16="http://schemas.microsoft.com/office/drawing/2014/main" id="{A9AF26CB-94E9-D748-76FF-58DCEF3C8735}"/>
                    </a:ext>
                  </a:extLst>
                </p:cNvPr>
                <p:cNvGrpSpPr/>
                <p:nvPr/>
              </p:nvGrpSpPr>
              <p:grpSpPr>
                <a:xfrm>
                  <a:off x="8054828" y="2662989"/>
                  <a:ext cx="5889475" cy="2636786"/>
                  <a:chOff x="8054828" y="2662989"/>
                  <a:chExt cx="5889475" cy="2636786"/>
                </a:xfrm>
              </p:grpSpPr>
              <p:grpSp>
                <p:nvGrpSpPr>
                  <p:cNvPr id="50" name="Google Shape;425;p27">
                    <a:extLst>
                      <a:ext uri="{FF2B5EF4-FFF2-40B4-BE49-F238E27FC236}">
                        <a16:creationId xmlns:a16="http://schemas.microsoft.com/office/drawing/2014/main" id="{123E2A2B-A2E6-B77C-97B1-029864C7CBF2}"/>
                      </a:ext>
                    </a:extLst>
                  </p:cNvPr>
                  <p:cNvGrpSpPr/>
                  <p:nvPr/>
                </p:nvGrpSpPr>
                <p:grpSpPr>
                  <a:xfrm rot="10800000">
                    <a:off x="8054828" y="2662989"/>
                    <a:ext cx="5889475" cy="2636786"/>
                    <a:chOff x="185742" y="1712667"/>
                    <a:chExt cx="5165698" cy="1579960"/>
                  </a:xfrm>
                </p:grpSpPr>
                <p:sp>
                  <p:nvSpPr>
                    <p:cNvPr id="52" name="Google Shape;426;p27">
                      <a:extLst>
                        <a:ext uri="{FF2B5EF4-FFF2-40B4-BE49-F238E27FC236}">
                          <a16:creationId xmlns:a16="http://schemas.microsoft.com/office/drawing/2014/main" id="{8930EDE3-D496-7E73-D723-313036813FEA}"/>
                        </a:ext>
                      </a:extLst>
                    </p:cNvPr>
                    <p:cNvSpPr/>
                    <p:nvPr/>
                  </p:nvSpPr>
                  <p:spPr>
                    <a:xfrm rot="10800000" flipH="1">
                      <a:off x="1426312" y="1716278"/>
                      <a:ext cx="2693399" cy="1224554"/>
                    </a:xfrm>
                    <a:prstGeom prst="rect">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3" name="Google Shape;427;p27">
                      <a:extLst>
                        <a:ext uri="{FF2B5EF4-FFF2-40B4-BE49-F238E27FC236}">
                          <a16:creationId xmlns:a16="http://schemas.microsoft.com/office/drawing/2014/main" id="{D63BAE6D-A2CC-DB15-B136-E6C9385AA1A9}"/>
                        </a:ext>
                      </a:extLst>
                    </p:cNvPr>
                    <p:cNvSpPr/>
                    <p:nvPr/>
                  </p:nvSpPr>
                  <p:spPr>
                    <a:xfrm rot="10800000" flipH="1">
                      <a:off x="4107640" y="1716290"/>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4" name="Google Shape;428;p27">
                      <a:extLst>
                        <a:ext uri="{FF2B5EF4-FFF2-40B4-BE49-F238E27FC236}">
                          <a16:creationId xmlns:a16="http://schemas.microsoft.com/office/drawing/2014/main" id="{62074760-8474-AE5A-E54A-3B679DE4A2F8}"/>
                        </a:ext>
                      </a:extLst>
                    </p:cNvPr>
                    <p:cNvSpPr/>
                    <p:nvPr/>
                  </p:nvSpPr>
                  <p:spPr>
                    <a:xfrm flipH="1">
                      <a:off x="185742" y="1712667"/>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5" name="Google Shape;429;p27">
                      <a:extLst>
                        <a:ext uri="{FF2B5EF4-FFF2-40B4-BE49-F238E27FC236}">
                          <a16:creationId xmlns:a16="http://schemas.microsoft.com/office/drawing/2014/main" id="{62961698-3A98-57C2-214C-BBFABCF39E98}"/>
                        </a:ext>
                      </a:extLst>
                    </p:cNvPr>
                    <p:cNvSpPr/>
                    <p:nvPr/>
                  </p:nvSpPr>
                  <p:spPr>
                    <a:xfrm rot="10800000">
                      <a:off x="185749" y="2943862"/>
                      <a:ext cx="1243800" cy="348765"/>
                    </a:xfrm>
                    <a:prstGeom prst="triangle">
                      <a:avLst>
                        <a:gd name="adj" fmla="val 0"/>
                      </a:avLst>
                    </a:prstGeom>
                    <a:solidFill>
                      <a:srgbClr val="3F537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51" name="TextBox 50">
                    <a:extLst>
                      <a:ext uri="{FF2B5EF4-FFF2-40B4-BE49-F238E27FC236}">
                        <a16:creationId xmlns:a16="http://schemas.microsoft.com/office/drawing/2014/main" id="{5474CD83-2AC5-EE15-47F9-8148876A44D0}"/>
                      </a:ext>
                    </a:extLst>
                  </p:cNvPr>
                  <p:cNvSpPr txBox="1"/>
                  <p:nvPr/>
                </p:nvSpPr>
                <p:spPr>
                  <a:xfrm>
                    <a:off x="8528796" y="3610817"/>
                    <a:ext cx="4318470" cy="1384995"/>
                  </a:xfrm>
                  <a:prstGeom prst="rect">
                    <a:avLst/>
                  </a:prstGeom>
                  <a:noFill/>
                </p:spPr>
                <p:txBody>
                  <a:bodyPr wrap="square" rtlCol="0">
                    <a:spAutoFit/>
                  </a:bodyPr>
                  <a:lstStyle>
                    <a:defPPr marR="0" lvl="0" algn="l" rtl="0">
                      <a:lnSpc>
                        <a:spcPct val="100000"/>
                      </a:lnSpc>
                      <a:spcBef>
                        <a:spcPts val="0"/>
                      </a:spcBef>
                      <a:spcAft>
                        <a:spcPts val="0"/>
                      </a:spcAft>
                    </a:defPPr>
                    <a:lvl1pPr>
                      <a:defRPr sz="1000">
                        <a:solidFill>
                          <a:srgbClr val="263248"/>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2. Καταχώριση παραστατικών Δαπάνης &amp; Πληρωμής</a:t>
                    </a:r>
                  </a:p>
                </p:txBody>
              </p:sp>
            </p:grpSp>
            <p:grpSp>
              <p:nvGrpSpPr>
                <p:cNvPr id="64" name="Ομάδα 63">
                  <a:extLst>
                    <a:ext uri="{FF2B5EF4-FFF2-40B4-BE49-F238E27FC236}">
                      <a16:creationId xmlns:a16="http://schemas.microsoft.com/office/drawing/2014/main" id="{50342066-1A81-BB0D-5DA5-B27420414E05}"/>
                    </a:ext>
                  </a:extLst>
                </p:cNvPr>
                <p:cNvGrpSpPr/>
                <p:nvPr/>
              </p:nvGrpSpPr>
              <p:grpSpPr>
                <a:xfrm>
                  <a:off x="12672982" y="2662991"/>
                  <a:ext cx="5903776" cy="2606900"/>
                  <a:chOff x="12672982" y="2662991"/>
                  <a:chExt cx="5903776" cy="2606900"/>
                </a:xfrm>
              </p:grpSpPr>
              <p:grpSp>
                <p:nvGrpSpPr>
                  <p:cNvPr id="44" name="Google Shape;430;p27">
                    <a:extLst>
                      <a:ext uri="{FF2B5EF4-FFF2-40B4-BE49-F238E27FC236}">
                        <a16:creationId xmlns:a16="http://schemas.microsoft.com/office/drawing/2014/main" id="{5C24D121-44F6-8854-16F2-3F168D5B5292}"/>
                      </a:ext>
                    </a:extLst>
                  </p:cNvPr>
                  <p:cNvGrpSpPr/>
                  <p:nvPr/>
                </p:nvGrpSpPr>
                <p:grpSpPr>
                  <a:xfrm rot="10800000">
                    <a:off x="12672982" y="2662991"/>
                    <a:ext cx="5903776" cy="2606900"/>
                    <a:chOff x="185742" y="1697030"/>
                    <a:chExt cx="5165698" cy="1594306"/>
                  </a:xfrm>
                </p:grpSpPr>
                <p:sp>
                  <p:nvSpPr>
                    <p:cNvPr id="46" name="Google Shape;431;p27">
                      <a:extLst>
                        <a:ext uri="{FF2B5EF4-FFF2-40B4-BE49-F238E27FC236}">
                          <a16:creationId xmlns:a16="http://schemas.microsoft.com/office/drawing/2014/main" id="{16864EF2-DD3B-351E-AE91-72A4E6D8421E}"/>
                        </a:ext>
                      </a:extLst>
                    </p:cNvPr>
                    <p:cNvSpPr/>
                    <p:nvPr/>
                  </p:nvSpPr>
                  <p:spPr>
                    <a:xfrm rot="10800000" flipH="1">
                      <a:off x="1426312" y="1697030"/>
                      <a:ext cx="2693400" cy="1243800"/>
                    </a:xfrm>
                    <a:prstGeom prst="rect">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7" name="Google Shape;432;p27">
                      <a:extLst>
                        <a:ext uri="{FF2B5EF4-FFF2-40B4-BE49-F238E27FC236}">
                          <a16:creationId xmlns:a16="http://schemas.microsoft.com/office/drawing/2014/main" id="{C2D1D2A8-E589-140B-B9CC-DE433CE401F1}"/>
                        </a:ext>
                      </a:extLst>
                    </p:cNvPr>
                    <p:cNvSpPr/>
                    <p:nvPr/>
                  </p:nvSpPr>
                  <p:spPr>
                    <a:xfrm rot="10800000" flipH="1">
                      <a:off x="4107640" y="1697043"/>
                      <a:ext cx="1243800" cy="1243800"/>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8" name="Google Shape;433;p27">
                      <a:extLst>
                        <a:ext uri="{FF2B5EF4-FFF2-40B4-BE49-F238E27FC236}">
                          <a16:creationId xmlns:a16="http://schemas.microsoft.com/office/drawing/2014/main" id="{13771831-2C27-503B-4224-0D168E9F6EE5}"/>
                        </a:ext>
                      </a:extLst>
                    </p:cNvPr>
                    <p:cNvSpPr/>
                    <p:nvPr/>
                  </p:nvSpPr>
                  <p:spPr>
                    <a:xfrm flipH="1">
                      <a:off x="185742" y="1697043"/>
                      <a:ext cx="1243800" cy="1243800"/>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9" name="Google Shape;434;p27">
                      <a:extLst>
                        <a:ext uri="{FF2B5EF4-FFF2-40B4-BE49-F238E27FC236}">
                          <a16:creationId xmlns:a16="http://schemas.microsoft.com/office/drawing/2014/main" id="{A60D28ED-E77E-80DB-3727-6D5531C11902}"/>
                        </a:ext>
                      </a:extLst>
                    </p:cNvPr>
                    <p:cNvSpPr/>
                    <p:nvPr/>
                  </p:nvSpPr>
                  <p:spPr>
                    <a:xfrm rot="10800000">
                      <a:off x="185749" y="2935370"/>
                      <a:ext cx="1243800" cy="355966"/>
                    </a:xfrm>
                    <a:prstGeom prst="triangle">
                      <a:avLst>
                        <a:gd name="adj" fmla="val 0"/>
                      </a:avLst>
                    </a:prstGeom>
                    <a:solidFill>
                      <a:srgbClr val="2632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45" name="TextBox 44">
                    <a:extLst>
                      <a:ext uri="{FF2B5EF4-FFF2-40B4-BE49-F238E27FC236}">
                        <a16:creationId xmlns:a16="http://schemas.microsoft.com/office/drawing/2014/main" id="{EA2DC7E6-2D7D-BA55-1687-23FECB27DB56}"/>
                      </a:ext>
                    </a:extLst>
                  </p:cNvPr>
                  <p:cNvSpPr txBox="1"/>
                  <p:nvPr/>
                </p:nvSpPr>
                <p:spPr>
                  <a:xfrm>
                    <a:off x="13462755" y="3347351"/>
                    <a:ext cx="4460251" cy="1815882"/>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000">
                        <a:solidFill>
                          <a:srgbClr val="EBE4D1"/>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3. Συσχετισμός παραστατικών Δαπάνης με παραστατικά Πληρωμής</a:t>
                    </a:r>
                  </a:p>
                </p:txBody>
              </p:sp>
            </p:grpSp>
          </p:grpSp>
          <p:grpSp>
            <p:nvGrpSpPr>
              <p:cNvPr id="78" name="Ομάδα 77">
                <a:extLst>
                  <a:ext uri="{FF2B5EF4-FFF2-40B4-BE49-F238E27FC236}">
                    <a16:creationId xmlns:a16="http://schemas.microsoft.com/office/drawing/2014/main" id="{7CFED333-3B30-BDEE-E8D2-8A903C73EFE4}"/>
                  </a:ext>
                </a:extLst>
              </p:cNvPr>
              <p:cNvGrpSpPr/>
              <p:nvPr/>
            </p:nvGrpSpPr>
            <p:grpSpPr>
              <a:xfrm>
                <a:off x="3343559" y="6599757"/>
                <a:ext cx="10472764" cy="2636789"/>
                <a:chOff x="3343559" y="6599757"/>
                <a:chExt cx="10472764" cy="2636789"/>
              </a:xfrm>
            </p:grpSpPr>
            <p:grpSp>
              <p:nvGrpSpPr>
                <p:cNvPr id="11" name="Ομάδα 10">
                  <a:extLst>
                    <a:ext uri="{FF2B5EF4-FFF2-40B4-BE49-F238E27FC236}">
                      <a16:creationId xmlns:a16="http://schemas.microsoft.com/office/drawing/2014/main" id="{92AB9F14-F8CC-6274-D6F7-B76A02B3F1BD}"/>
                    </a:ext>
                  </a:extLst>
                </p:cNvPr>
                <p:cNvGrpSpPr/>
                <p:nvPr/>
              </p:nvGrpSpPr>
              <p:grpSpPr>
                <a:xfrm>
                  <a:off x="3343559" y="6599757"/>
                  <a:ext cx="5847029" cy="2619236"/>
                  <a:chOff x="107504" y="1320042"/>
                  <a:chExt cx="3137899" cy="1115242"/>
                </a:xfrm>
              </p:grpSpPr>
              <p:grpSp>
                <p:nvGrpSpPr>
                  <p:cNvPr id="32" name="Google Shape;420;p27">
                    <a:extLst>
                      <a:ext uri="{FF2B5EF4-FFF2-40B4-BE49-F238E27FC236}">
                        <a16:creationId xmlns:a16="http://schemas.microsoft.com/office/drawing/2014/main" id="{8CE9A65E-48DF-A42D-5ED9-CAEF7C314254}"/>
                      </a:ext>
                    </a:extLst>
                  </p:cNvPr>
                  <p:cNvGrpSpPr/>
                  <p:nvPr/>
                </p:nvGrpSpPr>
                <p:grpSpPr>
                  <a:xfrm rot="10800000">
                    <a:off x="107504" y="1320042"/>
                    <a:ext cx="3137899" cy="1115242"/>
                    <a:chOff x="185742" y="1697030"/>
                    <a:chExt cx="5165698" cy="1594595"/>
                  </a:xfrm>
                </p:grpSpPr>
                <p:sp>
                  <p:nvSpPr>
                    <p:cNvPr id="35" name="Google Shape;421;p27">
                      <a:extLst>
                        <a:ext uri="{FF2B5EF4-FFF2-40B4-BE49-F238E27FC236}">
                          <a16:creationId xmlns:a16="http://schemas.microsoft.com/office/drawing/2014/main" id="{31AD9760-C32A-6AAE-02EC-58D03D6D906B}"/>
                        </a:ext>
                      </a:extLst>
                    </p:cNvPr>
                    <p:cNvSpPr/>
                    <p:nvPr/>
                  </p:nvSpPr>
                  <p:spPr>
                    <a:xfrm rot="10800000" flipH="1">
                      <a:off x="1426313" y="1697030"/>
                      <a:ext cx="2693399" cy="1243801"/>
                    </a:xfrm>
                    <a:prstGeom prst="rect">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rPr>
                        <a:t> </a:t>
                      </a: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6" name="Google Shape;422;p27">
                      <a:extLst>
                        <a:ext uri="{FF2B5EF4-FFF2-40B4-BE49-F238E27FC236}">
                          <a16:creationId xmlns:a16="http://schemas.microsoft.com/office/drawing/2014/main" id="{5C7576D3-59D8-428B-5EC0-3E20B4F661C9}"/>
                        </a:ext>
                      </a:extLst>
                    </p:cNvPr>
                    <p:cNvSpPr/>
                    <p:nvPr/>
                  </p:nvSpPr>
                  <p:spPr>
                    <a:xfrm rot="10800000" flipH="1">
                      <a:off x="4107640"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7" name="Google Shape;423;p27">
                      <a:extLst>
                        <a:ext uri="{FF2B5EF4-FFF2-40B4-BE49-F238E27FC236}">
                          <a16:creationId xmlns:a16="http://schemas.microsoft.com/office/drawing/2014/main" id="{FDFCE87D-0387-F504-C498-FE02888262AA}"/>
                        </a:ext>
                      </a:extLst>
                    </p:cNvPr>
                    <p:cNvSpPr/>
                    <p:nvPr/>
                  </p:nvSpPr>
                  <p:spPr>
                    <a:xfrm flipH="1">
                      <a:off x="185742"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8" name="Google Shape;424;p27">
                      <a:extLst>
                        <a:ext uri="{FF2B5EF4-FFF2-40B4-BE49-F238E27FC236}">
                          <a16:creationId xmlns:a16="http://schemas.microsoft.com/office/drawing/2014/main" id="{AE66E841-FF5D-BD57-9BC5-FB42FDF94785}"/>
                        </a:ext>
                      </a:extLst>
                    </p:cNvPr>
                    <p:cNvSpPr/>
                    <p:nvPr/>
                  </p:nvSpPr>
                  <p:spPr>
                    <a:xfrm rot="10800000">
                      <a:off x="185750" y="2937271"/>
                      <a:ext cx="1243800" cy="354354"/>
                    </a:xfrm>
                    <a:prstGeom prst="triangle">
                      <a:avLst>
                        <a:gd name="adj" fmla="val 0"/>
                      </a:avLst>
                    </a:prstGeom>
                    <a:solidFill>
                      <a:srgbClr val="D89F39">
                        <a:lumMod val="40000"/>
                        <a:lumOff val="6000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34" name="TextBox 33">
                    <a:extLst>
                      <a:ext uri="{FF2B5EF4-FFF2-40B4-BE49-F238E27FC236}">
                        <a16:creationId xmlns:a16="http://schemas.microsoft.com/office/drawing/2014/main" id="{95AC7305-4A4D-32C6-FAA3-2A0B2686DE21}"/>
                      </a:ext>
                    </a:extLst>
                  </p:cNvPr>
                  <p:cNvSpPr txBox="1"/>
                  <p:nvPr/>
                </p:nvSpPr>
                <p:spPr>
                  <a:xfrm>
                    <a:off x="383422" y="1782880"/>
                    <a:ext cx="2504492" cy="4062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4. Συμπλήρωση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Πακέτων &amp; Παραδοτέων</a:t>
                    </a:r>
                  </a:p>
                </p:txBody>
              </p:sp>
            </p:grpSp>
            <p:grpSp>
              <p:nvGrpSpPr>
                <p:cNvPr id="18" name="Ομάδα 17">
                  <a:extLst>
                    <a:ext uri="{FF2B5EF4-FFF2-40B4-BE49-F238E27FC236}">
                      <a16:creationId xmlns:a16="http://schemas.microsoft.com/office/drawing/2014/main" id="{7598EBD4-D3B5-9C7A-2ECE-E63435BDBE03}"/>
                    </a:ext>
                  </a:extLst>
                </p:cNvPr>
                <p:cNvGrpSpPr/>
                <p:nvPr/>
              </p:nvGrpSpPr>
              <p:grpSpPr>
                <a:xfrm>
                  <a:off x="7926848" y="6610833"/>
                  <a:ext cx="5889475" cy="2625713"/>
                  <a:chOff x="2597650" y="1461224"/>
                  <a:chExt cx="3160678" cy="1118000"/>
                </a:xfrm>
              </p:grpSpPr>
              <p:grpSp>
                <p:nvGrpSpPr>
                  <p:cNvPr id="26" name="Google Shape;425;p27">
                    <a:extLst>
                      <a:ext uri="{FF2B5EF4-FFF2-40B4-BE49-F238E27FC236}">
                        <a16:creationId xmlns:a16="http://schemas.microsoft.com/office/drawing/2014/main" id="{19BF4090-0A04-B494-4796-6D8BFAEAB9A9}"/>
                      </a:ext>
                    </a:extLst>
                  </p:cNvPr>
                  <p:cNvGrpSpPr/>
                  <p:nvPr/>
                </p:nvGrpSpPr>
                <p:grpSpPr>
                  <a:xfrm rot="10800000">
                    <a:off x="2597650" y="1461224"/>
                    <a:ext cx="3160678" cy="1118000"/>
                    <a:chOff x="185742" y="1712663"/>
                    <a:chExt cx="5165698" cy="1573324"/>
                  </a:xfrm>
                </p:grpSpPr>
                <p:sp>
                  <p:nvSpPr>
                    <p:cNvPr id="28" name="Google Shape;426;p27">
                      <a:extLst>
                        <a:ext uri="{FF2B5EF4-FFF2-40B4-BE49-F238E27FC236}">
                          <a16:creationId xmlns:a16="http://schemas.microsoft.com/office/drawing/2014/main" id="{5C53DC75-BFFC-C740-997E-B1A57D9D9479}"/>
                        </a:ext>
                      </a:extLst>
                    </p:cNvPr>
                    <p:cNvSpPr/>
                    <p:nvPr/>
                  </p:nvSpPr>
                  <p:spPr>
                    <a:xfrm rot="10800000" flipH="1">
                      <a:off x="1426312" y="1712663"/>
                      <a:ext cx="2693399" cy="1224554"/>
                    </a:xfrm>
                    <a:prstGeom prst="rect">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29" name="Google Shape;427;p27">
                      <a:extLst>
                        <a:ext uri="{FF2B5EF4-FFF2-40B4-BE49-F238E27FC236}">
                          <a16:creationId xmlns:a16="http://schemas.microsoft.com/office/drawing/2014/main" id="{FA5E64BC-E513-2EF1-1C72-A86CE4B697B5}"/>
                        </a:ext>
                      </a:extLst>
                    </p:cNvPr>
                    <p:cNvSpPr/>
                    <p:nvPr/>
                  </p:nvSpPr>
                  <p:spPr>
                    <a:xfrm rot="10800000" flipH="1">
                      <a:off x="4107640" y="1712663"/>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0" name="Google Shape;429;p27">
                      <a:extLst>
                        <a:ext uri="{FF2B5EF4-FFF2-40B4-BE49-F238E27FC236}">
                          <a16:creationId xmlns:a16="http://schemas.microsoft.com/office/drawing/2014/main" id="{D93911EC-EB22-BA9E-684E-E583D45E24D3}"/>
                        </a:ext>
                      </a:extLst>
                    </p:cNvPr>
                    <p:cNvSpPr/>
                    <p:nvPr/>
                  </p:nvSpPr>
                  <p:spPr>
                    <a:xfrm rot="10800000">
                      <a:off x="185742" y="2937222"/>
                      <a:ext cx="1243800" cy="348765"/>
                    </a:xfrm>
                    <a:prstGeom prst="triangle">
                      <a:avLst>
                        <a:gd name="adj" fmla="val 0"/>
                      </a:avLst>
                    </a:prstGeom>
                    <a:solidFill>
                      <a:srgbClr val="3F537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1" name="Google Shape;428;p27">
                      <a:extLst>
                        <a:ext uri="{FF2B5EF4-FFF2-40B4-BE49-F238E27FC236}">
                          <a16:creationId xmlns:a16="http://schemas.microsoft.com/office/drawing/2014/main" id="{78372451-2831-2BB5-C106-407AEB49CDC7}"/>
                        </a:ext>
                      </a:extLst>
                    </p:cNvPr>
                    <p:cNvSpPr/>
                    <p:nvPr/>
                  </p:nvSpPr>
                  <p:spPr>
                    <a:xfrm flipH="1">
                      <a:off x="185742" y="1712664"/>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27" name="TextBox 26">
                    <a:extLst>
                      <a:ext uri="{FF2B5EF4-FFF2-40B4-BE49-F238E27FC236}">
                        <a16:creationId xmlns:a16="http://schemas.microsoft.com/office/drawing/2014/main" id="{F999424C-5D75-BD1A-7605-52D5B221379C}"/>
                      </a:ext>
                    </a:extLst>
                  </p:cNvPr>
                  <p:cNvSpPr txBox="1"/>
                  <p:nvPr/>
                </p:nvSpPr>
                <p:spPr>
                  <a:xfrm>
                    <a:off x="2997728" y="1855171"/>
                    <a:ext cx="2317574" cy="589716"/>
                  </a:xfrm>
                  <a:prstGeom prst="rect">
                    <a:avLst/>
                  </a:prstGeom>
                  <a:noFill/>
                </p:spPr>
                <p:txBody>
                  <a:bodyPr wrap="square" rtlCol="0">
                    <a:spAutoFit/>
                  </a:bodyPr>
                  <a:lstStyle>
                    <a:defPPr marR="0" lvl="0" algn="l" rtl="0">
                      <a:lnSpc>
                        <a:spcPct val="100000"/>
                      </a:lnSpc>
                      <a:spcBef>
                        <a:spcPts val="0"/>
                      </a:spcBef>
                      <a:spcAft>
                        <a:spcPts val="0"/>
                      </a:spcAft>
                    </a:defPPr>
                    <a:lvl1pPr>
                      <a:defRPr sz="1000">
                        <a:solidFill>
                          <a:srgbClr val="263248"/>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l-GR" sz="2800" b="1" kern="0" dirty="0">
                        <a:solidFill>
                          <a:schemeClr val="bg1"/>
                        </a:solidFill>
                        <a:latin typeface="Arial" panose="020B0604020202020204" pitchFamily="34" charset="0"/>
                        <a:cs typeface="Arial" panose="020B0604020202020204" pitchFamily="34" charset="0"/>
                        <a:sym typeface="Arial"/>
                      </a:rPr>
                      <a:t>5</a:t>
                    </a: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Καταχώριση </a:t>
                    </a:r>
                    <a:r>
                      <a:rPr lang="el-GR" sz="2800" b="1" kern="0" dirty="0">
                        <a:solidFill>
                          <a:schemeClr val="bg1"/>
                        </a:solidFill>
                        <a:latin typeface="Arial" panose="020B0604020202020204" pitchFamily="34" charset="0"/>
                        <a:cs typeface="Arial" panose="020B0604020202020204" pitchFamily="34" charset="0"/>
                        <a:sym typeface="Arial"/>
                      </a:rPr>
                      <a:t>προβλημάτων</a:t>
                    </a: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ή εμπλοκών</a:t>
                    </a:r>
                  </a:p>
                </p:txBody>
              </p:sp>
            </p:grpSp>
          </p:grpSp>
        </p:grpSp>
        <p:grpSp>
          <p:nvGrpSpPr>
            <p:cNvPr id="7" name="Ομάδα 6">
              <a:extLst>
                <a:ext uri="{FF2B5EF4-FFF2-40B4-BE49-F238E27FC236}">
                  <a16:creationId xmlns:a16="http://schemas.microsoft.com/office/drawing/2014/main" id="{7DBC26EA-3245-16FF-A5DC-642567C11688}"/>
                </a:ext>
              </a:extLst>
            </p:cNvPr>
            <p:cNvGrpSpPr/>
            <p:nvPr/>
          </p:nvGrpSpPr>
          <p:grpSpPr>
            <a:xfrm>
              <a:off x="12931425" y="6627974"/>
              <a:ext cx="5903776" cy="2606900"/>
              <a:chOff x="12931425" y="6627974"/>
              <a:chExt cx="5903776" cy="2606900"/>
            </a:xfrm>
          </p:grpSpPr>
          <p:sp>
            <p:nvSpPr>
              <p:cNvPr id="2" name="Google Shape;431;p27">
                <a:extLst>
                  <a:ext uri="{FF2B5EF4-FFF2-40B4-BE49-F238E27FC236}">
                    <a16:creationId xmlns:a16="http://schemas.microsoft.com/office/drawing/2014/main" id="{80EA298F-7528-AB28-2623-14ED1A40E22B}"/>
                  </a:ext>
                </a:extLst>
              </p:cNvPr>
              <p:cNvSpPr/>
              <p:nvPr/>
            </p:nvSpPr>
            <p:spPr>
              <a:xfrm flipH="1">
                <a:off x="14339143" y="7201097"/>
                <a:ext cx="3078235" cy="2033777"/>
              </a:xfrm>
              <a:prstGeom prst="rect">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 name="Google Shape;432;p27">
                <a:extLst>
                  <a:ext uri="{FF2B5EF4-FFF2-40B4-BE49-F238E27FC236}">
                    <a16:creationId xmlns:a16="http://schemas.microsoft.com/office/drawing/2014/main" id="{3BE91EBE-93F5-F286-D4BC-08BD2BEE5B41}"/>
                  </a:ext>
                </a:extLst>
              </p:cNvPr>
              <p:cNvSpPr/>
              <p:nvPr/>
            </p:nvSpPr>
            <p:spPr>
              <a:xfrm flipH="1">
                <a:off x="12931425" y="7201076"/>
                <a:ext cx="1421515" cy="2033777"/>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 name="Google Shape;433;p27">
                <a:extLst>
                  <a:ext uri="{FF2B5EF4-FFF2-40B4-BE49-F238E27FC236}">
                    <a16:creationId xmlns:a16="http://schemas.microsoft.com/office/drawing/2014/main" id="{ACB12251-6F39-7E5C-E68B-7AEAB04DBF1B}"/>
                  </a:ext>
                </a:extLst>
              </p:cNvPr>
              <p:cNvSpPr/>
              <p:nvPr/>
            </p:nvSpPr>
            <p:spPr>
              <a:xfrm rot="10800000" flipH="1">
                <a:off x="17413686" y="7201076"/>
                <a:ext cx="1421515" cy="2033777"/>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 name="Google Shape;434;p27">
                <a:extLst>
                  <a:ext uri="{FF2B5EF4-FFF2-40B4-BE49-F238E27FC236}">
                    <a16:creationId xmlns:a16="http://schemas.microsoft.com/office/drawing/2014/main" id="{33BBB0E8-CCE2-C4F9-1CDB-9933B5AFE259}"/>
                  </a:ext>
                </a:extLst>
              </p:cNvPr>
              <p:cNvSpPr/>
              <p:nvPr/>
            </p:nvSpPr>
            <p:spPr>
              <a:xfrm>
                <a:off x="17413678" y="6627974"/>
                <a:ext cx="1421515" cy="582051"/>
              </a:xfrm>
              <a:prstGeom prst="triangle">
                <a:avLst>
                  <a:gd name="adj" fmla="val 0"/>
                </a:avLst>
              </a:prstGeom>
              <a:solidFill>
                <a:srgbClr val="2632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6" name="TextBox 5">
                <a:extLst>
                  <a:ext uri="{FF2B5EF4-FFF2-40B4-BE49-F238E27FC236}">
                    <a16:creationId xmlns:a16="http://schemas.microsoft.com/office/drawing/2014/main" id="{354A6E16-1E4C-EE03-5C91-809618C78CC5}"/>
                  </a:ext>
                </a:extLst>
              </p:cNvPr>
              <p:cNvSpPr txBox="1"/>
              <p:nvPr/>
            </p:nvSpPr>
            <p:spPr>
              <a:xfrm>
                <a:off x="13721198" y="7575813"/>
                <a:ext cx="4460251" cy="1384995"/>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000">
                    <a:solidFill>
                      <a:srgbClr val="EBE4D1"/>
                    </a:solidFill>
                    <a:latin typeface="Roboto Condensed"/>
                    <a:ea typeface="Roboto Condensed"/>
                    <a:cs typeface="Roboto Condensed"/>
                  </a:defRPr>
                </a:lvl1pPr>
              </a:lstStyle>
              <a:p>
                <a:pPr lvl="0">
                  <a:buClr>
                    <a:srgbClr val="000000"/>
                  </a:buClr>
                  <a:defRPr/>
                </a:pPr>
                <a:r>
                  <a:rPr lang="el-GR" sz="2800" b="1" kern="0" dirty="0">
                    <a:solidFill>
                      <a:schemeClr val="bg1"/>
                    </a:solidFill>
                    <a:latin typeface="Arial" panose="020B0604020202020204" pitchFamily="34" charset="0"/>
                    <a:cs typeface="Arial" panose="020B0604020202020204" pitchFamily="34" charset="0"/>
                    <a:sym typeface="Arial"/>
                  </a:rPr>
                  <a:t>6. Επισύναψη των σχετικών αρχείων &amp; Υποβολή δελτίου</a:t>
                </a:r>
              </a:p>
            </p:txBody>
          </p:sp>
        </p:grpSp>
      </p:grpSp>
      <p:sp>
        <p:nvSpPr>
          <p:cNvPr id="8" name="Ορθογώνιο 7">
            <a:extLst>
              <a:ext uri="{FF2B5EF4-FFF2-40B4-BE49-F238E27FC236}">
                <a16:creationId xmlns:a16="http://schemas.microsoft.com/office/drawing/2014/main" id="{5A300A3F-0EBE-71D2-777B-D83BEE2D7EA5}"/>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Ενέργειες Φορέα Υλοποίησης</a:t>
            </a:r>
          </a:p>
        </p:txBody>
      </p:sp>
    </p:spTree>
    <p:extLst>
      <p:ext uri="{BB962C8B-B14F-4D97-AF65-F5344CB8AC3E}">
        <p14:creationId xmlns:p14="http://schemas.microsoft.com/office/powerpoint/2010/main" val="11640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Παρακολούθησης - </a:t>
            </a:r>
            <a:r>
              <a:rPr lang="el-GR" sz="3600" b="1" dirty="0">
                <a:solidFill>
                  <a:srgbClr val="FFCC00"/>
                </a:solidFill>
                <a:latin typeface="Arial Black" panose="020B0A04020102020204" pitchFamily="34" charset="0"/>
                <a:cs typeface="Arial" panose="020B0604020202020204" pitchFamily="34" charset="0"/>
              </a:rPr>
              <a:t>Πώς?</a:t>
            </a:r>
          </a:p>
        </p:txBody>
      </p:sp>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4"/>
          <a:stretch>
            <a:fillRect/>
          </a:stretch>
        </p:blipFill>
        <p:spPr>
          <a:xfrm>
            <a:off x="2446619" y="694175"/>
            <a:ext cx="1281948" cy="937542"/>
          </a:xfrm>
          <a:prstGeom prst="rect">
            <a:avLst/>
          </a:prstGeom>
        </p:spPr>
      </p:pic>
      <p:grpSp>
        <p:nvGrpSpPr>
          <p:cNvPr id="23" name="Ομάδα 22">
            <a:extLst>
              <a:ext uri="{FF2B5EF4-FFF2-40B4-BE49-F238E27FC236}">
                <a16:creationId xmlns:a16="http://schemas.microsoft.com/office/drawing/2014/main" id="{8088A5EB-5A71-201E-F940-D1288D837A4D}"/>
              </a:ext>
            </a:extLst>
          </p:cNvPr>
          <p:cNvGrpSpPr/>
          <p:nvPr/>
        </p:nvGrpSpPr>
        <p:grpSpPr>
          <a:xfrm>
            <a:off x="2315164" y="2594119"/>
            <a:ext cx="17436120" cy="8372552"/>
            <a:chOff x="2315164" y="2594119"/>
            <a:chExt cx="17436120" cy="8372552"/>
          </a:xfrm>
        </p:grpSpPr>
        <p:sp>
          <p:nvSpPr>
            <p:cNvPr id="39" name="Βέλος: Κάτω 38">
              <a:extLst>
                <a:ext uri="{FF2B5EF4-FFF2-40B4-BE49-F238E27FC236}">
                  <a16:creationId xmlns:a16="http://schemas.microsoft.com/office/drawing/2014/main" id="{AE7DF055-0520-DB90-5329-3D25008937DC}"/>
                </a:ext>
              </a:extLst>
            </p:cNvPr>
            <p:cNvSpPr/>
            <p:nvPr/>
          </p:nvSpPr>
          <p:spPr>
            <a:xfrm>
              <a:off x="4892566" y="5141997"/>
              <a:ext cx="1105278" cy="141648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9" name="Ομάδα 8">
              <a:extLst>
                <a:ext uri="{FF2B5EF4-FFF2-40B4-BE49-F238E27FC236}">
                  <a16:creationId xmlns:a16="http://schemas.microsoft.com/office/drawing/2014/main" id="{B8AA3041-222E-479F-1212-EA4B4E186A18}"/>
                </a:ext>
              </a:extLst>
            </p:cNvPr>
            <p:cNvGrpSpPr>
              <a:grpSpLocks noChangeAspect="1"/>
            </p:cNvGrpSpPr>
            <p:nvPr/>
          </p:nvGrpSpPr>
          <p:grpSpPr>
            <a:xfrm>
              <a:off x="3832118" y="2594119"/>
              <a:ext cx="7484403" cy="2271984"/>
              <a:chOff x="3799286" y="2222149"/>
              <a:chExt cx="11880000" cy="3606324"/>
            </a:xfrm>
            <a:effectLst>
              <a:glow rad="139700">
                <a:schemeClr val="bg1">
                  <a:alpha val="40000"/>
                </a:schemeClr>
              </a:glow>
            </a:effectLst>
          </p:grpSpPr>
          <p:pic>
            <p:nvPicPr>
              <p:cNvPr id="2" name="Εικόνα 1">
                <a:extLst>
                  <a:ext uri="{FF2B5EF4-FFF2-40B4-BE49-F238E27FC236}">
                    <a16:creationId xmlns:a16="http://schemas.microsoft.com/office/drawing/2014/main" id="{9F905272-7213-6E3B-E78A-5C26302298B5}"/>
                  </a:ext>
                </a:extLst>
              </p:cNvPr>
              <p:cNvPicPr>
                <a:picLocks noChangeAspect="1"/>
              </p:cNvPicPr>
              <p:nvPr/>
            </p:nvPicPr>
            <p:blipFill rotWithShape="1">
              <a:blip r:embed="rId5"/>
              <a:srcRect b="82792"/>
              <a:stretch/>
            </p:blipFill>
            <p:spPr>
              <a:xfrm>
                <a:off x="3799286" y="2222149"/>
                <a:ext cx="11880000" cy="1357934"/>
              </a:xfrm>
              <a:prstGeom prst="rect">
                <a:avLst/>
              </a:prstGeom>
              <a:effectLst/>
            </p:spPr>
          </p:pic>
          <p:pic>
            <p:nvPicPr>
              <p:cNvPr id="8" name="Εικόνα 7">
                <a:extLst>
                  <a:ext uri="{FF2B5EF4-FFF2-40B4-BE49-F238E27FC236}">
                    <a16:creationId xmlns:a16="http://schemas.microsoft.com/office/drawing/2014/main" id="{1EEBC8CA-85CC-7685-2029-BDC75037577F}"/>
                  </a:ext>
                </a:extLst>
              </p:cNvPr>
              <p:cNvPicPr>
                <a:picLocks noChangeAspect="1"/>
              </p:cNvPicPr>
              <p:nvPr/>
            </p:nvPicPr>
            <p:blipFill rotWithShape="1">
              <a:blip r:embed="rId6"/>
              <a:srcRect l="2534" r="3609" b="8289"/>
              <a:stretch/>
            </p:blipFill>
            <p:spPr>
              <a:xfrm>
                <a:off x="3799286" y="3580083"/>
                <a:ext cx="11880000" cy="2248390"/>
              </a:xfrm>
              <a:prstGeom prst="rect">
                <a:avLst/>
              </a:prstGeom>
            </p:spPr>
          </p:pic>
        </p:grpSp>
        <p:sp>
          <p:nvSpPr>
            <p:cNvPr id="42" name="Βέλος: Με γωνία προς τα επάνω 41">
              <a:extLst>
                <a:ext uri="{FF2B5EF4-FFF2-40B4-BE49-F238E27FC236}">
                  <a16:creationId xmlns:a16="http://schemas.microsoft.com/office/drawing/2014/main" id="{ECBB859E-84B4-AA2C-7F4E-F3FB79AE74C0}"/>
                </a:ext>
              </a:extLst>
            </p:cNvPr>
            <p:cNvSpPr/>
            <p:nvPr/>
          </p:nvSpPr>
          <p:spPr>
            <a:xfrm>
              <a:off x="16318966" y="5581039"/>
              <a:ext cx="1952787" cy="2464230"/>
            </a:xfrm>
            <a:prstGeom prst="bentUpArrow">
              <a:avLst>
                <a:gd name="adj1" fmla="val 25000"/>
                <a:gd name="adj2" fmla="val 31843"/>
                <a:gd name="adj3" fmla="val 37634"/>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Στρογγύλεμα γωνιών 68">
              <a:extLst>
                <a:ext uri="{FF2B5EF4-FFF2-40B4-BE49-F238E27FC236}">
                  <a16:creationId xmlns:a16="http://schemas.microsoft.com/office/drawing/2014/main" id="{4DDFC0FB-F6AF-4365-7DA4-BBC2EAC1FFE6}"/>
                </a:ext>
              </a:extLst>
            </p:cNvPr>
            <p:cNvSpPr/>
            <p:nvPr/>
          </p:nvSpPr>
          <p:spPr>
            <a:xfrm>
              <a:off x="4711485" y="3398296"/>
              <a:ext cx="1627322" cy="14164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8" name="Ομάδα 17">
              <a:extLst>
                <a:ext uri="{FF2B5EF4-FFF2-40B4-BE49-F238E27FC236}">
                  <a16:creationId xmlns:a16="http://schemas.microsoft.com/office/drawing/2014/main" id="{5F2F55E1-63FE-6EC9-E388-A35F73C5081D}"/>
                </a:ext>
              </a:extLst>
            </p:cNvPr>
            <p:cNvGrpSpPr/>
            <p:nvPr/>
          </p:nvGrpSpPr>
          <p:grpSpPr>
            <a:xfrm>
              <a:off x="2315164" y="6775086"/>
              <a:ext cx="13696657" cy="4191585"/>
              <a:chOff x="2729125" y="3558882"/>
              <a:chExt cx="13696657" cy="4191585"/>
            </a:xfrm>
            <a:effectLst>
              <a:glow rad="228600">
                <a:schemeClr val="bg1">
                  <a:alpha val="40000"/>
                </a:schemeClr>
              </a:glow>
            </a:effectLst>
          </p:grpSpPr>
          <p:pic>
            <p:nvPicPr>
              <p:cNvPr id="4" name="Εικόνα 3">
                <a:extLst>
                  <a:ext uri="{FF2B5EF4-FFF2-40B4-BE49-F238E27FC236}">
                    <a16:creationId xmlns:a16="http://schemas.microsoft.com/office/drawing/2014/main" id="{E32CF473-C548-D7E6-2750-03C5BDB63E56}"/>
                  </a:ext>
                </a:extLst>
              </p:cNvPr>
              <p:cNvPicPr>
                <a:picLocks noChangeAspect="1"/>
              </p:cNvPicPr>
              <p:nvPr/>
            </p:nvPicPr>
            <p:blipFill>
              <a:blip r:embed="rId7"/>
              <a:stretch>
                <a:fillRect/>
              </a:stretch>
            </p:blipFill>
            <p:spPr>
              <a:xfrm>
                <a:off x="2872412" y="3558882"/>
                <a:ext cx="13553370" cy="4191585"/>
              </a:xfrm>
              <a:prstGeom prst="rect">
                <a:avLst/>
              </a:prstGeom>
            </p:spPr>
          </p:pic>
          <p:sp>
            <p:nvSpPr>
              <p:cNvPr id="14" name="Ορθογώνιο: Στρογγύλεμα γωνιών 13">
                <a:extLst>
                  <a:ext uri="{FF2B5EF4-FFF2-40B4-BE49-F238E27FC236}">
                    <a16:creationId xmlns:a16="http://schemas.microsoft.com/office/drawing/2014/main" id="{7CD04DE8-0FEB-885D-ED5F-73EDD1BAF644}"/>
                  </a:ext>
                </a:extLst>
              </p:cNvPr>
              <p:cNvSpPr/>
              <p:nvPr/>
            </p:nvSpPr>
            <p:spPr>
              <a:xfrm>
                <a:off x="15176273" y="4287333"/>
                <a:ext cx="1231475"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Στρογγύλεμα γωνιών 14">
                <a:extLst>
                  <a:ext uri="{FF2B5EF4-FFF2-40B4-BE49-F238E27FC236}">
                    <a16:creationId xmlns:a16="http://schemas.microsoft.com/office/drawing/2014/main" id="{36DA2F88-FA80-E86F-438A-EBC0053C4931}"/>
                  </a:ext>
                </a:extLst>
              </p:cNvPr>
              <p:cNvSpPr/>
              <p:nvPr/>
            </p:nvSpPr>
            <p:spPr>
              <a:xfrm>
                <a:off x="2729125" y="6230276"/>
                <a:ext cx="949193"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2" name="Εικόνα 21">
              <a:extLst>
                <a:ext uri="{FF2B5EF4-FFF2-40B4-BE49-F238E27FC236}">
                  <a16:creationId xmlns:a16="http://schemas.microsoft.com/office/drawing/2014/main" id="{F7C4E99E-27F9-F1DB-D0EA-DAE36DD692DB}"/>
                </a:ext>
              </a:extLst>
            </p:cNvPr>
            <p:cNvPicPr>
              <a:picLocks noChangeAspect="1"/>
            </p:cNvPicPr>
            <p:nvPr/>
          </p:nvPicPr>
          <p:blipFill>
            <a:blip r:embed="rId8"/>
            <a:stretch>
              <a:fillRect/>
            </a:stretch>
          </p:blipFill>
          <p:spPr>
            <a:xfrm>
              <a:off x="11828183" y="3230993"/>
              <a:ext cx="7923101" cy="1853733"/>
            </a:xfrm>
            <a:prstGeom prst="rect">
              <a:avLst/>
            </a:prstGeom>
            <a:effectLst>
              <a:glow rad="228600">
                <a:schemeClr val="bg1">
                  <a:alpha val="40000"/>
                </a:schemeClr>
              </a:glow>
              <a:softEdge rad="12700"/>
            </a:effectLst>
          </p:spPr>
        </p:pic>
      </p:grpSp>
    </p:spTree>
    <p:extLst>
      <p:ext uri="{BB962C8B-B14F-4D97-AF65-F5344CB8AC3E}">
        <p14:creationId xmlns:p14="http://schemas.microsoft.com/office/powerpoint/2010/main" val="237617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Ομάδα 64">
            <a:extLst>
              <a:ext uri="{FF2B5EF4-FFF2-40B4-BE49-F238E27FC236}">
                <a16:creationId xmlns:a16="http://schemas.microsoft.com/office/drawing/2014/main" id="{A493205F-408D-62D4-F480-F4489E8AADD8}"/>
              </a:ext>
            </a:extLst>
          </p:cNvPr>
          <p:cNvGrpSpPr/>
          <p:nvPr/>
        </p:nvGrpSpPr>
        <p:grpSpPr>
          <a:xfrm>
            <a:off x="2646931" y="2302083"/>
            <a:ext cx="16996923" cy="7448805"/>
            <a:chOff x="2754361" y="1882647"/>
            <a:chExt cx="16996923" cy="7448805"/>
          </a:xfrm>
        </p:grpSpPr>
        <p:sp>
          <p:nvSpPr>
            <p:cNvPr id="4" name="Ορθογώνιο: Στρογγύλεμα γωνιών 3">
              <a:extLst>
                <a:ext uri="{FF2B5EF4-FFF2-40B4-BE49-F238E27FC236}">
                  <a16:creationId xmlns:a16="http://schemas.microsoft.com/office/drawing/2014/main" id="{F1DFC0D8-A513-CCE0-4CAE-3021DBBEB1EA}"/>
                </a:ext>
              </a:extLst>
            </p:cNvPr>
            <p:cNvSpPr/>
            <p:nvPr/>
          </p:nvSpPr>
          <p:spPr>
            <a:xfrm>
              <a:off x="2754361" y="4606695"/>
              <a:ext cx="3917125" cy="1935643"/>
            </a:xfrm>
            <a:prstGeom prst="roundRect">
              <a:avLst/>
            </a:prstGeom>
            <a:solidFill>
              <a:schemeClr val="tx2">
                <a:lumMod val="20000"/>
                <a:lumOff val="80000"/>
              </a:schemeClr>
            </a:solidFill>
            <a:ln w="57150">
              <a:solidFill>
                <a:schemeClr val="bg1"/>
              </a:solid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spcAft>
                  <a:spcPts val="1800"/>
                </a:spcAft>
              </a:pPr>
              <a:r>
                <a:rPr lang="en-US" sz="2800" b="1" dirty="0">
                  <a:solidFill>
                    <a:schemeClr val="tx1"/>
                  </a:solidFill>
                  <a:latin typeface="Arial Black" panose="020B0A04020102020204" pitchFamily="34" charset="0"/>
                  <a:cs typeface="Arial" panose="020B0604020202020204" pitchFamily="34" charset="0"/>
                </a:rPr>
                <a:t>RRF Measure</a:t>
              </a:r>
            </a:p>
            <a:p>
              <a:pPr algn="ctr">
                <a:spcBef>
                  <a:spcPts val="1800"/>
                </a:spcBef>
                <a:spcAft>
                  <a:spcPts val="1800"/>
                </a:spcAft>
              </a:pPr>
              <a:r>
                <a:rPr lang="en-US" sz="2800" b="1" dirty="0">
                  <a:solidFill>
                    <a:schemeClr val="tx1"/>
                  </a:solidFill>
                  <a:latin typeface="Arial Black" panose="020B0A04020102020204" pitchFamily="34" charset="0"/>
                  <a:cs typeface="Arial" panose="020B0604020202020204" pitchFamily="34" charset="0"/>
                </a:rPr>
                <a:t>(</a:t>
              </a:r>
              <a:r>
                <a:rPr lang="el-GR" sz="2800" b="1" dirty="0">
                  <a:solidFill>
                    <a:schemeClr val="tx1"/>
                  </a:solidFill>
                  <a:latin typeface="Arial Black" panose="020B0A04020102020204" pitchFamily="34" charset="0"/>
                  <a:cs typeface="Arial" panose="020B0604020202020204" pitchFamily="34" charset="0"/>
                </a:rPr>
                <a:t>16622, 17003, …)</a:t>
              </a:r>
            </a:p>
          </p:txBody>
        </p:sp>
        <p:cxnSp>
          <p:nvCxnSpPr>
            <p:cNvPr id="26" name="Ευθεία γραμμή σύνδεσης 25">
              <a:extLst>
                <a:ext uri="{FF2B5EF4-FFF2-40B4-BE49-F238E27FC236}">
                  <a16:creationId xmlns:a16="http://schemas.microsoft.com/office/drawing/2014/main" id="{42D9B5A4-6D3D-2ED9-720A-4E3E0E3F09CB}"/>
                </a:ext>
              </a:extLst>
            </p:cNvPr>
            <p:cNvCxnSpPr>
              <a:cxnSpLocks/>
              <a:stCxn id="4" idx="3"/>
              <a:endCxn id="18" idx="2"/>
            </p:cNvCxnSpPr>
            <p:nvPr/>
          </p:nvCxnSpPr>
          <p:spPr>
            <a:xfrm flipV="1">
              <a:off x="6671486" y="5574516"/>
              <a:ext cx="94520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Οβάλ 17">
              <a:extLst>
                <a:ext uri="{FF2B5EF4-FFF2-40B4-BE49-F238E27FC236}">
                  <a16:creationId xmlns:a16="http://schemas.microsoft.com/office/drawing/2014/main" id="{2525287A-7B63-6061-AB59-A93290D41A2F}"/>
                </a:ext>
              </a:extLst>
            </p:cNvPr>
            <p:cNvSpPr/>
            <p:nvPr/>
          </p:nvSpPr>
          <p:spPr>
            <a:xfrm>
              <a:off x="7616689" y="4403442"/>
              <a:ext cx="2295008" cy="2342148"/>
            </a:xfrm>
            <a:prstGeom prst="ellipse">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rial Black" panose="020B0A04020102020204" pitchFamily="34" charset="0"/>
                  <a:cs typeface="Arial" panose="020B0604020202020204" pitchFamily="34" charset="0"/>
                </a:rPr>
                <a:t>ΕΡΓΟ</a:t>
              </a:r>
            </a:p>
            <a:p>
              <a:pPr algn="ctr"/>
              <a:r>
                <a:rPr lang="el-GR" sz="2800" b="1" dirty="0">
                  <a:solidFill>
                    <a:schemeClr val="tx1"/>
                  </a:solidFill>
                  <a:latin typeface="Arial Black" panose="020B0A04020102020204" pitchFamily="34" charset="0"/>
                  <a:cs typeface="Arial" panose="020B0604020202020204" pitchFamily="34" charset="0"/>
                </a:rPr>
                <a:t>(</a:t>
              </a:r>
              <a:r>
                <a:rPr lang="en-US" sz="2800" b="1" dirty="0">
                  <a:solidFill>
                    <a:schemeClr val="tx1"/>
                  </a:solidFill>
                  <a:latin typeface="Arial Black" panose="020B0A04020102020204" pitchFamily="34" charset="0"/>
                  <a:cs typeface="Arial" panose="020B0604020202020204" pitchFamily="34" charset="0"/>
                </a:rPr>
                <a:t>MIS)</a:t>
              </a:r>
              <a:endParaRPr lang="el-GR" b="1" dirty="0">
                <a:solidFill>
                  <a:schemeClr val="tx1"/>
                </a:solidFill>
                <a:latin typeface="Arial Black" panose="020B0A04020102020204" pitchFamily="34" charset="0"/>
                <a:cs typeface="Arial" panose="020B0604020202020204" pitchFamily="34" charset="0"/>
              </a:endParaRPr>
            </a:p>
          </p:txBody>
        </p:sp>
        <p:sp>
          <p:nvSpPr>
            <p:cNvPr id="46" name="Ορθογώνιο: Ψαλίδισμα μίας γωνίας 45">
              <a:extLst>
                <a:ext uri="{FF2B5EF4-FFF2-40B4-BE49-F238E27FC236}">
                  <a16:creationId xmlns:a16="http://schemas.microsoft.com/office/drawing/2014/main" id="{D0C71751-4529-3EAD-89F1-3D13CBDDC90E}"/>
                </a:ext>
              </a:extLst>
            </p:cNvPr>
            <p:cNvSpPr/>
            <p:nvPr/>
          </p:nvSpPr>
          <p:spPr>
            <a:xfrm>
              <a:off x="11860051" y="5237631"/>
              <a:ext cx="4130018" cy="673769"/>
            </a:xfrm>
            <a:prstGeom prst="snip1Rect">
              <a:avLst/>
            </a:prstGeom>
            <a:solidFill>
              <a:schemeClr val="tx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ptos Black" panose="020B0004020202020204" pitchFamily="34" charset="0"/>
                  <a:cs typeface="Arial" panose="020B0604020202020204" pitchFamily="34" charset="0"/>
                </a:rPr>
                <a:t>ΣΥΜΒΑΣΗ/ΥΠΟΕΡΓΟ</a:t>
              </a:r>
            </a:p>
          </p:txBody>
        </p:sp>
        <p:cxnSp>
          <p:nvCxnSpPr>
            <p:cNvPr id="54" name="Ευθεία γραμμή σύνδεσης 53">
              <a:extLst>
                <a:ext uri="{FF2B5EF4-FFF2-40B4-BE49-F238E27FC236}">
                  <a16:creationId xmlns:a16="http://schemas.microsoft.com/office/drawing/2014/main" id="{FD4C808E-4C45-C67C-3212-3326CD240C86}"/>
                </a:ext>
              </a:extLst>
            </p:cNvPr>
            <p:cNvCxnSpPr>
              <a:cxnSpLocks/>
              <a:stCxn id="18" idx="6"/>
              <a:endCxn id="46" idx="2"/>
            </p:cNvCxnSpPr>
            <p:nvPr/>
          </p:nvCxnSpPr>
          <p:spPr>
            <a:xfrm>
              <a:off x="9911697" y="5574516"/>
              <a:ext cx="194835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Ομάδα 63">
              <a:extLst>
                <a:ext uri="{FF2B5EF4-FFF2-40B4-BE49-F238E27FC236}">
                  <a16:creationId xmlns:a16="http://schemas.microsoft.com/office/drawing/2014/main" id="{360C3DE0-22E2-5449-5F80-A00A2362061C}"/>
                </a:ext>
              </a:extLst>
            </p:cNvPr>
            <p:cNvGrpSpPr/>
            <p:nvPr/>
          </p:nvGrpSpPr>
          <p:grpSpPr>
            <a:xfrm>
              <a:off x="15990069" y="1882647"/>
              <a:ext cx="3761215" cy="7448805"/>
              <a:chOff x="15990069" y="1882647"/>
              <a:chExt cx="3761215" cy="7448805"/>
            </a:xfrm>
          </p:grpSpPr>
          <p:grpSp>
            <p:nvGrpSpPr>
              <p:cNvPr id="60" name="Ομάδα 59">
                <a:extLst>
                  <a:ext uri="{FF2B5EF4-FFF2-40B4-BE49-F238E27FC236}">
                    <a16:creationId xmlns:a16="http://schemas.microsoft.com/office/drawing/2014/main" id="{FBCF9C1B-B54A-96EC-41F6-9E0BA1AFF5C3}"/>
                  </a:ext>
                </a:extLst>
              </p:cNvPr>
              <p:cNvGrpSpPr/>
              <p:nvPr/>
            </p:nvGrpSpPr>
            <p:grpSpPr>
              <a:xfrm>
                <a:off x="16515370" y="1882647"/>
                <a:ext cx="3235914" cy="7448805"/>
                <a:chOff x="16515370" y="1930272"/>
                <a:chExt cx="3235914" cy="7448805"/>
              </a:xfrm>
            </p:grpSpPr>
            <p:grpSp>
              <p:nvGrpSpPr>
                <p:cNvPr id="25" name="Ομάδα 24">
                  <a:extLst>
                    <a:ext uri="{FF2B5EF4-FFF2-40B4-BE49-F238E27FC236}">
                      <a16:creationId xmlns:a16="http://schemas.microsoft.com/office/drawing/2014/main" id="{5E9C8A26-8851-6193-F0FE-63729ED5F801}"/>
                    </a:ext>
                  </a:extLst>
                </p:cNvPr>
                <p:cNvGrpSpPr/>
                <p:nvPr/>
              </p:nvGrpSpPr>
              <p:grpSpPr>
                <a:xfrm>
                  <a:off x="17087284" y="1930272"/>
                  <a:ext cx="2664000" cy="7448805"/>
                  <a:chOff x="16915834" y="2430516"/>
                  <a:chExt cx="2664000" cy="7448805"/>
                </a:xfrm>
              </p:grpSpPr>
              <p:sp>
                <p:nvSpPr>
                  <p:cNvPr id="7" name="Ορθογώνιο: Στρογγύλεμα γωνιών 6">
                    <a:extLst>
                      <a:ext uri="{FF2B5EF4-FFF2-40B4-BE49-F238E27FC236}">
                        <a16:creationId xmlns:a16="http://schemas.microsoft.com/office/drawing/2014/main" id="{079AC0D1-6AFC-71A5-074C-A94C6F8C56FF}"/>
                      </a:ext>
                    </a:extLst>
                  </p:cNvPr>
                  <p:cNvSpPr/>
                  <p:nvPr/>
                </p:nvSpPr>
                <p:spPr>
                  <a:xfrm>
                    <a:off x="16915834" y="3551983"/>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sp>
                <p:nvSpPr>
                  <p:cNvPr id="10" name="Ορθογώνιο: Στρογγύλεμα γωνιών 9">
                    <a:extLst>
                      <a:ext uri="{FF2B5EF4-FFF2-40B4-BE49-F238E27FC236}">
                        <a16:creationId xmlns:a16="http://schemas.microsoft.com/office/drawing/2014/main" id="{228D3863-474C-5F3A-2A0C-02FD6A43E13A}"/>
                      </a:ext>
                    </a:extLst>
                  </p:cNvPr>
                  <p:cNvSpPr/>
                  <p:nvPr/>
                </p:nvSpPr>
                <p:spPr>
                  <a:xfrm>
                    <a:off x="16915834" y="9159321"/>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sp>
                <p:nvSpPr>
                  <p:cNvPr id="19" name="Ορθογώνιο: Στρογγύλεμα γωνιών 18">
                    <a:extLst>
                      <a:ext uri="{FF2B5EF4-FFF2-40B4-BE49-F238E27FC236}">
                        <a16:creationId xmlns:a16="http://schemas.microsoft.com/office/drawing/2014/main" id="{AFF0249C-0E17-1EB4-E124-9D689D5FA6E1}"/>
                      </a:ext>
                    </a:extLst>
                  </p:cNvPr>
                  <p:cNvSpPr/>
                  <p:nvPr/>
                </p:nvSpPr>
                <p:spPr>
                  <a:xfrm>
                    <a:off x="16915834" y="8037853"/>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sp>
                <p:nvSpPr>
                  <p:cNvPr id="20" name="Ορθογώνιο: Στρογγύλεμα γωνιών 19">
                    <a:extLst>
                      <a:ext uri="{FF2B5EF4-FFF2-40B4-BE49-F238E27FC236}">
                        <a16:creationId xmlns:a16="http://schemas.microsoft.com/office/drawing/2014/main" id="{C5F8EC03-86FA-E30E-B82F-1343F95EE655}"/>
                      </a:ext>
                    </a:extLst>
                  </p:cNvPr>
                  <p:cNvSpPr/>
                  <p:nvPr/>
                </p:nvSpPr>
                <p:spPr>
                  <a:xfrm>
                    <a:off x="16915834" y="2430516"/>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sp>
                <p:nvSpPr>
                  <p:cNvPr id="22" name="Ορθογώνιο: Στρογγύλεμα γωνιών 21">
                    <a:extLst>
                      <a:ext uri="{FF2B5EF4-FFF2-40B4-BE49-F238E27FC236}">
                        <a16:creationId xmlns:a16="http://schemas.microsoft.com/office/drawing/2014/main" id="{2EC72764-1072-7385-019E-DFC4AC7AB181}"/>
                      </a:ext>
                    </a:extLst>
                  </p:cNvPr>
                  <p:cNvSpPr/>
                  <p:nvPr/>
                </p:nvSpPr>
                <p:spPr>
                  <a:xfrm>
                    <a:off x="16915834" y="4673450"/>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sp>
                <p:nvSpPr>
                  <p:cNvPr id="23" name="Ορθογώνιο: Στρογγύλεμα γωνιών 22">
                    <a:extLst>
                      <a:ext uri="{FF2B5EF4-FFF2-40B4-BE49-F238E27FC236}">
                        <a16:creationId xmlns:a16="http://schemas.microsoft.com/office/drawing/2014/main" id="{C2EF316C-37AB-81E8-8511-6CCB7A5F55C2}"/>
                      </a:ext>
                    </a:extLst>
                  </p:cNvPr>
                  <p:cNvSpPr/>
                  <p:nvPr/>
                </p:nvSpPr>
                <p:spPr>
                  <a:xfrm>
                    <a:off x="16915834" y="5794918"/>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sp>
                <p:nvSpPr>
                  <p:cNvPr id="24" name="Ορθογώνιο: Στρογγύλεμα γωνιών 23">
                    <a:extLst>
                      <a:ext uri="{FF2B5EF4-FFF2-40B4-BE49-F238E27FC236}">
                        <a16:creationId xmlns:a16="http://schemas.microsoft.com/office/drawing/2014/main" id="{B4007C1E-AFF7-5609-3F1D-2779FA3D38C5}"/>
                      </a:ext>
                    </a:extLst>
                  </p:cNvPr>
                  <p:cNvSpPr/>
                  <p:nvPr/>
                </p:nvSpPr>
                <p:spPr>
                  <a:xfrm>
                    <a:off x="16915834" y="6916386"/>
                    <a:ext cx="2664000" cy="72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Τελικός Αποδέκτης</a:t>
                    </a:r>
                  </a:p>
                </p:txBody>
              </p:sp>
            </p:grpSp>
            <p:grpSp>
              <p:nvGrpSpPr>
                <p:cNvPr id="56" name="Ομάδα 55">
                  <a:extLst>
                    <a:ext uri="{FF2B5EF4-FFF2-40B4-BE49-F238E27FC236}">
                      <a16:creationId xmlns:a16="http://schemas.microsoft.com/office/drawing/2014/main" id="{3C19C0AF-4641-E1B3-179E-0BD9BE04CE3E}"/>
                    </a:ext>
                  </a:extLst>
                </p:cNvPr>
                <p:cNvGrpSpPr/>
                <p:nvPr/>
              </p:nvGrpSpPr>
              <p:grpSpPr>
                <a:xfrm>
                  <a:off x="16515370" y="2309038"/>
                  <a:ext cx="591454" cy="6758762"/>
                  <a:chOff x="16515370" y="2289988"/>
                  <a:chExt cx="591454" cy="6758762"/>
                </a:xfrm>
              </p:grpSpPr>
              <p:cxnSp>
                <p:nvCxnSpPr>
                  <p:cNvPr id="11" name="Ευθεία γραμμή σύνδεσης 10">
                    <a:extLst>
                      <a:ext uri="{FF2B5EF4-FFF2-40B4-BE49-F238E27FC236}">
                        <a16:creationId xmlns:a16="http://schemas.microsoft.com/office/drawing/2014/main" id="{13249C22-D67D-8EFD-AF86-E4F21648FB72}"/>
                      </a:ext>
                    </a:extLst>
                  </p:cNvPr>
                  <p:cNvCxnSpPr>
                    <a:cxnSpLocks/>
                  </p:cNvCxnSpPr>
                  <p:nvPr/>
                </p:nvCxnSpPr>
                <p:spPr>
                  <a:xfrm>
                    <a:off x="16528070" y="2290272"/>
                    <a:ext cx="39080" cy="675847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911CFE5E-43C3-14F9-D4D0-5B3A8879B86E}"/>
                      </a:ext>
                    </a:extLst>
                  </p:cNvPr>
                  <p:cNvCxnSpPr>
                    <a:cxnSpLocks/>
                    <a:endCxn id="20" idx="1"/>
                  </p:cNvCxnSpPr>
                  <p:nvPr/>
                </p:nvCxnSpPr>
                <p:spPr>
                  <a:xfrm>
                    <a:off x="16515370" y="2289988"/>
                    <a:ext cx="571914" cy="28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045E51FD-953C-B483-77C0-9C07AD067649}"/>
                      </a:ext>
                    </a:extLst>
                  </p:cNvPr>
                  <p:cNvCxnSpPr>
                    <a:cxnSpLocks/>
                    <a:endCxn id="22" idx="1"/>
                  </p:cNvCxnSpPr>
                  <p:nvPr/>
                </p:nvCxnSpPr>
                <p:spPr>
                  <a:xfrm flipV="1">
                    <a:off x="16515370" y="4533206"/>
                    <a:ext cx="571914"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FAC48744-118E-EC71-9637-5BC8E7FB043C}"/>
                      </a:ext>
                    </a:extLst>
                  </p:cNvPr>
                  <p:cNvCxnSpPr>
                    <a:cxnSpLocks/>
                  </p:cNvCxnSpPr>
                  <p:nvPr/>
                </p:nvCxnSpPr>
                <p:spPr>
                  <a:xfrm flipV="1">
                    <a:off x="16515370" y="3411739"/>
                    <a:ext cx="552374"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E94CEDCA-B007-F160-F75F-AFB7BECDD3E4}"/>
                      </a:ext>
                    </a:extLst>
                  </p:cNvPr>
                  <p:cNvCxnSpPr>
                    <a:cxnSpLocks/>
                  </p:cNvCxnSpPr>
                  <p:nvPr/>
                </p:nvCxnSpPr>
                <p:spPr>
                  <a:xfrm>
                    <a:off x="16534910" y="5603903"/>
                    <a:ext cx="57191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6B272827-9393-B106-424B-4994DED9988B}"/>
                      </a:ext>
                    </a:extLst>
                  </p:cNvPr>
                  <p:cNvCxnSpPr>
                    <a:cxnSpLocks/>
                  </p:cNvCxnSpPr>
                  <p:nvPr/>
                </p:nvCxnSpPr>
                <p:spPr>
                  <a:xfrm>
                    <a:off x="16528070" y="6805531"/>
                    <a:ext cx="57875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A28ACC7E-B9DB-AC1C-F864-3A744B2E9FDB}"/>
                      </a:ext>
                    </a:extLst>
                  </p:cNvPr>
                  <p:cNvCxnSpPr>
                    <a:cxnSpLocks/>
                    <a:endCxn id="19" idx="1"/>
                  </p:cNvCxnSpPr>
                  <p:nvPr/>
                </p:nvCxnSpPr>
                <p:spPr>
                  <a:xfrm>
                    <a:off x="16567150" y="7897609"/>
                    <a:ext cx="52013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CFAEAFE9-8CAF-ED0B-C42F-6458A3B38DEC}"/>
                      </a:ext>
                    </a:extLst>
                  </p:cNvPr>
                  <p:cNvCxnSpPr>
                    <a:cxnSpLocks/>
                    <a:endCxn id="10" idx="1"/>
                  </p:cNvCxnSpPr>
                  <p:nvPr/>
                </p:nvCxnSpPr>
                <p:spPr>
                  <a:xfrm>
                    <a:off x="16556117" y="9019077"/>
                    <a:ext cx="53116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7" name="Ευθεία γραμμή σύνδεσης 56">
                <a:extLst>
                  <a:ext uri="{FF2B5EF4-FFF2-40B4-BE49-F238E27FC236}">
                    <a16:creationId xmlns:a16="http://schemas.microsoft.com/office/drawing/2014/main" id="{E87953E7-2C28-8F5F-AB69-4016C7BDF704}"/>
                  </a:ext>
                </a:extLst>
              </p:cNvPr>
              <p:cNvCxnSpPr>
                <a:cxnSpLocks/>
                <a:stCxn id="46" idx="0"/>
              </p:cNvCxnSpPr>
              <p:nvPr/>
            </p:nvCxnSpPr>
            <p:spPr>
              <a:xfrm flipV="1">
                <a:off x="15990069" y="5574515"/>
                <a:ext cx="583921"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4000" b="1" dirty="0">
                  <a:solidFill>
                    <a:prstClr val="white"/>
                  </a:solidFill>
                  <a:latin typeface="Arial" panose="020B0604020202020204" pitchFamily="34" charset="0"/>
                  <a:cs typeface="Arial" panose="020B0604020202020204" pitchFamily="34" charset="0"/>
                </a:rPr>
                <a:t>Δομή Έργων στο ΟΠΣ ΤΑ (3/3) </a:t>
              </a:r>
              <a:endParaRPr kumimoji="0" lang="el-G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26" name="Εικόνα 125">
            <a:hlinkClick r:id="rId4" action="ppaction://hlinksldjump"/>
            <a:extLst>
              <a:ext uri="{FF2B5EF4-FFF2-40B4-BE49-F238E27FC236}">
                <a16:creationId xmlns:a16="http://schemas.microsoft.com/office/drawing/2014/main" id="{9C2AE0E8-DE1F-F48E-CFFD-72E4AB1FB706}"/>
              </a:ext>
            </a:extLst>
          </p:cNvPr>
          <p:cNvPicPr>
            <a:picLocks noChangeAspect="1"/>
          </p:cNvPicPr>
          <p:nvPr/>
        </p:nvPicPr>
        <p:blipFill>
          <a:blip r:embed="rId5"/>
          <a:stretch>
            <a:fillRect/>
          </a:stretch>
        </p:blipFill>
        <p:spPr>
          <a:xfrm>
            <a:off x="17087284" y="10434160"/>
            <a:ext cx="2664000" cy="730595"/>
          </a:xfrm>
          <a:prstGeom prst="rect">
            <a:avLst/>
          </a:prstGeom>
        </p:spPr>
      </p:pic>
      <p:sp>
        <p:nvSpPr>
          <p:cNvPr id="21" name="Ορθογώνιο 20">
            <a:extLst>
              <a:ext uri="{FF2B5EF4-FFF2-40B4-BE49-F238E27FC236}">
                <a16:creationId xmlns:a16="http://schemas.microsoft.com/office/drawing/2014/main" id="{18273BFF-45BB-1777-A17E-D098A4FFAB03}"/>
              </a:ext>
            </a:extLst>
          </p:cNvPr>
          <p:cNvSpPr/>
          <p:nvPr/>
        </p:nvSpPr>
        <p:spPr>
          <a:xfrm>
            <a:off x="3167900" y="1302612"/>
            <a:ext cx="12376899"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Περίπτωση ΠΡΟΣΚΛΗΣΗΣ (ΚΡΑΤΙΚΩΝ ή ΜΗ) ΕΝΙΣΧΥΣΕΩΝ</a:t>
            </a:r>
          </a:p>
        </p:txBody>
      </p:sp>
      <p:cxnSp>
        <p:nvCxnSpPr>
          <p:cNvPr id="31" name="Ευθεία γραμμή σύνδεσης 30">
            <a:extLst>
              <a:ext uri="{FF2B5EF4-FFF2-40B4-BE49-F238E27FC236}">
                <a16:creationId xmlns:a16="http://schemas.microsoft.com/office/drawing/2014/main" id="{06FD23B7-E364-2BBC-AC02-6270DAF69F6A}"/>
              </a:ext>
            </a:extLst>
          </p:cNvPr>
          <p:cNvCxnSpPr>
            <a:cxnSpLocks/>
            <a:endCxn id="7" idx="1"/>
          </p:cNvCxnSpPr>
          <p:nvPr/>
        </p:nvCxnSpPr>
        <p:spPr>
          <a:xfrm flipV="1">
            <a:off x="16407940" y="3783550"/>
            <a:ext cx="571914"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9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3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28" name="Ομάδα 27">
            <a:extLst>
              <a:ext uri="{FF2B5EF4-FFF2-40B4-BE49-F238E27FC236}">
                <a16:creationId xmlns:a16="http://schemas.microsoft.com/office/drawing/2014/main" id="{1886D42D-476E-C9F9-4036-8C9FF2AE30CC}"/>
              </a:ext>
            </a:extLst>
          </p:cNvPr>
          <p:cNvGrpSpPr/>
          <p:nvPr/>
        </p:nvGrpSpPr>
        <p:grpSpPr>
          <a:xfrm>
            <a:off x="3832109" y="6919580"/>
            <a:ext cx="13546206" cy="1546029"/>
            <a:chOff x="3832109" y="7648003"/>
            <a:chExt cx="13546206" cy="1546029"/>
          </a:xfrm>
        </p:grpSpPr>
        <p:sp>
          <p:nvSpPr>
            <p:cNvPr id="5" name="Ορθογώνιο: Στρογγύλεμα γωνιών 4">
              <a:extLst>
                <a:ext uri="{FF2B5EF4-FFF2-40B4-BE49-F238E27FC236}">
                  <a16:creationId xmlns:a16="http://schemas.microsoft.com/office/drawing/2014/main" id="{11317308-3D31-B540-EB8A-355C03A118CB}"/>
                </a:ext>
              </a:extLst>
            </p:cNvPr>
            <p:cNvSpPr/>
            <p:nvPr/>
          </p:nvSpPr>
          <p:spPr>
            <a:xfrm>
              <a:off x="3832109" y="7648003"/>
              <a:ext cx="13546206" cy="154602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Η </a:t>
              </a:r>
              <a:r>
                <a:rPr lang="el-GR" sz="2800" dirty="0">
                  <a:solidFill>
                    <a:srgbClr val="0070C0"/>
                  </a:solidFill>
                  <a:latin typeface="Arial Black" panose="020B0A04020102020204" pitchFamily="34" charset="0"/>
                  <a:cs typeface="Arial" panose="020B0604020202020204" pitchFamily="34" charset="0"/>
                </a:rPr>
                <a:t>Περίοδος</a:t>
              </a:r>
              <a:r>
                <a:rPr lang="el-GR" sz="2800" dirty="0">
                  <a:solidFill>
                    <a:schemeClr val="tx1"/>
                  </a:solidFill>
                  <a:latin typeface="Arial" panose="020B0604020202020204" pitchFamily="34" charset="0"/>
                  <a:cs typeface="Arial" panose="020B0604020202020204" pitchFamily="34" charset="0"/>
                </a:rPr>
                <a:t> του δελτίου καθορίζεται από τον ΦΥ και αναφέρεται </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στις </a:t>
              </a:r>
              <a:r>
                <a:rPr lang="el-GR" sz="2800" dirty="0">
                  <a:solidFill>
                    <a:schemeClr val="tx1"/>
                  </a:solidFill>
                  <a:latin typeface="Arial Black" panose="020B0A04020102020204" pitchFamily="34" charset="0"/>
                  <a:cs typeface="Arial" panose="020B0604020202020204" pitchFamily="34" charset="0"/>
                </a:rPr>
                <a:t>ημερομηνίες πληρωμής </a:t>
              </a:r>
              <a:r>
                <a:rPr lang="el-GR" sz="2800" dirty="0">
                  <a:solidFill>
                    <a:schemeClr val="tx1"/>
                  </a:solidFill>
                  <a:latin typeface="Arial" panose="020B0604020202020204" pitchFamily="34" charset="0"/>
                  <a:cs typeface="Arial" panose="020B0604020202020204" pitchFamily="34" charset="0"/>
                </a:rPr>
                <a:t>και όχι σε συγκεκριμένο μήνα/έτος</a:t>
              </a:r>
              <a:r>
                <a:rPr lang="el-GR" sz="2800" b="1" dirty="0">
                  <a:solidFill>
                    <a:srgbClr val="0070C0"/>
                  </a:solidFill>
                  <a:latin typeface="Arial Black" panose="020B0A04020102020204" pitchFamily="34" charset="0"/>
                  <a:cs typeface="Arial" panose="020B0604020202020204" pitchFamily="34" charset="0"/>
                </a:rPr>
                <a:t> </a:t>
              </a:r>
            </a:p>
          </p:txBody>
        </p:sp>
        <p:grpSp>
          <p:nvGrpSpPr>
            <p:cNvPr id="6" name="Google Shape;901;p37">
              <a:extLst>
                <a:ext uri="{FF2B5EF4-FFF2-40B4-BE49-F238E27FC236}">
                  <a16:creationId xmlns:a16="http://schemas.microsoft.com/office/drawing/2014/main" id="{3CCC24C8-C524-EE9D-A697-B9F06B41A581}"/>
                </a:ext>
              </a:extLst>
            </p:cNvPr>
            <p:cNvGrpSpPr/>
            <p:nvPr/>
          </p:nvGrpSpPr>
          <p:grpSpPr>
            <a:xfrm>
              <a:off x="4141023" y="7889560"/>
              <a:ext cx="787504" cy="966153"/>
              <a:chOff x="6718575" y="2318625"/>
              <a:chExt cx="256950" cy="407375"/>
            </a:xfrm>
          </p:grpSpPr>
          <p:sp>
            <p:nvSpPr>
              <p:cNvPr id="7" name="Google Shape;902;p37">
                <a:extLst>
                  <a:ext uri="{FF2B5EF4-FFF2-40B4-BE49-F238E27FC236}">
                    <a16:creationId xmlns:a16="http://schemas.microsoft.com/office/drawing/2014/main" id="{A2D83BA6-62B4-25D8-E2AA-F2533EA4C9D1}"/>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03;p37">
                <a:extLst>
                  <a:ext uri="{FF2B5EF4-FFF2-40B4-BE49-F238E27FC236}">
                    <a16:creationId xmlns:a16="http://schemas.microsoft.com/office/drawing/2014/main" id="{DE3E59F4-179B-AF03-28DA-962BE12E106A}"/>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4;p37">
                <a:extLst>
                  <a:ext uri="{FF2B5EF4-FFF2-40B4-BE49-F238E27FC236}">
                    <a16:creationId xmlns:a16="http://schemas.microsoft.com/office/drawing/2014/main" id="{33D78903-F1C1-F316-B611-F347AA661979}"/>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05;p37">
                <a:extLst>
                  <a:ext uri="{FF2B5EF4-FFF2-40B4-BE49-F238E27FC236}">
                    <a16:creationId xmlns:a16="http://schemas.microsoft.com/office/drawing/2014/main" id="{6D89B90C-D0B5-831F-1050-DA39B362C2A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6;p37">
                <a:extLst>
                  <a:ext uri="{FF2B5EF4-FFF2-40B4-BE49-F238E27FC236}">
                    <a16:creationId xmlns:a16="http://schemas.microsoft.com/office/drawing/2014/main" id="{6982D8D3-77DA-1B77-6274-F49C1219D81B}"/>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7;p37">
                <a:extLst>
                  <a:ext uri="{FF2B5EF4-FFF2-40B4-BE49-F238E27FC236}">
                    <a16:creationId xmlns:a16="http://schemas.microsoft.com/office/drawing/2014/main" id="{ED3751A6-A70B-BDF4-9335-F125C2A6A96B}"/>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8;p37">
                <a:extLst>
                  <a:ext uri="{FF2B5EF4-FFF2-40B4-BE49-F238E27FC236}">
                    <a16:creationId xmlns:a16="http://schemas.microsoft.com/office/drawing/2014/main" id="{78123522-BAC0-019A-199B-AB000F49399E}"/>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9;p37">
                <a:extLst>
                  <a:ext uri="{FF2B5EF4-FFF2-40B4-BE49-F238E27FC236}">
                    <a16:creationId xmlns:a16="http://schemas.microsoft.com/office/drawing/2014/main" id="{E725B494-54D4-1E80-FA2A-248578FD9931}"/>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 name="Εικόνα 21">
            <a:extLst>
              <a:ext uri="{FF2B5EF4-FFF2-40B4-BE49-F238E27FC236}">
                <a16:creationId xmlns:a16="http://schemas.microsoft.com/office/drawing/2014/main" id="{F7C4E99E-27F9-F1DB-D0EA-DAE36DD692DB}"/>
              </a:ext>
            </a:extLst>
          </p:cNvPr>
          <p:cNvPicPr>
            <a:picLocks noChangeAspect="1"/>
          </p:cNvPicPr>
          <p:nvPr/>
        </p:nvPicPr>
        <p:blipFill>
          <a:blip r:embed="rId6"/>
          <a:stretch>
            <a:fillRect/>
          </a:stretch>
        </p:blipFill>
        <p:spPr>
          <a:xfrm>
            <a:off x="3698641" y="2773592"/>
            <a:ext cx="13813142" cy="3231800"/>
          </a:xfrm>
          <a:prstGeom prst="rect">
            <a:avLst/>
          </a:prstGeom>
          <a:effectLst>
            <a:glow rad="228600">
              <a:schemeClr val="bg1">
                <a:alpha val="40000"/>
              </a:schemeClr>
            </a:glow>
            <a:softEdge rad="12700"/>
          </a:effectLst>
        </p:spPr>
      </p:pic>
      <p:sp>
        <p:nvSpPr>
          <p:cNvPr id="27" name="Ορθογώνιο: Στρογγύλεμα γωνιών 26">
            <a:extLst>
              <a:ext uri="{FF2B5EF4-FFF2-40B4-BE49-F238E27FC236}">
                <a16:creationId xmlns:a16="http://schemas.microsoft.com/office/drawing/2014/main" id="{A8D06694-958A-08E3-23F7-71F57DC34A40}"/>
              </a:ext>
            </a:extLst>
          </p:cNvPr>
          <p:cNvSpPr/>
          <p:nvPr/>
        </p:nvSpPr>
        <p:spPr>
          <a:xfrm>
            <a:off x="8378193" y="4750030"/>
            <a:ext cx="9133590" cy="5269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a:extLst>
              <a:ext uri="{FF2B5EF4-FFF2-40B4-BE49-F238E27FC236}">
                <a16:creationId xmlns:a16="http://schemas.microsoft.com/office/drawing/2014/main" id="{9EB4732F-7699-2110-9A01-1AF00EBBBC46}"/>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Παρακολούθησης - </a:t>
            </a:r>
            <a:r>
              <a:rPr lang="el-GR" sz="3600" b="1" dirty="0">
                <a:solidFill>
                  <a:srgbClr val="FFCC00"/>
                </a:solidFill>
                <a:latin typeface="Arial Black" panose="020B0A04020102020204" pitchFamily="34" charset="0"/>
                <a:cs typeface="Arial" panose="020B0604020202020204" pitchFamily="34" charset="0"/>
              </a:rPr>
              <a:t>Πώς?</a:t>
            </a:r>
          </a:p>
        </p:txBody>
      </p:sp>
      <p:grpSp>
        <p:nvGrpSpPr>
          <p:cNvPr id="34" name="Ομάδα 33">
            <a:extLst>
              <a:ext uri="{FF2B5EF4-FFF2-40B4-BE49-F238E27FC236}">
                <a16:creationId xmlns:a16="http://schemas.microsoft.com/office/drawing/2014/main" id="{FD62D16C-7679-0852-D0D3-996F6BBDA6FF}"/>
              </a:ext>
            </a:extLst>
          </p:cNvPr>
          <p:cNvGrpSpPr/>
          <p:nvPr/>
        </p:nvGrpSpPr>
        <p:grpSpPr>
          <a:xfrm>
            <a:off x="4158316" y="8946753"/>
            <a:ext cx="12893792" cy="1392171"/>
            <a:chOff x="4158316" y="8946753"/>
            <a:chExt cx="12893792" cy="1392171"/>
          </a:xfrm>
        </p:grpSpPr>
        <p:sp>
          <p:nvSpPr>
            <p:cNvPr id="3" name="Ορθογώνιο: Στρογγύλεμα γωνιών 2">
              <a:extLst>
                <a:ext uri="{FF2B5EF4-FFF2-40B4-BE49-F238E27FC236}">
                  <a16:creationId xmlns:a16="http://schemas.microsoft.com/office/drawing/2014/main" id="{367A3758-52DD-9D69-AA31-C176B22354CD}"/>
                </a:ext>
              </a:extLst>
            </p:cNvPr>
            <p:cNvSpPr/>
            <p:nvPr/>
          </p:nvSpPr>
          <p:spPr>
            <a:xfrm>
              <a:off x="4158316" y="8946753"/>
              <a:ext cx="12893792" cy="1392171"/>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Σε αντίθεση με άλλα Δελτία το Δελτίο Παρακολούθησης </a:t>
              </a:r>
            </a:p>
            <a:p>
              <a:pPr marL="72000" algn="ctr">
                <a:lnSpc>
                  <a:spcPct val="150000"/>
                </a:lnSpc>
              </a:pPr>
              <a:r>
                <a:rPr lang="el-GR" sz="2800" b="1" dirty="0">
                  <a:solidFill>
                    <a:srgbClr val="FF0000"/>
                  </a:solidFill>
                  <a:latin typeface="Arial" panose="020B0604020202020204" pitchFamily="34" charset="0"/>
                  <a:cs typeface="Arial" panose="020B0604020202020204" pitchFamily="34" charset="0"/>
                </a:rPr>
                <a:t>δεν έχει </a:t>
              </a:r>
              <a:r>
                <a:rPr lang="el-GR" sz="2800" b="1" dirty="0">
                  <a:solidFill>
                    <a:schemeClr val="tx1"/>
                  </a:solidFill>
                  <a:latin typeface="Arial Black" panose="020B0A04020102020204" pitchFamily="34" charset="0"/>
                  <a:cs typeface="Arial" panose="020B0604020202020204" pitchFamily="34" charset="0"/>
                </a:rPr>
                <a:t>υποεκδόσεις – </a:t>
              </a:r>
              <a:r>
                <a:rPr lang="el-GR" sz="2800" dirty="0">
                  <a:solidFill>
                    <a:schemeClr val="tx1"/>
                  </a:solidFill>
                  <a:latin typeface="Arial" panose="020B0604020202020204" pitchFamily="34" charset="0"/>
                  <a:cs typeface="Arial" panose="020B0604020202020204" pitchFamily="34" charset="0"/>
                </a:rPr>
                <a:t>έχει μόνο διαδοχικές</a:t>
              </a:r>
              <a:r>
                <a:rPr lang="el-GR" sz="2800" b="1" dirty="0">
                  <a:solidFill>
                    <a:schemeClr val="tx1"/>
                  </a:solidFill>
                  <a:latin typeface="Arial Black" panose="020B0A04020102020204" pitchFamily="34" charset="0"/>
                  <a:cs typeface="Arial" panose="020B0604020202020204" pitchFamily="34" charset="0"/>
                </a:rPr>
                <a:t> εκδόσεις </a:t>
              </a:r>
            </a:p>
          </p:txBody>
        </p:sp>
        <p:sp>
          <p:nvSpPr>
            <p:cNvPr id="32" name="Google Shape;769;p37">
              <a:extLst>
                <a:ext uri="{FF2B5EF4-FFF2-40B4-BE49-F238E27FC236}">
                  <a16:creationId xmlns:a16="http://schemas.microsoft.com/office/drawing/2014/main" id="{339E551E-F0B4-FCE3-1463-828DE9FEBA0F}"/>
                </a:ext>
              </a:extLst>
            </p:cNvPr>
            <p:cNvSpPr/>
            <p:nvPr/>
          </p:nvSpPr>
          <p:spPr>
            <a:xfrm>
              <a:off x="4366568" y="9161239"/>
              <a:ext cx="861351" cy="808261"/>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3820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anim calcmode="lin" valueType="num">
                                      <p:cBhvr>
                                        <p:cTn id="13" dur="2000" fill="hold"/>
                                        <p:tgtEl>
                                          <p:spTgt spid="28"/>
                                        </p:tgtEl>
                                        <p:attrNameLst>
                                          <p:attrName>ppt_x</p:attrName>
                                        </p:attrNameLst>
                                      </p:cBhvr>
                                      <p:tavLst>
                                        <p:tav tm="0">
                                          <p:val>
                                            <p:strVal val="#ppt_x"/>
                                          </p:val>
                                        </p:tav>
                                        <p:tav tm="100000">
                                          <p:val>
                                            <p:strVal val="#ppt_x"/>
                                          </p:val>
                                        </p:tav>
                                      </p:tavLst>
                                    </p:anim>
                                    <p:anim calcmode="lin" valueType="num">
                                      <p:cBhvr>
                                        <p:cTn id="14" dur="2000" fill="hold"/>
                                        <p:tgtEl>
                                          <p:spTgt spid="28"/>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000"/>
                                        <p:tgtEl>
                                          <p:spTgt spid="34"/>
                                        </p:tgtEl>
                                      </p:cBhvr>
                                    </p:animEffect>
                                    <p:anim calcmode="lin" valueType="num">
                                      <p:cBhvr>
                                        <p:cTn id="23" dur="2000" fill="hold"/>
                                        <p:tgtEl>
                                          <p:spTgt spid="34"/>
                                        </p:tgtEl>
                                        <p:attrNameLst>
                                          <p:attrName>ppt_x</p:attrName>
                                        </p:attrNameLst>
                                      </p:cBhvr>
                                      <p:tavLst>
                                        <p:tav tm="0">
                                          <p:val>
                                            <p:strVal val="#ppt_x"/>
                                          </p:val>
                                        </p:tav>
                                        <p:tav tm="100000">
                                          <p:val>
                                            <p:strVal val="#ppt_x"/>
                                          </p:val>
                                        </p:tav>
                                      </p:tavLst>
                                    </p:anim>
                                    <p:anim calcmode="lin" valueType="num">
                                      <p:cBhvr>
                                        <p:cTn id="24" dur="2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Α. Γενικά Στοιχεία</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5" name="Εικόνα 4">
            <a:extLst>
              <a:ext uri="{FF2B5EF4-FFF2-40B4-BE49-F238E27FC236}">
                <a16:creationId xmlns:a16="http://schemas.microsoft.com/office/drawing/2014/main" id="{D8DDC873-F253-3B35-29AC-73056F46C3F5}"/>
              </a:ext>
            </a:extLst>
          </p:cNvPr>
          <p:cNvPicPr>
            <a:picLocks noChangeAspect="1"/>
          </p:cNvPicPr>
          <p:nvPr/>
        </p:nvPicPr>
        <p:blipFill>
          <a:blip r:embed="rId6"/>
          <a:stretch>
            <a:fillRect/>
          </a:stretch>
        </p:blipFill>
        <p:spPr>
          <a:xfrm>
            <a:off x="3728567" y="2555652"/>
            <a:ext cx="10480223" cy="4507299"/>
          </a:xfrm>
          <a:prstGeom prst="rect">
            <a:avLst/>
          </a:prstGeom>
          <a:effectLst>
            <a:glow rad="228600">
              <a:schemeClr val="bg1">
                <a:alpha val="40000"/>
              </a:schemeClr>
            </a:glow>
            <a:softEdge rad="12700"/>
          </a:effectLst>
        </p:spPr>
      </p:pic>
      <p:grpSp>
        <p:nvGrpSpPr>
          <p:cNvPr id="15" name="Ομάδα 14">
            <a:extLst>
              <a:ext uri="{FF2B5EF4-FFF2-40B4-BE49-F238E27FC236}">
                <a16:creationId xmlns:a16="http://schemas.microsoft.com/office/drawing/2014/main" id="{6A250CEB-EED3-0271-AC33-1AD18EEC80A1}"/>
              </a:ext>
            </a:extLst>
          </p:cNvPr>
          <p:cNvGrpSpPr/>
          <p:nvPr/>
        </p:nvGrpSpPr>
        <p:grpSpPr>
          <a:xfrm>
            <a:off x="6907483" y="3070769"/>
            <a:ext cx="12843801" cy="2583906"/>
            <a:chOff x="6625096" y="3070769"/>
            <a:chExt cx="12843801" cy="2583906"/>
          </a:xfrm>
        </p:grpSpPr>
        <p:sp>
          <p:nvSpPr>
            <p:cNvPr id="6" name="Ορθογώνιο: Στρογγύλεμα γωνιών 5">
              <a:extLst>
                <a:ext uri="{FF2B5EF4-FFF2-40B4-BE49-F238E27FC236}">
                  <a16:creationId xmlns:a16="http://schemas.microsoft.com/office/drawing/2014/main" id="{58184061-CA8C-4178-EE54-6327120D5053}"/>
                </a:ext>
              </a:extLst>
            </p:cNvPr>
            <p:cNvSpPr/>
            <p:nvPr/>
          </p:nvSpPr>
          <p:spPr>
            <a:xfrm>
              <a:off x="14705670" y="3070769"/>
              <a:ext cx="4763227" cy="2583906"/>
            </a:xfrm>
            <a:prstGeom prst="roundRect">
              <a:avLst>
                <a:gd name="adj" fmla="val 10000"/>
              </a:avLst>
            </a:prstGeom>
            <a:solidFill>
              <a:schemeClr val="bg1"/>
            </a:solidFill>
            <a:ln w="76200">
              <a:noFill/>
            </a:ln>
            <a:effectLst>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Το Δελτίο Παρακολούθησης </a:t>
              </a:r>
              <a:r>
                <a:rPr lang="el-GR" sz="2400" b="1" dirty="0">
                  <a:solidFill>
                    <a:schemeClr val="tx1"/>
                  </a:solidFill>
                  <a:latin typeface="Arial" panose="020B0604020202020204" pitchFamily="34" charset="0"/>
                  <a:cs typeface="Arial" panose="020B0604020202020204" pitchFamily="34" charset="0"/>
                </a:rPr>
                <a:t>κατά τη δημιουργία του</a:t>
              </a:r>
              <a:r>
                <a:rPr lang="el-GR" sz="2400" dirty="0">
                  <a:solidFill>
                    <a:schemeClr val="tx1"/>
                  </a:solidFill>
                  <a:latin typeface="Arial" panose="020B0604020202020204" pitchFamily="34" charset="0"/>
                  <a:cs typeface="Arial" panose="020B0604020202020204" pitchFamily="34" charset="0"/>
                </a:rPr>
                <a:t>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θα στηριχθεί πάνω σε </a:t>
              </a:r>
              <a:r>
                <a:rPr lang="el-GR" sz="2400" b="1" dirty="0">
                  <a:solidFill>
                    <a:srgbClr val="FF0000"/>
                  </a:solidFill>
                  <a:latin typeface="Arial" panose="020B0604020202020204" pitchFamily="34" charset="0"/>
                  <a:cs typeface="Arial" panose="020B0604020202020204" pitchFamily="34" charset="0"/>
                </a:rPr>
                <a:t>συγκεκριμένη έκδοση</a:t>
              </a:r>
              <a:r>
                <a:rPr lang="el-GR" sz="2400" dirty="0">
                  <a:solidFill>
                    <a:schemeClr val="tx1"/>
                  </a:solidFill>
                  <a:latin typeface="Arial" panose="020B0604020202020204" pitchFamily="34" charset="0"/>
                  <a:cs typeface="Arial" panose="020B0604020202020204" pitchFamily="34" charset="0"/>
                </a:rPr>
                <a:t> του </a:t>
              </a:r>
              <a:r>
                <a:rPr lang="el-GR" sz="2400" b="1" dirty="0">
                  <a:solidFill>
                    <a:schemeClr val="tx1"/>
                  </a:solidFill>
                  <a:latin typeface="Arial" panose="020B0604020202020204" pitchFamily="34" charset="0"/>
                  <a:cs typeface="Arial" panose="020B0604020202020204" pitchFamily="34" charset="0"/>
                </a:rPr>
                <a:t>ΤΔΣ</a:t>
              </a:r>
              <a:endParaRPr lang="el-GR" sz="2400" kern="1200" dirty="0">
                <a:solidFill>
                  <a:schemeClr val="tx1"/>
                </a:solidFill>
                <a:latin typeface="Arial" panose="020B0604020202020204" pitchFamily="34" charset="0"/>
                <a:cs typeface="Arial" panose="020B0604020202020204" pitchFamily="34" charset="0"/>
              </a:endParaRPr>
            </a:p>
          </p:txBody>
        </p:sp>
        <p:sp>
          <p:nvSpPr>
            <p:cNvPr id="7" name="Ορθογώνιο: Στρογγύλεμα γωνιών 6">
              <a:extLst>
                <a:ext uri="{FF2B5EF4-FFF2-40B4-BE49-F238E27FC236}">
                  <a16:creationId xmlns:a16="http://schemas.microsoft.com/office/drawing/2014/main" id="{58FA7B95-8EFE-BC41-32A8-054E8808A3FB}"/>
                </a:ext>
              </a:extLst>
            </p:cNvPr>
            <p:cNvSpPr/>
            <p:nvPr/>
          </p:nvSpPr>
          <p:spPr>
            <a:xfrm>
              <a:off x="6625096" y="3492263"/>
              <a:ext cx="973884" cy="526942"/>
            </a:xfrm>
            <a:prstGeom prst="roundRect">
              <a:avLst/>
            </a:prstGeom>
            <a:solidFill>
              <a:srgbClr val="FFFF00">
                <a:alpha val="33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Ευθύγραμμο βέλος σύνδεσης 8">
              <a:extLst>
                <a:ext uri="{FF2B5EF4-FFF2-40B4-BE49-F238E27FC236}">
                  <a16:creationId xmlns:a16="http://schemas.microsoft.com/office/drawing/2014/main" id="{973BBF99-9CF8-1678-7A43-87FCF86A5702}"/>
                </a:ext>
              </a:extLst>
            </p:cNvPr>
            <p:cNvCxnSpPr>
              <a:cxnSpLocks/>
              <a:stCxn id="7" idx="3"/>
              <a:endCxn id="6" idx="1"/>
            </p:cNvCxnSpPr>
            <p:nvPr/>
          </p:nvCxnSpPr>
          <p:spPr>
            <a:xfrm>
              <a:off x="7598980" y="3755734"/>
              <a:ext cx="7106690" cy="6069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Ομάδα 19">
            <a:extLst>
              <a:ext uri="{FF2B5EF4-FFF2-40B4-BE49-F238E27FC236}">
                <a16:creationId xmlns:a16="http://schemas.microsoft.com/office/drawing/2014/main" id="{6B20B79E-DC41-0CD1-03DC-8E21EC0B376F}"/>
              </a:ext>
            </a:extLst>
          </p:cNvPr>
          <p:cNvGrpSpPr/>
          <p:nvPr/>
        </p:nvGrpSpPr>
        <p:grpSpPr>
          <a:xfrm>
            <a:off x="3683003" y="8066048"/>
            <a:ext cx="10525787" cy="1546029"/>
            <a:chOff x="5057761" y="9237412"/>
            <a:chExt cx="10525787" cy="1546029"/>
          </a:xfrm>
        </p:grpSpPr>
        <p:sp>
          <p:nvSpPr>
            <p:cNvPr id="22" name="Ορθογώνιο: Στρογγύλεμα γωνιών 21">
              <a:extLst>
                <a:ext uri="{FF2B5EF4-FFF2-40B4-BE49-F238E27FC236}">
                  <a16:creationId xmlns:a16="http://schemas.microsoft.com/office/drawing/2014/main" id="{6FFF818A-348E-C739-CE15-68F3C95B76DC}"/>
                </a:ext>
              </a:extLst>
            </p:cNvPr>
            <p:cNvSpPr/>
            <p:nvPr/>
          </p:nvSpPr>
          <p:spPr>
            <a:xfrm>
              <a:off x="5057761" y="9237412"/>
              <a:ext cx="10525787" cy="154602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Ο ΦΥ </a:t>
              </a:r>
              <a:r>
                <a:rPr lang="el-GR" sz="2800" b="1" dirty="0">
                  <a:solidFill>
                    <a:srgbClr val="00B050"/>
                  </a:solidFill>
                  <a:latin typeface="Arial Black" panose="020B0A04020102020204" pitchFamily="34" charset="0"/>
                  <a:cs typeface="Arial" panose="020B0604020202020204" pitchFamily="34" charset="0"/>
                </a:rPr>
                <a:t>μπορεί</a:t>
              </a:r>
              <a:r>
                <a:rPr lang="el-GR" sz="2800" dirty="0">
                  <a:solidFill>
                    <a:schemeClr val="tx1"/>
                  </a:solidFill>
                  <a:latin typeface="Arial" panose="020B0604020202020204" pitchFamily="34" charset="0"/>
                  <a:cs typeface="Arial" panose="020B0604020202020204" pitchFamily="34" charset="0"/>
                </a:rPr>
                <a:t> να δημιουργήσει &amp; να υποβάλλει δελτίο </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που συνδέεται με </a:t>
              </a:r>
              <a:r>
                <a:rPr lang="el-GR" sz="2800" b="1" dirty="0">
                  <a:solidFill>
                    <a:schemeClr val="tx1"/>
                  </a:solidFill>
                  <a:latin typeface="Arial" panose="020B0604020202020204" pitchFamily="34" charset="0"/>
                  <a:cs typeface="Arial" panose="020B0604020202020204" pitchFamily="34" charset="0"/>
                </a:rPr>
                <a:t>ΤΔΣ</a:t>
              </a:r>
              <a:r>
                <a:rPr lang="el-GR" sz="2800" dirty="0">
                  <a:solidFill>
                    <a:schemeClr val="tx1"/>
                  </a:solidFill>
                  <a:latin typeface="Arial" panose="020B0604020202020204" pitchFamily="34" charset="0"/>
                  <a:cs typeface="Arial" panose="020B0604020202020204" pitchFamily="34" charset="0"/>
                </a:rPr>
                <a:t> σε κατάσταση </a:t>
              </a:r>
              <a:r>
                <a:rPr lang="el-GR" sz="2800" dirty="0">
                  <a:solidFill>
                    <a:srgbClr val="0070C0"/>
                  </a:solidFill>
                  <a:latin typeface="Arial Black" panose="020B0A04020102020204" pitchFamily="34" charset="0"/>
                  <a:cs typeface="Arial" panose="020B0604020202020204" pitchFamily="34" charset="0"/>
                </a:rPr>
                <a:t>«Υποβληθέν»</a:t>
              </a:r>
              <a:r>
                <a:rPr lang="el-GR" sz="2800" b="1" dirty="0">
                  <a:solidFill>
                    <a:srgbClr val="0070C0"/>
                  </a:solidFill>
                  <a:latin typeface="Arial Black" panose="020B0A04020102020204" pitchFamily="34" charset="0"/>
                  <a:cs typeface="Arial" panose="020B0604020202020204" pitchFamily="34" charset="0"/>
                </a:rPr>
                <a:t> </a:t>
              </a:r>
            </a:p>
          </p:txBody>
        </p:sp>
        <p:grpSp>
          <p:nvGrpSpPr>
            <p:cNvPr id="23" name="Google Shape;901;p37">
              <a:extLst>
                <a:ext uri="{FF2B5EF4-FFF2-40B4-BE49-F238E27FC236}">
                  <a16:creationId xmlns:a16="http://schemas.microsoft.com/office/drawing/2014/main" id="{72E3A3CD-9B01-E048-DCAA-4C0E297B3CC7}"/>
                </a:ext>
              </a:extLst>
            </p:cNvPr>
            <p:cNvGrpSpPr/>
            <p:nvPr/>
          </p:nvGrpSpPr>
          <p:grpSpPr>
            <a:xfrm>
              <a:off x="5274733" y="9536091"/>
              <a:ext cx="787504" cy="966153"/>
              <a:chOff x="6718575" y="2318625"/>
              <a:chExt cx="256950" cy="407375"/>
            </a:xfrm>
          </p:grpSpPr>
          <p:sp>
            <p:nvSpPr>
              <p:cNvPr id="24" name="Google Shape;902;p37">
                <a:extLst>
                  <a:ext uri="{FF2B5EF4-FFF2-40B4-BE49-F238E27FC236}">
                    <a16:creationId xmlns:a16="http://schemas.microsoft.com/office/drawing/2014/main" id="{ADAD0C4E-4A9F-1FA9-3F75-B3EAEA4786DD}"/>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3;p37">
                <a:extLst>
                  <a:ext uri="{FF2B5EF4-FFF2-40B4-BE49-F238E27FC236}">
                    <a16:creationId xmlns:a16="http://schemas.microsoft.com/office/drawing/2014/main" id="{7BC569D5-FE9F-928B-C73D-14AA26F2925B}"/>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4;p37">
                <a:extLst>
                  <a:ext uri="{FF2B5EF4-FFF2-40B4-BE49-F238E27FC236}">
                    <a16:creationId xmlns:a16="http://schemas.microsoft.com/office/drawing/2014/main" id="{9E4B3DC9-914D-8269-3787-0B275AE4B51A}"/>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5;p37">
                <a:extLst>
                  <a:ext uri="{FF2B5EF4-FFF2-40B4-BE49-F238E27FC236}">
                    <a16:creationId xmlns:a16="http://schemas.microsoft.com/office/drawing/2014/main" id="{D6B09ED2-DCDA-AE20-DBBC-D45914682FE6}"/>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6;p37">
                <a:extLst>
                  <a:ext uri="{FF2B5EF4-FFF2-40B4-BE49-F238E27FC236}">
                    <a16:creationId xmlns:a16="http://schemas.microsoft.com/office/drawing/2014/main" id="{96E5C680-6CBC-452A-1D51-0B30A2B94BEF}"/>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7;p37">
                <a:extLst>
                  <a:ext uri="{FF2B5EF4-FFF2-40B4-BE49-F238E27FC236}">
                    <a16:creationId xmlns:a16="http://schemas.microsoft.com/office/drawing/2014/main" id="{8BC3D54D-75F4-6752-BFE3-858977D02066}"/>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08;p37">
                <a:extLst>
                  <a:ext uri="{FF2B5EF4-FFF2-40B4-BE49-F238E27FC236}">
                    <a16:creationId xmlns:a16="http://schemas.microsoft.com/office/drawing/2014/main" id="{EFBD4149-5F23-2E67-7BE7-10D12039E1CC}"/>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09;p37">
                <a:extLst>
                  <a:ext uri="{FF2B5EF4-FFF2-40B4-BE49-F238E27FC236}">
                    <a16:creationId xmlns:a16="http://schemas.microsoft.com/office/drawing/2014/main" id="{445B830E-ED1D-2B15-FDAA-7E2E5D14397C}"/>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Ορθογώνιο 2">
            <a:extLst>
              <a:ext uri="{FF2B5EF4-FFF2-40B4-BE49-F238E27FC236}">
                <a16:creationId xmlns:a16="http://schemas.microsoft.com/office/drawing/2014/main" id="{0E8A621F-75B5-F027-F65F-EE3316EEB8A3}"/>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Τι είναι το ΤΔΣ αναφοράς ενός Δελτίου Παρακολούθησης?</a:t>
            </a:r>
          </a:p>
        </p:txBody>
      </p:sp>
    </p:spTree>
    <p:extLst>
      <p:ext uri="{BB962C8B-B14F-4D97-AF65-F5344CB8AC3E}">
        <p14:creationId xmlns:p14="http://schemas.microsoft.com/office/powerpoint/2010/main" val="82600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ppt_w</p:attrName>
                                        </p:attrNameLst>
                                      </p:cBhvr>
                                      <p:tavLst>
                                        <p:tav tm="0">
                                          <p:val>
                                            <p:fltVal val="0"/>
                                          </p:val>
                                        </p:tav>
                                        <p:tav tm="100000">
                                          <p:val>
                                            <p:strVal val="#ppt_w"/>
                                          </p:val>
                                        </p:tav>
                                      </p:tavLst>
                                    </p:anim>
                                    <p:anim calcmode="lin" valueType="num">
                                      <p:cBhvr>
                                        <p:cTn id="18" dur="2000" fill="hold"/>
                                        <p:tgtEl>
                                          <p:spTgt spid="20"/>
                                        </p:tgtEl>
                                        <p:attrNameLst>
                                          <p:attrName>ppt_h</p:attrName>
                                        </p:attrNameLst>
                                      </p:cBhvr>
                                      <p:tavLst>
                                        <p:tav tm="0">
                                          <p:val>
                                            <p:fltVal val="0"/>
                                          </p:val>
                                        </p:tav>
                                        <p:tav tm="100000">
                                          <p:val>
                                            <p:strVal val="#ppt_h"/>
                                          </p:val>
                                        </p:tav>
                                      </p:tavLst>
                                    </p:anim>
                                    <p:animEffect transition="in" filter="fade">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9" name="Ομάδα 8">
            <a:extLst>
              <a:ext uri="{FF2B5EF4-FFF2-40B4-BE49-F238E27FC236}">
                <a16:creationId xmlns:a16="http://schemas.microsoft.com/office/drawing/2014/main" id="{1A219FB1-3C09-0530-5B4C-132CD96D2058}"/>
              </a:ext>
            </a:extLst>
          </p:cNvPr>
          <p:cNvGrpSpPr/>
          <p:nvPr/>
        </p:nvGrpSpPr>
        <p:grpSpPr>
          <a:xfrm>
            <a:off x="3034364" y="2401633"/>
            <a:ext cx="14838212" cy="7790216"/>
            <a:chOff x="3034364" y="2401633"/>
            <a:chExt cx="14838212" cy="7790216"/>
          </a:xfrm>
        </p:grpSpPr>
        <p:pic>
          <p:nvPicPr>
            <p:cNvPr id="19" name="Εικόνα 18">
              <a:extLst>
                <a:ext uri="{FF2B5EF4-FFF2-40B4-BE49-F238E27FC236}">
                  <a16:creationId xmlns:a16="http://schemas.microsoft.com/office/drawing/2014/main" id="{0011CEDD-6AA1-1F45-4E46-3561E6C40DBB}"/>
                </a:ext>
              </a:extLst>
            </p:cNvPr>
            <p:cNvPicPr>
              <a:picLocks noChangeAspect="1"/>
            </p:cNvPicPr>
            <p:nvPr/>
          </p:nvPicPr>
          <p:blipFill>
            <a:blip r:embed="rId6"/>
            <a:stretch>
              <a:fillRect/>
            </a:stretch>
          </p:blipFill>
          <p:spPr>
            <a:xfrm>
              <a:off x="3832109" y="2401633"/>
              <a:ext cx="12659175" cy="3899893"/>
            </a:xfrm>
            <a:prstGeom prst="rect">
              <a:avLst/>
            </a:prstGeom>
            <a:effectLst>
              <a:glow rad="228600">
                <a:schemeClr val="bg1">
                  <a:alpha val="40000"/>
                </a:schemeClr>
              </a:glow>
              <a:softEdge rad="12700"/>
            </a:effectLst>
          </p:spPr>
        </p:pic>
        <p:pic>
          <p:nvPicPr>
            <p:cNvPr id="21" name="Εικόνα 20">
              <a:extLst>
                <a:ext uri="{FF2B5EF4-FFF2-40B4-BE49-F238E27FC236}">
                  <a16:creationId xmlns:a16="http://schemas.microsoft.com/office/drawing/2014/main" id="{2631C8C8-E0E6-7CCD-0D4C-7B871FFDD858}"/>
                </a:ext>
              </a:extLst>
            </p:cNvPr>
            <p:cNvPicPr>
              <a:picLocks noChangeAspect="1"/>
            </p:cNvPicPr>
            <p:nvPr/>
          </p:nvPicPr>
          <p:blipFill>
            <a:blip r:embed="rId7"/>
            <a:stretch>
              <a:fillRect/>
            </a:stretch>
          </p:blipFill>
          <p:spPr>
            <a:xfrm>
              <a:off x="3034364" y="6758729"/>
              <a:ext cx="14838212" cy="3433120"/>
            </a:xfrm>
            <a:prstGeom prst="rect">
              <a:avLst/>
            </a:prstGeom>
            <a:effectLst>
              <a:glow rad="228600">
                <a:schemeClr val="bg1">
                  <a:alpha val="40000"/>
                </a:schemeClr>
              </a:glow>
              <a:softEdge rad="12700"/>
            </a:effectLst>
          </p:spPr>
        </p:pic>
      </p:grpSp>
      <p:sp>
        <p:nvSpPr>
          <p:cNvPr id="2" name="Ορθογώνιο 1">
            <a:extLst>
              <a:ext uri="{FF2B5EF4-FFF2-40B4-BE49-F238E27FC236}">
                <a16:creationId xmlns:a16="http://schemas.microsoft.com/office/drawing/2014/main" id="{FA16659C-8BC8-3A41-92AC-6200D5522BF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2 Χρυσοί Κανόνες για το ΟΙΚΟΝΟΜΙΚΟ ΑΝΤΙΚΕΙΜΕΝΟ</a:t>
            </a:r>
          </a:p>
        </p:txBody>
      </p:sp>
      <p:sp>
        <p:nvSpPr>
          <p:cNvPr id="4" name="Οβάλ 3">
            <a:extLst>
              <a:ext uri="{FF2B5EF4-FFF2-40B4-BE49-F238E27FC236}">
                <a16:creationId xmlns:a16="http://schemas.microsoft.com/office/drawing/2014/main" id="{D13B419A-55BB-2B4C-F72A-0DB2C7C5C0C6}"/>
              </a:ext>
            </a:extLst>
          </p:cNvPr>
          <p:cNvSpPr/>
          <p:nvPr/>
        </p:nvSpPr>
        <p:spPr>
          <a:xfrm>
            <a:off x="10904221" y="3187165"/>
            <a:ext cx="5295899" cy="4697727"/>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30000"/>
              </a:lnSpc>
              <a:spcBef>
                <a:spcPct val="0"/>
              </a:spcBef>
            </a:pPr>
            <a:r>
              <a:rPr lang="el-GR" sz="36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2ος</a:t>
            </a:r>
          </a:p>
          <a:p>
            <a:pPr marL="0" lvl="1" algn="ctr" defTabSz="755650">
              <a:lnSpc>
                <a:spcPct val="130000"/>
              </a:lnSpc>
              <a:spcBef>
                <a:spcPct val="0"/>
              </a:spcBef>
            </a:pPr>
            <a:r>
              <a:rPr lang="el-GR" sz="2400" dirty="0">
                <a:solidFill>
                  <a:schemeClr val="tx1"/>
                </a:solidFill>
                <a:latin typeface="Arial" panose="020B0604020202020204" pitchFamily="34" charset="0"/>
                <a:cs typeface="Arial" panose="020B0604020202020204" pitchFamily="34" charset="0"/>
              </a:rPr>
              <a:t>Τα </a:t>
            </a:r>
            <a:r>
              <a:rPr lang="el-GR" sz="2400" b="1" dirty="0">
                <a:solidFill>
                  <a:schemeClr val="tx1"/>
                </a:solidFill>
                <a:latin typeface="Arial" panose="020B0604020202020204" pitchFamily="34" charset="0"/>
                <a:cs typeface="Arial" panose="020B0604020202020204" pitchFamily="34" charset="0"/>
              </a:rPr>
              <a:t>ΠΑΡΑΣΤΑΤΙΚΑ </a:t>
            </a:r>
            <a:r>
              <a:rPr lang="el-GR" sz="2400" dirty="0">
                <a:solidFill>
                  <a:schemeClr val="tx1"/>
                </a:solidFill>
                <a:latin typeface="Arial" panose="020B0604020202020204" pitchFamily="34" charset="0"/>
                <a:cs typeface="Arial" panose="020B0604020202020204" pitchFamily="34" charset="0"/>
              </a:rPr>
              <a:t>καταχωρούνται </a:t>
            </a:r>
            <a:r>
              <a:rPr lang="el-GR" sz="2400" b="1" u="sng" dirty="0">
                <a:solidFill>
                  <a:srgbClr val="FF0000"/>
                </a:solidFill>
                <a:latin typeface="Arial" panose="020B0604020202020204" pitchFamily="34" charset="0"/>
                <a:cs typeface="Arial" panose="020B0604020202020204" pitchFamily="34" charset="0"/>
              </a:rPr>
              <a:t>μία φορά</a:t>
            </a:r>
            <a:r>
              <a:rPr lang="el-GR" sz="2400" dirty="0">
                <a:solidFill>
                  <a:schemeClr val="tx1"/>
                </a:solidFill>
                <a:latin typeface="Arial" panose="020B0604020202020204" pitchFamily="34" charset="0"/>
                <a:cs typeface="Arial" panose="020B0604020202020204" pitchFamily="34" charset="0"/>
              </a:rPr>
              <a:t> (μόνο σε ένα δελτίο) </a:t>
            </a:r>
          </a:p>
          <a:p>
            <a:pPr marL="0" lvl="1" algn="ctr" defTabSz="755650">
              <a:lnSpc>
                <a:spcPct val="130000"/>
              </a:lnSpc>
              <a:spcBef>
                <a:spcPct val="0"/>
              </a:spcBef>
              <a:spcAft>
                <a:spcPts val="600"/>
              </a:spcAft>
            </a:pPr>
            <a:r>
              <a:rPr lang="el-GR" sz="2400" dirty="0">
                <a:solidFill>
                  <a:schemeClr val="tx1"/>
                </a:solidFill>
                <a:latin typeface="Arial" panose="020B0604020202020204" pitchFamily="34" charset="0"/>
                <a:cs typeface="Arial" panose="020B0604020202020204" pitchFamily="34" charset="0"/>
              </a:rPr>
              <a:t>Τις υπόλοιπες φορές που τα χρησιμοποιούμε, απλά τα «καλούμε» στους </a:t>
            </a:r>
            <a:r>
              <a:rPr lang="el-GR" sz="2400" b="1" dirty="0">
                <a:solidFill>
                  <a:schemeClr val="tx1"/>
                </a:solidFill>
                <a:latin typeface="Arial" panose="020B0604020202020204" pitchFamily="34" charset="0"/>
                <a:cs typeface="Arial" panose="020B0604020202020204" pitchFamily="34" charset="0"/>
              </a:rPr>
              <a:t>ΣΥΣΧΕΤΙΣΜΟΥΣ</a:t>
            </a:r>
            <a:endParaRPr lang="el-GR" sz="2400" b="1" dirty="0">
              <a:solidFill>
                <a:srgbClr val="0070C0"/>
              </a:solidFill>
              <a:latin typeface="Arial Black" panose="020B0A04020102020204" pitchFamily="34" charset="0"/>
              <a:cs typeface="Arial" panose="020B0604020202020204" pitchFamily="34" charset="0"/>
            </a:endParaRPr>
          </a:p>
        </p:txBody>
      </p:sp>
      <p:sp>
        <p:nvSpPr>
          <p:cNvPr id="5" name="Οβάλ 4">
            <a:extLst>
              <a:ext uri="{FF2B5EF4-FFF2-40B4-BE49-F238E27FC236}">
                <a16:creationId xmlns:a16="http://schemas.microsoft.com/office/drawing/2014/main" id="{D5C83F94-4331-D28D-5170-FAC69685A56E}"/>
              </a:ext>
            </a:extLst>
          </p:cNvPr>
          <p:cNvSpPr/>
          <p:nvPr/>
        </p:nvSpPr>
        <p:spPr>
          <a:xfrm>
            <a:off x="4457701" y="3187165"/>
            <a:ext cx="5295899" cy="4697727"/>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30000"/>
              </a:lnSpc>
              <a:spcBef>
                <a:spcPct val="0"/>
              </a:spcBef>
            </a:pPr>
            <a:r>
              <a:rPr lang="el-GR" sz="36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1</a:t>
            </a:r>
            <a:r>
              <a:rPr lang="el-GR" sz="3600" b="1" baseline="30000"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ος</a:t>
            </a:r>
            <a:endParaRPr lang="el-GR" sz="36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endParaRPr>
          </a:p>
          <a:p>
            <a:pPr marL="0" lvl="1" algn="ctr" defTabSz="755650">
              <a:lnSpc>
                <a:spcPct val="130000"/>
              </a:lnSpc>
              <a:spcBef>
                <a:spcPct val="0"/>
              </a:spcBef>
            </a:pPr>
            <a:r>
              <a:rPr lang="el-GR" sz="2400" dirty="0">
                <a:solidFill>
                  <a:schemeClr val="tx1"/>
                </a:solidFill>
                <a:latin typeface="Arial" panose="020B0604020202020204" pitchFamily="34" charset="0"/>
                <a:cs typeface="Arial" panose="020B0604020202020204" pitchFamily="34" charset="0"/>
              </a:rPr>
              <a:t>Στο </a:t>
            </a:r>
            <a:r>
              <a:rPr lang="el-GR" sz="2400" b="1" dirty="0">
                <a:solidFill>
                  <a:schemeClr val="tx1"/>
                </a:solidFill>
                <a:latin typeface="Arial" panose="020B0604020202020204" pitchFamily="34" charset="0"/>
                <a:cs typeface="Arial" panose="020B0604020202020204" pitchFamily="34" charset="0"/>
              </a:rPr>
              <a:t>ΟΙΚΟΝΟΜΙΚΟ ΑΝΤΙΚΕΙΜΕΝΟ </a:t>
            </a:r>
          </a:p>
          <a:p>
            <a:pPr marL="0" lvl="1" algn="ctr" defTabSz="755650">
              <a:lnSpc>
                <a:spcPct val="130000"/>
              </a:lnSpc>
              <a:spcBef>
                <a:spcPct val="0"/>
              </a:spcBef>
            </a:pPr>
            <a:r>
              <a:rPr lang="el-GR" sz="2400" dirty="0">
                <a:solidFill>
                  <a:schemeClr val="tx1"/>
                </a:solidFill>
                <a:latin typeface="Arial" panose="020B0604020202020204" pitchFamily="34" charset="0"/>
                <a:cs typeface="Arial" panose="020B0604020202020204" pitchFamily="34" charset="0"/>
              </a:rPr>
              <a:t>μέσω διαδοχικών δελτίων αποτυπώνουμε </a:t>
            </a:r>
            <a:r>
              <a:rPr lang="el-GR" sz="2400" b="1" u="sng" dirty="0">
                <a:solidFill>
                  <a:schemeClr val="tx1"/>
                </a:solidFill>
                <a:latin typeface="Arial" panose="020B0604020202020204" pitchFamily="34" charset="0"/>
                <a:cs typeface="Arial" panose="020B0604020202020204" pitchFamily="34" charset="0"/>
              </a:rPr>
              <a:t>μόνο</a:t>
            </a:r>
          </a:p>
          <a:p>
            <a:pPr marL="0" lvl="1" algn="ctr" defTabSz="755650">
              <a:lnSpc>
                <a:spcPct val="130000"/>
              </a:lnSpc>
              <a:spcBef>
                <a:spcPct val="0"/>
              </a:spcBef>
            </a:pPr>
            <a:r>
              <a:rPr lang="el-GR" sz="2400" b="1"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την πρόοδο της περιόδου </a:t>
            </a:r>
          </a:p>
          <a:p>
            <a:pPr marL="0" lvl="1" algn="ctr" defTabSz="755650">
              <a:lnSpc>
                <a:spcPct val="130000"/>
              </a:lnSpc>
              <a:spcBef>
                <a:spcPct val="0"/>
              </a:spcBef>
            </a:pPr>
            <a:r>
              <a:rPr lang="el-GR" sz="2400" b="1" dirty="0">
                <a:solidFill>
                  <a:schemeClr val="tx1"/>
                </a:solidFill>
                <a:latin typeface="Arial" panose="020B0604020202020204" pitchFamily="34" charset="0"/>
                <a:cs typeface="Arial" panose="020B0604020202020204" pitchFamily="34" charset="0"/>
              </a:rPr>
              <a:t>«Από – Έως» </a:t>
            </a:r>
            <a:endParaRPr lang="el-GR" sz="2400" b="1" dirty="0">
              <a:solidFill>
                <a:srgbClr val="0070C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11272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9" name="Ομάδα 8">
            <a:extLst>
              <a:ext uri="{FF2B5EF4-FFF2-40B4-BE49-F238E27FC236}">
                <a16:creationId xmlns:a16="http://schemas.microsoft.com/office/drawing/2014/main" id="{1A219FB1-3C09-0530-5B4C-132CD96D2058}"/>
              </a:ext>
            </a:extLst>
          </p:cNvPr>
          <p:cNvGrpSpPr/>
          <p:nvPr/>
        </p:nvGrpSpPr>
        <p:grpSpPr>
          <a:xfrm>
            <a:off x="3034364" y="2401633"/>
            <a:ext cx="14838212" cy="7790216"/>
            <a:chOff x="3034364" y="2401633"/>
            <a:chExt cx="14838212" cy="7790216"/>
          </a:xfrm>
        </p:grpSpPr>
        <p:pic>
          <p:nvPicPr>
            <p:cNvPr id="19" name="Εικόνα 18">
              <a:extLst>
                <a:ext uri="{FF2B5EF4-FFF2-40B4-BE49-F238E27FC236}">
                  <a16:creationId xmlns:a16="http://schemas.microsoft.com/office/drawing/2014/main" id="{0011CEDD-6AA1-1F45-4E46-3561E6C40DBB}"/>
                </a:ext>
              </a:extLst>
            </p:cNvPr>
            <p:cNvPicPr>
              <a:picLocks noChangeAspect="1"/>
            </p:cNvPicPr>
            <p:nvPr/>
          </p:nvPicPr>
          <p:blipFill>
            <a:blip r:embed="rId6"/>
            <a:stretch>
              <a:fillRect/>
            </a:stretch>
          </p:blipFill>
          <p:spPr>
            <a:xfrm>
              <a:off x="3832109" y="2401633"/>
              <a:ext cx="12659175" cy="3899893"/>
            </a:xfrm>
            <a:prstGeom prst="rect">
              <a:avLst/>
            </a:prstGeom>
            <a:effectLst>
              <a:glow rad="228600">
                <a:schemeClr val="bg1">
                  <a:alpha val="40000"/>
                </a:schemeClr>
              </a:glow>
              <a:softEdge rad="12700"/>
            </a:effectLst>
          </p:spPr>
        </p:pic>
        <p:pic>
          <p:nvPicPr>
            <p:cNvPr id="21" name="Εικόνα 20">
              <a:extLst>
                <a:ext uri="{FF2B5EF4-FFF2-40B4-BE49-F238E27FC236}">
                  <a16:creationId xmlns:a16="http://schemas.microsoft.com/office/drawing/2014/main" id="{2631C8C8-E0E6-7CCD-0D4C-7B871FFDD858}"/>
                </a:ext>
              </a:extLst>
            </p:cNvPr>
            <p:cNvPicPr>
              <a:picLocks noChangeAspect="1"/>
            </p:cNvPicPr>
            <p:nvPr/>
          </p:nvPicPr>
          <p:blipFill>
            <a:blip r:embed="rId7"/>
            <a:stretch>
              <a:fillRect/>
            </a:stretch>
          </p:blipFill>
          <p:spPr>
            <a:xfrm>
              <a:off x="3034364" y="6758729"/>
              <a:ext cx="14838212" cy="3433120"/>
            </a:xfrm>
            <a:prstGeom prst="rect">
              <a:avLst/>
            </a:prstGeom>
            <a:effectLst>
              <a:glow rad="228600">
                <a:schemeClr val="bg1">
                  <a:alpha val="40000"/>
                </a:schemeClr>
              </a:glow>
              <a:softEdge rad="12700"/>
            </a:effectLst>
          </p:spPr>
        </p:pic>
      </p:grpSp>
      <p:sp>
        <p:nvSpPr>
          <p:cNvPr id="3" name="Ορθογώνιο: Στρογγύλεμα γωνιών 2">
            <a:extLst>
              <a:ext uri="{FF2B5EF4-FFF2-40B4-BE49-F238E27FC236}">
                <a16:creationId xmlns:a16="http://schemas.microsoft.com/office/drawing/2014/main" id="{A744E00A-DA49-F13F-4AD8-C2C9DFEC51EF}"/>
              </a:ext>
            </a:extLst>
          </p:cNvPr>
          <p:cNvSpPr/>
          <p:nvPr/>
        </p:nvSpPr>
        <p:spPr>
          <a:xfrm>
            <a:off x="6234776" y="2855782"/>
            <a:ext cx="9418511" cy="1471144"/>
          </a:xfrm>
          <a:prstGeom prst="roundRect">
            <a:avLst/>
          </a:prstGeom>
          <a:solidFill>
            <a:srgbClr val="FFFF00">
              <a:alpha val="91000"/>
            </a:srgbClr>
          </a:solidFill>
          <a:ln w="57150">
            <a:noFill/>
          </a:ln>
          <a:effectLst>
            <a:glow rad="228600">
              <a:srgbClr val="FF0000">
                <a:alpha val="85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b="1" dirty="0">
                <a:solidFill>
                  <a:schemeClr val="tx1"/>
                </a:solidFill>
                <a:latin typeface="Arial" panose="020B0604020202020204" pitchFamily="34" charset="0"/>
                <a:cs typeface="Arial" panose="020B0604020202020204" pitchFamily="34" charset="0"/>
              </a:rPr>
              <a:t>Καταχωρίζονται τα Παραστατικά που θα χρησιμοποιηθούν στο τρέχον Δελτίο</a:t>
            </a:r>
          </a:p>
          <a:p>
            <a:pPr marL="72000" algn="ctr">
              <a:lnSpc>
                <a:spcPct val="150000"/>
              </a:lnSpc>
            </a:pPr>
            <a:r>
              <a:rPr lang="el-GR" b="1" dirty="0">
                <a:solidFill>
                  <a:schemeClr val="tx1"/>
                </a:solidFill>
                <a:latin typeface="Arial" panose="020B0604020202020204" pitchFamily="34" charset="0"/>
                <a:cs typeface="Arial" panose="020B0604020202020204" pitchFamily="34" charset="0"/>
              </a:rPr>
              <a:t>και εφόσον </a:t>
            </a:r>
            <a:r>
              <a:rPr lang="el-GR" b="1" dirty="0">
                <a:solidFill>
                  <a:schemeClr val="tx1"/>
                </a:solidFill>
                <a:latin typeface="Arial Black" panose="020B0A04020102020204" pitchFamily="34" charset="0"/>
                <a:cs typeface="Arial" panose="020B0604020202020204" pitchFamily="34" charset="0"/>
              </a:rPr>
              <a:t>ΔΕΝ έχουν καταχωριστεί </a:t>
            </a:r>
            <a:r>
              <a:rPr lang="el-GR" b="1" dirty="0">
                <a:solidFill>
                  <a:schemeClr val="tx1"/>
                </a:solidFill>
                <a:latin typeface="Arial" panose="020B0604020202020204" pitchFamily="34" charset="0"/>
                <a:cs typeface="Arial" panose="020B0604020202020204" pitchFamily="34" charset="0"/>
              </a:rPr>
              <a:t>σε προηγούμενο Δελτίο </a:t>
            </a:r>
            <a:endParaRPr lang="el-GR" b="1" dirty="0">
              <a:solidFill>
                <a:schemeClr val="tx1"/>
              </a:solidFill>
              <a:latin typeface="Arial Black" panose="020B0A04020102020204" pitchFamily="34" charset="0"/>
              <a:cs typeface="Arial" panose="020B0604020202020204" pitchFamily="34" charset="0"/>
            </a:endParaRPr>
          </a:p>
        </p:txBody>
      </p:sp>
      <p:sp>
        <p:nvSpPr>
          <p:cNvPr id="6" name="Ορθογώνιο: Στρογγύλεμα γωνιών 5">
            <a:extLst>
              <a:ext uri="{FF2B5EF4-FFF2-40B4-BE49-F238E27FC236}">
                <a16:creationId xmlns:a16="http://schemas.microsoft.com/office/drawing/2014/main" id="{4234CF99-2F47-ED81-8ED2-40454C6F1C8E}"/>
              </a:ext>
            </a:extLst>
          </p:cNvPr>
          <p:cNvSpPr/>
          <p:nvPr/>
        </p:nvSpPr>
        <p:spPr>
          <a:xfrm>
            <a:off x="3963871" y="3064412"/>
            <a:ext cx="1693010" cy="5269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1CA808D3-D41F-9D6F-2A00-31A51D9FF5AD}"/>
              </a:ext>
            </a:extLst>
          </p:cNvPr>
          <p:cNvSpPr/>
          <p:nvPr/>
        </p:nvSpPr>
        <p:spPr>
          <a:xfrm>
            <a:off x="3117366" y="6638407"/>
            <a:ext cx="1439136" cy="4908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a:extLst>
              <a:ext uri="{FF2B5EF4-FFF2-40B4-BE49-F238E27FC236}">
                <a16:creationId xmlns:a16="http://schemas.microsoft.com/office/drawing/2014/main" id="{20CAF8D5-AE08-98F9-9200-81152522EF64}"/>
              </a:ext>
            </a:extLst>
          </p:cNvPr>
          <p:cNvSpPr/>
          <p:nvPr/>
        </p:nvSpPr>
        <p:spPr>
          <a:xfrm>
            <a:off x="5337983" y="6940036"/>
            <a:ext cx="9418511" cy="623909"/>
          </a:xfrm>
          <a:prstGeom prst="roundRect">
            <a:avLst/>
          </a:prstGeom>
          <a:solidFill>
            <a:schemeClr val="bg1"/>
          </a:solidFill>
          <a:ln w="57150">
            <a:noFill/>
          </a:ln>
          <a:effectLst>
            <a:glow rad="228600">
              <a:srgbClr val="FF0000">
                <a:alpha val="4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b="1" dirty="0">
                <a:solidFill>
                  <a:schemeClr val="tx1"/>
                </a:solidFill>
                <a:latin typeface="Arial" panose="020B0604020202020204" pitchFamily="34" charset="0"/>
                <a:cs typeface="Arial" panose="020B0604020202020204" pitchFamily="34" charset="0"/>
              </a:rPr>
              <a:t>Συσχέτιση </a:t>
            </a:r>
            <a:r>
              <a:rPr lang="el-GR" b="1" dirty="0">
                <a:solidFill>
                  <a:schemeClr val="tx1"/>
                </a:solidFill>
                <a:latin typeface="Arial Black" panose="020B0A04020102020204" pitchFamily="34" charset="0"/>
                <a:cs typeface="Arial" panose="020B0604020202020204" pitchFamily="34" charset="0"/>
              </a:rPr>
              <a:t>Παραστατικού Δαπάνης </a:t>
            </a:r>
            <a:r>
              <a:rPr lang="el-GR" b="1" dirty="0">
                <a:solidFill>
                  <a:schemeClr val="tx1"/>
                </a:solidFill>
                <a:latin typeface="Arial" panose="020B0604020202020204" pitchFamily="34" charset="0"/>
                <a:cs typeface="Arial" panose="020B0604020202020204" pitchFamily="34" charset="0"/>
              </a:rPr>
              <a:t>με </a:t>
            </a:r>
            <a:r>
              <a:rPr lang="el-GR" b="1" dirty="0">
                <a:solidFill>
                  <a:schemeClr val="tx1"/>
                </a:solidFill>
                <a:latin typeface="Arial Black" panose="020B0A04020102020204" pitchFamily="34" charset="0"/>
                <a:cs typeface="Arial" panose="020B0604020202020204" pitchFamily="34" charset="0"/>
              </a:rPr>
              <a:t>Παραστατικό Πληρωμής </a:t>
            </a:r>
          </a:p>
        </p:txBody>
      </p:sp>
      <p:sp>
        <p:nvSpPr>
          <p:cNvPr id="2" name="Ορθογώνιο 1">
            <a:extLst>
              <a:ext uri="{FF2B5EF4-FFF2-40B4-BE49-F238E27FC236}">
                <a16:creationId xmlns:a16="http://schemas.microsoft.com/office/drawing/2014/main" id="{4D9BABD1-4C44-F3EC-05EE-6C9B900BC300}"/>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Τα Παραστατικά &amp; Οι Συσχετισμοί μεταξύ τους</a:t>
            </a:r>
          </a:p>
        </p:txBody>
      </p:sp>
    </p:spTree>
    <p:extLst>
      <p:ext uri="{BB962C8B-B14F-4D97-AF65-F5344CB8AC3E}">
        <p14:creationId xmlns:p14="http://schemas.microsoft.com/office/powerpoint/2010/main" val="29156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Effect transition="in" filter="fad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19" name="Εικόνα 18">
            <a:extLst>
              <a:ext uri="{FF2B5EF4-FFF2-40B4-BE49-F238E27FC236}">
                <a16:creationId xmlns:a16="http://schemas.microsoft.com/office/drawing/2014/main" id="{0011CEDD-6AA1-1F45-4E46-3561E6C40DBB}"/>
              </a:ext>
            </a:extLst>
          </p:cNvPr>
          <p:cNvPicPr>
            <a:picLocks noChangeAspect="1"/>
          </p:cNvPicPr>
          <p:nvPr/>
        </p:nvPicPr>
        <p:blipFill>
          <a:blip r:embed="rId5"/>
          <a:stretch>
            <a:fillRect/>
          </a:stretch>
        </p:blipFill>
        <p:spPr>
          <a:xfrm>
            <a:off x="3832109" y="2401634"/>
            <a:ext cx="12565098" cy="4347810"/>
          </a:xfrm>
          <a:prstGeom prst="rect">
            <a:avLst/>
          </a:prstGeom>
          <a:effectLst>
            <a:glow rad="228600">
              <a:schemeClr val="bg1">
                <a:alpha val="40000"/>
              </a:schemeClr>
            </a:glow>
            <a:softEdge rad="12700"/>
          </a:effectLst>
        </p:spPr>
      </p:pic>
      <p:sp>
        <p:nvSpPr>
          <p:cNvPr id="4" name="Ορθογώνιο: Στρογγύλεμα γωνιών 3">
            <a:extLst>
              <a:ext uri="{FF2B5EF4-FFF2-40B4-BE49-F238E27FC236}">
                <a16:creationId xmlns:a16="http://schemas.microsoft.com/office/drawing/2014/main" id="{69DD98A1-2D0B-6DEB-6038-6AC2222F3E11}"/>
              </a:ext>
            </a:extLst>
          </p:cNvPr>
          <p:cNvSpPr/>
          <p:nvPr/>
        </p:nvSpPr>
        <p:spPr>
          <a:xfrm>
            <a:off x="14545636" y="4429562"/>
            <a:ext cx="1649830" cy="5874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ικόνα 2">
            <a:extLst>
              <a:ext uri="{FF2B5EF4-FFF2-40B4-BE49-F238E27FC236}">
                <a16:creationId xmlns:a16="http://schemas.microsoft.com/office/drawing/2014/main" id="{122DEDFA-345C-4ABE-0410-D52C8506C421}"/>
              </a:ext>
            </a:extLst>
          </p:cNvPr>
          <p:cNvPicPr>
            <a:picLocks noChangeAspect="1"/>
          </p:cNvPicPr>
          <p:nvPr/>
        </p:nvPicPr>
        <p:blipFill rotWithShape="1">
          <a:blip r:embed="rId6"/>
          <a:srcRect l="14596" t="11873" r="21106" b="58029"/>
          <a:stretch/>
        </p:blipFill>
        <p:spPr>
          <a:xfrm>
            <a:off x="7362312" y="5623076"/>
            <a:ext cx="8717583" cy="2295353"/>
          </a:xfrm>
          <a:prstGeom prst="rect">
            <a:avLst/>
          </a:prstGeom>
          <a:effectLst>
            <a:glow rad="228600">
              <a:srgbClr val="FF0000">
                <a:alpha val="40000"/>
              </a:srgbClr>
            </a:glow>
            <a:softEdge rad="12700"/>
          </a:effectLst>
        </p:spPr>
      </p:pic>
      <p:sp>
        <p:nvSpPr>
          <p:cNvPr id="2" name="Ορθογώνιο: Στρογγύλεμα γωνιών 1">
            <a:extLst>
              <a:ext uri="{FF2B5EF4-FFF2-40B4-BE49-F238E27FC236}">
                <a16:creationId xmlns:a16="http://schemas.microsoft.com/office/drawing/2014/main" id="{5BDFE229-8D86-1C80-3293-2B2875032AE7}"/>
              </a:ext>
            </a:extLst>
          </p:cNvPr>
          <p:cNvSpPr/>
          <p:nvPr/>
        </p:nvSpPr>
        <p:spPr>
          <a:xfrm>
            <a:off x="3350962" y="8290666"/>
            <a:ext cx="10292988" cy="2583906"/>
          </a:xfrm>
          <a:prstGeom prst="roundRect">
            <a:avLst>
              <a:gd name="adj" fmla="val 10000"/>
            </a:avLst>
          </a:prstGeom>
          <a:solidFill>
            <a:schemeClr val="bg1"/>
          </a:solidFill>
          <a:ln w="76200">
            <a:noFill/>
          </a:ln>
          <a:effectLst>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Ο χρηστής καταχωρίζει τα </a:t>
            </a:r>
            <a:r>
              <a:rPr lang="el-GR" sz="2400" dirty="0">
                <a:solidFill>
                  <a:schemeClr val="tx1"/>
                </a:solidFill>
                <a:latin typeface="Arial Black" panose="020B0A04020102020204" pitchFamily="34" charset="0"/>
                <a:cs typeface="Arial" panose="020B0604020202020204" pitchFamily="34" charset="0"/>
              </a:rPr>
              <a:t>Παραστατικά Δαπάνης</a:t>
            </a:r>
            <a:r>
              <a:rPr lang="el-GR" sz="2400" dirty="0">
                <a:solidFill>
                  <a:schemeClr val="tx1"/>
                </a:solidFill>
                <a:latin typeface="Arial" panose="020B0604020202020204" pitchFamily="34" charset="0"/>
                <a:cs typeface="Arial" panose="020B0604020202020204" pitchFamily="34" charset="0"/>
              </a:rPr>
              <a:t> </a:t>
            </a:r>
          </a:p>
          <a:p>
            <a:pPr lvl="0" algn="ctr" defTabSz="755650">
              <a:lnSpc>
                <a:spcPct val="150000"/>
              </a:lnSpc>
              <a:spcBef>
                <a:spcPct val="0"/>
              </a:spcBef>
            </a:pPr>
            <a:r>
              <a:rPr lang="el-GR" sz="2000" dirty="0">
                <a:solidFill>
                  <a:schemeClr val="tx1"/>
                </a:solidFill>
                <a:latin typeface="Arial" panose="020B0604020202020204" pitchFamily="34" charset="0"/>
                <a:cs typeface="Arial" panose="020B0604020202020204" pitchFamily="34" charset="0"/>
              </a:rPr>
              <a:t>(δλδ τα παραστατικά που εκδίδει ο </a:t>
            </a:r>
            <a:r>
              <a:rPr lang="el-GR" sz="2000" b="1" dirty="0">
                <a:solidFill>
                  <a:srgbClr val="FF0000"/>
                </a:solidFill>
                <a:latin typeface="Arial Black" panose="020B0A04020102020204" pitchFamily="34" charset="0"/>
                <a:cs typeface="Arial" panose="020B0604020202020204" pitchFamily="34" charset="0"/>
              </a:rPr>
              <a:t>Ανάδοχος</a:t>
            </a:r>
            <a:r>
              <a:rPr lang="el-GR" sz="2000" b="1" dirty="0">
                <a:solidFill>
                  <a:srgbClr val="FF0000"/>
                </a:solidFill>
                <a:latin typeface="Arial" panose="020B0604020202020204" pitchFamily="34" charset="0"/>
                <a:cs typeface="Arial" panose="020B0604020202020204" pitchFamily="34" charset="0"/>
              </a:rPr>
              <a:t> </a:t>
            </a:r>
            <a:r>
              <a:rPr lang="el-GR" sz="2000" dirty="0">
                <a:solidFill>
                  <a:schemeClr val="tx1"/>
                </a:solidFill>
                <a:latin typeface="Arial" panose="020B0604020202020204" pitchFamily="34" charset="0"/>
                <a:cs typeface="Arial" panose="020B0604020202020204" pitchFamily="34" charset="0"/>
              </a:rPr>
              <a:t>της Σύμβασης)</a:t>
            </a:r>
            <a:endParaRPr lang="el-GR" sz="2400" dirty="0">
              <a:solidFill>
                <a:schemeClr val="tx1"/>
              </a:solidFill>
              <a:latin typeface="Arial" panose="020B0604020202020204" pitchFamily="34" charset="0"/>
              <a:cs typeface="Arial" panose="020B0604020202020204" pitchFamily="34" charset="0"/>
            </a:endParaRP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κ</a:t>
            </a:r>
            <a:r>
              <a:rPr lang="el-GR" sz="2400" kern="1200" dirty="0">
                <a:solidFill>
                  <a:schemeClr val="tx1"/>
                </a:solidFill>
                <a:latin typeface="Arial" panose="020B0604020202020204" pitchFamily="34" charset="0"/>
                <a:cs typeface="Arial" panose="020B0604020202020204" pitchFamily="34" charset="0"/>
              </a:rPr>
              <a:t>αι τα </a:t>
            </a:r>
            <a:r>
              <a:rPr lang="el-GR" sz="2400" kern="1200" dirty="0">
                <a:solidFill>
                  <a:schemeClr val="tx1"/>
                </a:solidFill>
                <a:latin typeface="Arial Black" panose="020B0A04020102020204" pitchFamily="34" charset="0"/>
                <a:cs typeface="Arial" panose="020B0604020202020204" pitchFamily="34" charset="0"/>
              </a:rPr>
              <a:t>Παραστατικά Πληρωμ</a:t>
            </a:r>
            <a:r>
              <a:rPr lang="el-GR" sz="2400" dirty="0">
                <a:solidFill>
                  <a:schemeClr val="tx1"/>
                </a:solidFill>
                <a:latin typeface="Arial Black" panose="020B0A04020102020204" pitchFamily="34" charset="0"/>
                <a:cs typeface="Arial" panose="020B0604020202020204" pitchFamily="34" charset="0"/>
              </a:rPr>
              <a:t>ής</a:t>
            </a:r>
            <a:r>
              <a:rPr lang="el-GR" sz="2400" dirty="0">
                <a:solidFill>
                  <a:schemeClr val="tx1"/>
                </a:solidFill>
                <a:latin typeface="Arial" panose="020B0604020202020204" pitchFamily="34" charset="0"/>
                <a:cs typeface="Arial" panose="020B0604020202020204" pitchFamily="34" charset="0"/>
              </a:rPr>
              <a:t> </a:t>
            </a:r>
          </a:p>
          <a:p>
            <a:pPr lvl="0" algn="ctr" defTabSz="755650">
              <a:lnSpc>
                <a:spcPct val="150000"/>
              </a:lnSpc>
              <a:spcBef>
                <a:spcPct val="0"/>
              </a:spcBef>
            </a:pPr>
            <a:r>
              <a:rPr lang="el-GR" sz="2000" dirty="0">
                <a:solidFill>
                  <a:schemeClr val="tx1"/>
                </a:solidFill>
                <a:latin typeface="Arial" panose="020B0604020202020204" pitchFamily="34" charset="0"/>
                <a:cs typeface="Arial" panose="020B0604020202020204" pitchFamily="34" charset="0"/>
              </a:rPr>
              <a:t>(δλδ τις πληρωμές του </a:t>
            </a:r>
            <a:r>
              <a:rPr lang="el-GR" sz="2000" b="1" dirty="0">
                <a:solidFill>
                  <a:srgbClr val="FF0000"/>
                </a:solidFill>
                <a:latin typeface="Arial Black" panose="020B0A04020102020204" pitchFamily="34" charset="0"/>
                <a:cs typeface="Arial" panose="020B0604020202020204" pitchFamily="34" charset="0"/>
              </a:rPr>
              <a:t>Φορέα Υλοποίησης </a:t>
            </a:r>
            <a:r>
              <a:rPr lang="el-GR" sz="2000" dirty="0">
                <a:solidFill>
                  <a:schemeClr val="tx1"/>
                </a:solidFill>
                <a:latin typeface="Arial" panose="020B0604020202020204" pitchFamily="34" charset="0"/>
                <a:cs typeface="Arial" panose="020B0604020202020204" pitchFamily="34" charset="0"/>
              </a:rPr>
              <a:t>της Σύμβασης)</a:t>
            </a:r>
            <a:endParaRPr lang="el-GR" sz="2000" kern="1200" dirty="0">
              <a:solidFill>
                <a:schemeClr val="tx1"/>
              </a:solidFill>
              <a:latin typeface="Arial" panose="020B0604020202020204" pitchFamily="34" charset="0"/>
              <a:cs typeface="Arial" panose="020B0604020202020204" pitchFamily="34" charset="0"/>
            </a:endParaRPr>
          </a:p>
        </p:txBody>
      </p:sp>
      <p:sp>
        <p:nvSpPr>
          <p:cNvPr id="5" name="Ορθογώνιο 4">
            <a:extLst>
              <a:ext uri="{FF2B5EF4-FFF2-40B4-BE49-F238E27FC236}">
                <a16:creationId xmlns:a16="http://schemas.microsoft.com/office/drawing/2014/main" id="{158920C1-0652-9F60-D195-E2CC1520AE0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Παραστατικών «με το χέρι»</a:t>
            </a:r>
          </a:p>
        </p:txBody>
      </p:sp>
      <p:sp>
        <p:nvSpPr>
          <p:cNvPr id="6" name="TextBox 5">
            <a:extLst>
              <a:ext uri="{FF2B5EF4-FFF2-40B4-BE49-F238E27FC236}">
                <a16:creationId xmlns:a16="http://schemas.microsoft.com/office/drawing/2014/main" id="{080A9E09-61A1-A075-0ECF-7898B254FCEB}"/>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095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6" name="Εικόνα 5">
            <a:extLst>
              <a:ext uri="{FF2B5EF4-FFF2-40B4-BE49-F238E27FC236}">
                <a16:creationId xmlns:a16="http://schemas.microsoft.com/office/drawing/2014/main" id="{5B83DC56-5215-2ADF-046E-95440457FCD4}"/>
              </a:ext>
            </a:extLst>
          </p:cNvPr>
          <p:cNvPicPr>
            <a:picLocks noChangeAspect="1"/>
          </p:cNvPicPr>
          <p:nvPr/>
        </p:nvPicPr>
        <p:blipFill>
          <a:blip r:embed="rId6"/>
          <a:stretch>
            <a:fillRect/>
          </a:stretch>
        </p:blipFill>
        <p:spPr>
          <a:xfrm>
            <a:off x="3728567" y="2463354"/>
            <a:ext cx="9940136" cy="5174741"/>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39294447-B3D3-82EF-D503-5D68CC9A0B03}"/>
              </a:ext>
            </a:extLst>
          </p:cNvPr>
          <p:cNvSpPr/>
          <p:nvPr/>
        </p:nvSpPr>
        <p:spPr>
          <a:xfrm>
            <a:off x="3832108" y="3542540"/>
            <a:ext cx="6478540" cy="5126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E1F80109-6001-EF2D-D873-70566024F328}"/>
              </a:ext>
            </a:extLst>
          </p:cNvPr>
          <p:cNvSpPr/>
          <p:nvPr/>
        </p:nvSpPr>
        <p:spPr>
          <a:xfrm>
            <a:off x="3832108" y="4668220"/>
            <a:ext cx="6478540" cy="512625"/>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Στρογγύλεμα γωνιών 2">
            <a:extLst>
              <a:ext uri="{FF2B5EF4-FFF2-40B4-BE49-F238E27FC236}">
                <a16:creationId xmlns:a16="http://schemas.microsoft.com/office/drawing/2014/main" id="{972B2EF8-174B-8480-F1EB-823AE4967E84}"/>
              </a:ext>
            </a:extLst>
          </p:cNvPr>
          <p:cNvSpPr/>
          <p:nvPr/>
        </p:nvSpPr>
        <p:spPr>
          <a:xfrm>
            <a:off x="14273939" y="5228538"/>
            <a:ext cx="5477345" cy="2598106"/>
          </a:xfrm>
          <a:prstGeom prst="roundRect">
            <a:avLst>
              <a:gd name="adj" fmla="val 10000"/>
            </a:avLst>
          </a:prstGeom>
          <a:solidFill>
            <a:schemeClr val="bg1"/>
          </a:solidFill>
          <a:ln w="76200">
            <a:noFill/>
          </a:ln>
          <a:effectLst>
            <a:glow rad="127000">
              <a:srgbClr val="FF0000">
                <a:alpha val="45000"/>
              </a:srgb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Η λίστα τιμών του </a:t>
            </a:r>
          </a:p>
          <a:p>
            <a:pPr lvl="0" algn="ctr" defTabSz="755650">
              <a:lnSpc>
                <a:spcPct val="150000"/>
              </a:lnSpc>
              <a:spcBef>
                <a:spcPct val="0"/>
              </a:spcBef>
            </a:pPr>
            <a:r>
              <a:rPr lang="el-GR" sz="2400" b="1" dirty="0">
                <a:solidFill>
                  <a:schemeClr val="tx1"/>
                </a:solidFill>
                <a:latin typeface="Arial" panose="020B0604020202020204" pitchFamily="34" charset="0"/>
                <a:cs typeface="Arial" panose="020B0604020202020204" pitchFamily="34" charset="0"/>
              </a:rPr>
              <a:t>Είδους Παραστατικού Πληρωμής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Διαφοροποιείται ανάλογα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με το </a:t>
            </a:r>
            <a:r>
              <a:rPr lang="el-GR" sz="2400" dirty="0">
                <a:solidFill>
                  <a:schemeClr val="tx1"/>
                </a:solidFill>
                <a:latin typeface="Arial Black" panose="020B0A04020102020204" pitchFamily="34" charset="0"/>
                <a:cs typeface="Arial" panose="020B0604020202020204" pitchFamily="34" charset="0"/>
              </a:rPr>
              <a:t>Είδος Υποέργου</a:t>
            </a:r>
          </a:p>
        </p:txBody>
      </p:sp>
      <p:grpSp>
        <p:nvGrpSpPr>
          <p:cNvPr id="17" name="Ομάδα 16">
            <a:extLst>
              <a:ext uri="{FF2B5EF4-FFF2-40B4-BE49-F238E27FC236}">
                <a16:creationId xmlns:a16="http://schemas.microsoft.com/office/drawing/2014/main" id="{50480037-D858-13FB-4276-0F1DA5411647}"/>
              </a:ext>
            </a:extLst>
          </p:cNvPr>
          <p:cNvGrpSpPr/>
          <p:nvPr/>
        </p:nvGrpSpPr>
        <p:grpSpPr>
          <a:xfrm>
            <a:off x="10310648" y="2468968"/>
            <a:ext cx="8398835" cy="2480912"/>
            <a:chOff x="10310648" y="2468968"/>
            <a:chExt cx="8398835" cy="2480912"/>
          </a:xfrm>
        </p:grpSpPr>
        <p:grpSp>
          <p:nvGrpSpPr>
            <p:cNvPr id="2" name="Ομάδα 1">
              <a:extLst>
                <a:ext uri="{FF2B5EF4-FFF2-40B4-BE49-F238E27FC236}">
                  <a16:creationId xmlns:a16="http://schemas.microsoft.com/office/drawing/2014/main" id="{4C1561FF-5875-E902-F962-436FB9530B58}"/>
                </a:ext>
              </a:extLst>
            </p:cNvPr>
            <p:cNvGrpSpPr/>
            <p:nvPr/>
          </p:nvGrpSpPr>
          <p:grpSpPr>
            <a:xfrm>
              <a:off x="12597091" y="2468968"/>
              <a:ext cx="6112392" cy="2480912"/>
              <a:chOff x="12597091" y="2468968"/>
              <a:chExt cx="6112392" cy="2480912"/>
            </a:xfrm>
          </p:grpSpPr>
          <p:pic>
            <p:nvPicPr>
              <p:cNvPr id="7" name="Εικόνα 6">
                <a:extLst>
                  <a:ext uri="{FF2B5EF4-FFF2-40B4-BE49-F238E27FC236}">
                    <a16:creationId xmlns:a16="http://schemas.microsoft.com/office/drawing/2014/main" id="{24A885BA-F931-4982-5B9C-A34830E9F95E}"/>
                  </a:ext>
                </a:extLst>
              </p:cNvPr>
              <p:cNvPicPr>
                <a:picLocks noChangeAspect="1"/>
              </p:cNvPicPr>
              <p:nvPr/>
            </p:nvPicPr>
            <p:blipFill rotWithShape="1">
              <a:blip r:embed="rId7"/>
              <a:srcRect l="32946" t="21138" r="37229" b="57342"/>
              <a:stretch/>
            </p:blipFill>
            <p:spPr>
              <a:xfrm>
                <a:off x="12597091" y="2468968"/>
                <a:ext cx="6112392" cy="2480912"/>
              </a:xfrm>
              <a:prstGeom prst="rect">
                <a:avLst/>
              </a:prstGeom>
              <a:effectLst>
                <a:glow rad="228600">
                  <a:srgbClr val="FF0000">
                    <a:alpha val="40000"/>
                  </a:srgbClr>
                </a:glow>
              </a:effectLst>
            </p:spPr>
          </p:pic>
          <p:sp>
            <p:nvSpPr>
              <p:cNvPr id="9" name="Ορθογώνιο: Στρογγύλεμα γωνιών 8">
                <a:extLst>
                  <a:ext uri="{FF2B5EF4-FFF2-40B4-BE49-F238E27FC236}">
                    <a16:creationId xmlns:a16="http://schemas.microsoft.com/office/drawing/2014/main" id="{EA01C56D-D862-C7A2-4590-4E7A89E2CACD}"/>
                  </a:ext>
                </a:extLst>
              </p:cNvPr>
              <p:cNvSpPr/>
              <p:nvPr/>
            </p:nvSpPr>
            <p:spPr>
              <a:xfrm>
                <a:off x="12753768" y="3709424"/>
                <a:ext cx="1218906" cy="33318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4" name="Ευθύγραμμο βέλος σύνδεσης 3">
              <a:extLst>
                <a:ext uri="{FF2B5EF4-FFF2-40B4-BE49-F238E27FC236}">
                  <a16:creationId xmlns:a16="http://schemas.microsoft.com/office/drawing/2014/main" id="{A7F211AA-1496-6680-7A3B-1DF25917CF0A}"/>
                </a:ext>
              </a:extLst>
            </p:cNvPr>
            <p:cNvCxnSpPr>
              <a:cxnSpLocks/>
              <a:stCxn id="8" idx="3"/>
              <a:endCxn id="7" idx="1"/>
            </p:cNvCxnSpPr>
            <p:nvPr/>
          </p:nvCxnSpPr>
          <p:spPr>
            <a:xfrm flipV="1">
              <a:off x="10310648" y="3709424"/>
              <a:ext cx="2286443" cy="894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Ομάδα 25">
            <a:extLst>
              <a:ext uri="{FF2B5EF4-FFF2-40B4-BE49-F238E27FC236}">
                <a16:creationId xmlns:a16="http://schemas.microsoft.com/office/drawing/2014/main" id="{9E076EF5-2047-F232-E5EB-5ACBEAAF7255}"/>
              </a:ext>
            </a:extLst>
          </p:cNvPr>
          <p:cNvGrpSpPr/>
          <p:nvPr/>
        </p:nvGrpSpPr>
        <p:grpSpPr>
          <a:xfrm>
            <a:off x="7071378" y="5180845"/>
            <a:ext cx="8716615" cy="5434330"/>
            <a:chOff x="7071378" y="5180845"/>
            <a:chExt cx="8716615" cy="5118485"/>
          </a:xfrm>
        </p:grpSpPr>
        <p:cxnSp>
          <p:nvCxnSpPr>
            <p:cNvPr id="18" name="Ευθύγραμμο βέλος σύνδεσης 17">
              <a:extLst>
                <a:ext uri="{FF2B5EF4-FFF2-40B4-BE49-F238E27FC236}">
                  <a16:creationId xmlns:a16="http://schemas.microsoft.com/office/drawing/2014/main" id="{058CBAE2-7963-8294-7218-DBEB7D947549}"/>
                </a:ext>
              </a:extLst>
            </p:cNvPr>
            <p:cNvCxnSpPr>
              <a:cxnSpLocks/>
              <a:stCxn id="10" idx="2"/>
              <a:endCxn id="20" idx="1"/>
            </p:cNvCxnSpPr>
            <p:nvPr/>
          </p:nvCxnSpPr>
          <p:spPr>
            <a:xfrm>
              <a:off x="7071378" y="5180845"/>
              <a:ext cx="3239270" cy="419522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Ορθογώνιο: Στρογγύλεμα γωνιών 19">
              <a:extLst>
                <a:ext uri="{FF2B5EF4-FFF2-40B4-BE49-F238E27FC236}">
                  <a16:creationId xmlns:a16="http://schemas.microsoft.com/office/drawing/2014/main" id="{7BB543AE-FBEF-6233-207D-5F6BA57245B9}"/>
                </a:ext>
              </a:extLst>
            </p:cNvPr>
            <p:cNvSpPr/>
            <p:nvPr/>
          </p:nvSpPr>
          <p:spPr>
            <a:xfrm>
              <a:off x="10310648" y="8452803"/>
              <a:ext cx="5477345" cy="1846527"/>
            </a:xfrm>
            <a:prstGeom prst="roundRect">
              <a:avLst>
                <a:gd name="adj" fmla="val 10000"/>
              </a:avLst>
            </a:prstGeom>
            <a:solidFill>
              <a:schemeClr val="bg1"/>
            </a:solidFill>
            <a:ln w="76200">
              <a:noFill/>
            </a:ln>
            <a:effectLst>
              <a:glow rad="228600">
                <a:schemeClr val="accent5">
                  <a:satMod val="175000"/>
                  <a:alpha val="75000"/>
                </a:scheme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Ο Φακός φέρνει τα </a:t>
              </a:r>
              <a:r>
                <a:rPr lang="el-GR" sz="2400" dirty="0">
                  <a:solidFill>
                    <a:srgbClr val="0070C0"/>
                  </a:solidFill>
                  <a:latin typeface="Arial Black" panose="020B0A04020102020204" pitchFamily="34" charset="0"/>
                  <a:cs typeface="Arial" panose="020B0604020202020204" pitchFamily="34" charset="0"/>
                </a:rPr>
                <a:t>ΑΦΜ</a:t>
              </a:r>
              <a:r>
                <a:rPr lang="el-GR" sz="2400" dirty="0">
                  <a:solidFill>
                    <a:schemeClr val="tx1"/>
                  </a:solidFill>
                  <a:latin typeface="Arial" panose="020B0604020202020204" pitchFamily="34" charset="0"/>
                  <a:cs typeface="Arial" panose="020B0604020202020204" pitchFamily="34" charset="0"/>
                </a:rPr>
                <a:t> των Αναδόχων που έχουν δηλωθεί στο</a:t>
              </a:r>
              <a:r>
                <a:rPr lang="el-GR" sz="2400" dirty="0">
                  <a:solidFill>
                    <a:schemeClr val="tx1"/>
                  </a:solidFill>
                  <a:latin typeface="Arial Black" panose="020B0A04020102020204" pitchFamily="34" charset="0"/>
                  <a:cs typeface="Arial" panose="020B0604020202020204" pitchFamily="34" charset="0"/>
                </a:rPr>
                <a:t> ΤΔΣ Αναφοράς (Τμήμα Β1)</a:t>
              </a:r>
            </a:p>
          </p:txBody>
        </p:sp>
      </p:grpSp>
      <p:sp>
        <p:nvSpPr>
          <p:cNvPr id="5" name="Ορθογώνιο 4">
            <a:extLst>
              <a:ext uri="{FF2B5EF4-FFF2-40B4-BE49-F238E27FC236}">
                <a16:creationId xmlns:a16="http://schemas.microsoft.com/office/drawing/2014/main" id="{A0A49167-ACB3-BEAB-2898-C4A11E58A827}"/>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Παραστατικών Δαπανών</a:t>
            </a:r>
          </a:p>
        </p:txBody>
      </p:sp>
      <p:sp>
        <p:nvSpPr>
          <p:cNvPr id="11" name="TextBox 10">
            <a:extLst>
              <a:ext uri="{FF2B5EF4-FFF2-40B4-BE49-F238E27FC236}">
                <a16:creationId xmlns:a16="http://schemas.microsoft.com/office/drawing/2014/main" id="{4C1A944A-FE21-3CE5-D25A-DA4567F429AF}"/>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480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11" name="Εικόνα 10">
            <a:extLst>
              <a:ext uri="{FF2B5EF4-FFF2-40B4-BE49-F238E27FC236}">
                <a16:creationId xmlns:a16="http://schemas.microsoft.com/office/drawing/2014/main" id="{4815D0FE-CE75-50AC-6C18-056EE13A5F29}"/>
              </a:ext>
            </a:extLst>
          </p:cNvPr>
          <p:cNvPicPr>
            <a:picLocks noChangeAspect="1"/>
          </p:cNvPicPr>
          <p:nvPr/>
        </p:nvPicPr>
        <p:blipFill>
          <a:blip r:embed="rId6"/>
          <a:stretch>
            <a:fillRect/>
          </a:stretch>
        </p:blipFill>
        <p:spPr>
          <a:xfrm>
            <a:off x="3728567" y="2426880"/>
            <a:ext cx="12041280" cy="5058481"/>
          </a:xfrm>
          <a:prstGeom prst="rect">
            <a:avLst/>
          </a:prstGeom>
          <a:effectLst>
            <a:glow rad="228600">
              <a:schemeClr val="bg1">
                <a:alpha val="40000"/>
              </a:schemeClr>
            </a:glow>
            <a:softEdge rad="12700"/>
          </a:effectLst>
        </p:spPr>
      </p:pic>
      <p:sp>
        <p:nvSpPr>
          <p:cNvPr id="9" name="Ορθογώνιο: Στρογγύλεμα γωνιών 8">
            <a:extLst>
              <a:ext uri="{FF2B5EF4-FFF2-40B4-BE49-F238E27FC236}">
                <a16:creationId xmlns:a16="http://schemas.microsoft.com/office/drawing/2014/main" id="{EA01C56D-D862-C7A2-4590-4E7A89E2CACD}"/>
              </a:ext>
            </a:extLst>
          </p:cNvPr>
          <p:cNvSpPr/>
          <p:nvPr/>
        </p:nvSpPr>
        <p:spPr>
          <a:xfrm>
            <a:off x="11885954" y="6490799"/>
            <a:ext cx="2710821" cy="349228"/>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6" name="Ομάδα 25">
            <a:extLst>
              <a:ext uri="{FF2B5EF4-FFF2-40B4-BE49-F238E27FC236}">
                <a16:creationId xmlns:a16="http://schemas.microsoft.com/office/drawing/2014/main" id="{94BB7D44-2EF9-D7D7-0950-4F5DA56D568B}"/>
              </a:ext>
            </a:extLst>
          </p:cNvPr>
          <p:cNvGrpSpPr/>
          <p:nvPr/>
        </p:nvGrpSpPr>
        <p:grpSpPr>
          <a:xfrm>
            <a:off x="3834534" y="5561938"/>
            <a:ext cx="11935313" cy="4681609"/>
            <a:chOff x="3834534" y="5561938"/>
            <a:chExt cx="11935313" cy="4681609"/>
          </a:xfrm>
        </p:grpSpPr>
        <p:sp>
          <p:nvSpPr>
            <p:cNvPr id="8" name="Ορθογώνιο: Στρογγύλεμα γωνιών 7">
              <a:extLst>
                <a:ext uri="{FF2B5EF4-FFF2-40B4-BE49-F238E27FC236}">
                  <a16:creationId xmlns:a16="http://schemas.microsoft.com/office/drawing/2014/main" id="{39294447-B3D3-82EF-D503-5D68CC9A0B03}"/>
                </a:ext>
              </a:extLst>
            </p:cNvPr>
            <p:cNvSpPr/>
            <p:nvPr/>
          </p:nvSpPr>
          <p:spPr>
            <a:xfrm>
              <a:off x="3834534" y="5561938"/>
              <a:ext cx="6306502" cy="620277"/>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Στρογγύλεμα γωνιών 4">
              <a:extLst>
                <a:ext uri="{FF2B5EF4-FFF2-40B4-BE49-F238E27FC236}">
                  <a16:creationId xmlns:a16="http://schemas.microsoft.com/office/drawing/2014/main" id="{986F9D17-3DBD-D87B-1570-43FAF841A2C5}"/>
                </a:ext>
              </a:extLst>
            </p:cNvPr>
            <p:cNvSpPr/>
            <p:nvPr/>
          </p:nvSpPr>
          <p:spPr>
            <a:xfrm>
              <a:off x="4898571" y="8196137"/>
              <a:ext cx="10871276" cy="2047410"/>
            </a:xfrm>
            <a:prstGeom prst="roundRect">
              <a:avLst>
                <a:gd name="adj" fmla="val 10000"/>
              </a:avLst>
            </a:prstGeom>
            <a:solidFill>
              <a:schemeClr val="bg1"/>
            </a:solidFill>
            <a:ln w="76200">
              <a:noFill/>
            </a:ln>
            <a:effectLst>
              <a:glow rad="228600">
                <a:srgbClr val="FF0000">
                  <a:alpha val="52000"/>
                </a:srgb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Στο πεδίο </a:t>
              </a:r>
              <a:r>
                <a:rPr lang="el-GR" sz="2400" dirty="0">
                  <a:solidFill>
                    <a:schemeClr val="tx1"/>
                  </a:solidFill>
                  <a:latin typeface="Arial Black" panose="020B0A04020102020204" pitchFamily="34" charset="0"/>
                  <a:cs typeface="Arial" panose="020B0604020202020204" pitchFamily="34" charset="0"/>
                </a:rPr>
                <a:t>Ποσό Υποέργου </a:t>
              </a:r>
              <a:r>
                <a:rPr lang="el-GR" sz="2400" dirty="0">
                  <a:solidFill>
                    <a:schemeClr val="tx1"/>
                  </a:solidFill>
                  <a:latin typeface="Arial" panose="020B0604020202020204" pitchFamily="34" charset="0"/>
                  <a:cs typeface="Arial" panose="020B0604020202020204" pitchFamily="34" charset="0"/>
                </a:rPr>
                <a:t>ο χρήστης καταχωρίζει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το μέρος του </a:t>
              </a:r>
              <a:r>
                <a:rPr lang="el-GR" sz="2400" b="1" dirty="0">
                  <a:solidFill>
                    <a:schemeClr val="tx1"/>
                  </a:solidFill>
                  <a:latin typeface="Arial" panose="020B0604020202020204" pitchFamily="34" charset="0"/>
                  <a:cs typeface="Arial" panose="020B0604020202020204" pitchFamily="34" charset="0"/>
                </a:rPr>
                <a:t>συνολικού ποσού </a:t>
              </a:r>
              <a:r>
                <a:rPr lang="el-GR" sz="2400" dirty="0">
                  <a:solidFill>
                    <a:schemeClr val="tx1"/>
                  </a:solidFill>
                  <a:latin typeface="Arial" panose="020B0604020202020204" pitchFamily="34" charset="0"/>
                  <a:cs typeface="Arial" panose="020B0604020202020204" pitchFamily="34" charset="0"/>
                </a:rPr>
                <a:t>του Παραστατικού Πληρωμής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που αφορά σε </a:t>
              </a:r>
              <a:r>
                <a:rPr lang="el-GR" sz="2400" b="1" dirty="0">
                  <a:solidFill>
                    <a:srgbClr val="0070C0"/>
                  </a:solidFill>
                  <a:latin typeface="Arial" panose="020B0604020202020204" pitchFamily="34" charset="0"/>
                  <a:cs typeface="Arial" panose="020B0604020202020204" pitchFamily="34" charset="0"/>
                </a:rPr>
                <a:t>πληρωμές Δημόσιας Δαπάνης </a:t>
              </a:r>
              <a:r>
                <a:rPr lang="el-GR" sz="2400" dirty="0">
                  <a:solidFill>
                    <a:schemeClr val="tx1"/>
                  </a:solidFill>
                  <a:latin typeface="Arial" panose="020B0604020202020204" pitchFamily="34" charset="0"/>
                  <a:cs typeface="Arial" panose="020B0604020202020204" pitchFamily="34" charset="0"/>
                </a:rPr>
                <a:t>της </a:t>
              </a:r>
              <a:r>
                <a:rPr lang="el-GR" sz="2400" u="sng" dirty="0">
                  <a:solidFill>
                    <a:schemeClr val="tx1"/>
                  </a:solidFill>
                  <a:uFill>
                    <a:solidFill>
                      <a:srgbClr val="FF0000"/>
                    </a:solidFill>
                  </a:uFill>
                  <a:latin typeface="Arial" panose="020B0604020202020204" pitchFamily="34" charset="0"/>
                  <a:cs typeface="Arial" panose="020B0604020202020204" pitchFamily="34" charset="0"/>
                </a:rPr>
                <a:t>τρέχουσας</a:t>
              </a:r>
              <a:r>
                <a:rPr lang="el-GR" sz="2400" dirty="0">
                  <a:solidFill>
                    <a:schemeClr val="tx1"/>
                  </a:solidFill>
                  <a:latin typeface="Arial" panose="020B0604020202020204" pitchFamily="34" charset="0"/>
                  <a:cs typeface="Arial" panose="020B0604020202020204" pitchFamily="34" charset="0"/>
                </a:rPr>
                <a:t> Σύμβασης</a:t>
              </a:r>
            </a:p>
          </p:txBody>
        </p:sp>
        <p:cxnSp>
          <p:nvCxnSpPr>
            <p:cNvPr id="6" name="Ευθύγραμμο βέλος σύνδεσης 5">
              <a:extLst>
                <a:ext uri="{FF2B5EF4-FFF2-40B4-BE49-F238E27FC236}">
                  <a16:creationId xmlns:a16="http://schemas.microsoft.com/office/drawing/2014/main" id="{3B5CF512-F9E6-616C-FB0E-956F7247F08D}"/>
                </a:ext>
              </a:extLst>
            </p:cNvPr>
            <p:cNvCxnSpPr>
              <a:cxnSpLocks/>
              <a:stCxn id="8" idx="2"/>
              <a:endCxn id="5" idx="0"/>
            </p:cNvCxnSpPr>
            <p:nvPr/>
          </p:nvCxnSpPr>
          <p:spPr>
            <a:xfrm>
              <a:off x="6987785" y="6182215"/>
              <a:ext cx="3346424" cy="20139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Ορθογώνιο 1">
            <a:extLst>
              <a:ext uri="{FF2B5EF4-FFF2-40B4-BE49-F238E27FC236}">
                <a16:creationId xmlns:a16="http://schemas.microsoft.com/office/drawing/2014/main" id="{5DC0A258-B0AD-E53D-D6D3-8281D3EBADD5}"/>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Παραστατικών Πληρωμής</a:t>
            </a:r>
          </a:p>
        </p:txBody>
      </p:sp>
      <p:sp>
        <p:nvSpPr>
          <p:cNvPr id="3" name="TextBox 2">
            <a:extLst>
              <a:ext uri="{FF2B5EF4-FFF2-40B4-BE49-F238E27FC236}">
                <a16:creationId xmlns:a16="http://schemas.microsoft.com/office/drawing/2014/main" id="{1547DDBC-E624-2952-E978-FA07F7459984}"/>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2049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1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3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9" name="Ορθογώνιο: Στρογγύλεμα γωνιών 8">
            <a:extLst>
              <a:ext uri="{FF2B5EF4-FFF2-40B4-BE49-F238E27FC236}">
                <a16:creationId xmlns:a16="http://schemas.microsoft.com/office/drawing/2014/main" id="{EA01C56D-D862-C7A2-4590-4E7A89E2CACD}"/>
              </a:ext>
            </a:extLst>
          </p:cNvPr>
          <p:cNvSpPr/>
          <p:nvPr/>
        </p:nvSpPr>
        <p:spPr>
          <a:xfrm>
            <a:off x="11885954" y="6490799"/>
            <a:ext cx="2710821" cy="349228"/>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5DC0A258-B0AD-E53D-D6D3-8281D3EBADD5}"/>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Παραστατικών Πληρωμής</a:t>
            </a:r>
          </a:p>
        </p:txBody>
      </p:sp>
      <p:sp>
        <p:nvSpPr>
          <p:cNvPr id="3" name="TextBox 2">
            <a:extLst>
              <a:ext uri="{FF2B5EF4-FFF2-40B4-BE49-F238E27FC236}">
                <a16:creationId xmlns:a16="http://schemas.microsoft.com/office/drawing/2014/main" id="{1547DDBC-E624-2952-E978-FA07F7459984}"/>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
        <p:nvSpPr>
          <p:cNvPr id="7" name="Ορθογώνιο: Στρογγύλεμα γωνιών 6">
            <a:extLst>
              <a:ext uri="{FF2B5EF4-FFF2-40B4-BE49-F238E27FC236}">
                <a16:creationId xmlns:a16="http://schemas.microsoft.com/office/drawing/2014/main" id="{EA9112A1-A8DF-E729-EDEC-7FB8472E7F98}"/>
              </a:ext>
            </a:extLst>
          </p:cNvPr>
          <p:cNvSpPr/>
          <p:nvPr/>
        </p:nvSpPr>
        <p:spPr>
          <a:xfrm>
            <a:off x="6147286" y="2352269"/>
            <a:ext cx="10525787" cy="1563240"/>
          </a:xfrm>
          <a:prstGeom prst="roundRect">
            <a:avLst/>
          </a:prstGeom>
          <a:solidFill>
            <a:schemeClr val="bg1">
              <a:lumMod val="85000"/>
            </a:schemeClr>
          </a:solidFill>
          <a:ln w="63500">
            <a:solidFill>
              <a:srgbClr val="FF0000"/>
            </a:solid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20000"/>
              </a:lnSpc>
            </a:pPr>
            <a:r>
              <a:rPr lang="el-GR" sz="2400" dirty="0">
                <a:solidFill>
                  <a:schemeClr val="tx1"/>
                </a:solidFill>
                <a:latin typeface="Arial" panose="020B0604020202020204" pitchFamily="34" charset="0"/>
                <a:cs typeface="Arial" panose="020B0604020202020204" pitchFamily="34" charset="0"/>
              </a:rPr>
              <a:t>Διακρίνουμε τα </a:t>
            </a:r>
            <a:r>
              <a:rPr lang="el-GR" sz="2400" b="1"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Παραστατικά Πληρωμής</a:t>
            </a:r>
            <a:r>
              <a:rPr lang="el-GR" sz="2400" dirty="0">
                <a:solidFill>
                  <a:schemeClr val="tx1"/>
                </a:solidFill>
                <a:latin typeface="Arial" panose="020B0604020202020204" pitchFamily="34" charset="0"/>
                <a:cs typeface="Arial" panose="020B0604020202020204" pitchFamily="34" charset="0"/>
              </a:rPr>
              <a:t> </a:t>
            </a:r>
          </a:p>
          <a:p>
            <a:pPr marL="72000" algn="ctr">
              <a:lnSpc>
                <a:spcPct val="120000"/>
              </a:lnSpc>
            </a:pPr>
            <a:r>
              <a:rPr lang="el-GR" sz="2400" dirty="0">
                <a:solidFill>
                  <a:schemeClr val="tx1"/>
                </a:solidFill>
                <a:latin typeface="Arial" panose="020B0604020202020204" pitchFamily="34" charset="0"/>
                <a:cs typeface="Arial" panose="020B0604020202020204" pitchFamily="34" charset="0"/>
              </a:rPr>
              <a:t>σε </a:t>
            </a:r>
            <a:r>
              <a:rPr lang="el-GR" sz="2400" u="sng" dirty="0">
                <a:solidFill>
                  <a:schemeClr val="tx1"/>
                </a:solidFill>
                <a:latin typeface="Arial" panose="020B0604020202020204" pitchFamily="34" charset="0"/>
                <a:cs typeface="Arial" panose="020B0604020202020204" pitchFamily="34" charset="0"/>
              </a:rPr>
              <a:t>2 περιπτώσεις </a:t>
            </a:r>
            <a:r>
              <a:rPr lang="el-GR" sz="2400" dirty="0">
                <a:solidFill>
                  <a:schemeClr val="tx1"/>
                </a:solidFill>
                <a:latin typeface="Arial" panose="020B0604020202020204" pitchFamily="34" charset="0"/>
                <a:cs typeface="Arial" panose="020B0604020202020204" pitchFamily="34" charset="0"/>
              </a:rPr>
              <a:t>αναφορικά με τα πεδία</a:t>
            </a:r>
          </a:p>
          <a:p>
            <a:pPr marL="72000" algn="ctr">
              <a:lnSpc>
                <a:spcPct val="120000"/>
              </a:lnSpc>
            </a:pPr>
            <a:r>
              <a:rPr lang="el-GR" sz="2400" b="1" dirty="0">
                <a:solidFill>
                  <a:schemeClr val="tx1"/>
                </a:solidFill>
                <a:latin typeface="Arial" panose="020B0604020202020204" pitchFamily="34" charset="0"/>
                <a:cs typeface="Arial" panose="020B0604020202020204" pitchFamily="34" charset="0"/>
              </a:rPr>
              <a:t>«Συνολικό Ποσό» </a:t>
            </a:r>
            <a:r>
              <a:rPr lang="el-GR" sz="2400" dirty="0">
                <a:solidFill>
                  <a:schemeClr val="tx1"/>
                </a:solidFill>
                <a:latin typeface="Arial" panose="020B0604020202020204" pitchFamily="34" charset="0"/>
                <a:cs typeface="Arial" panose="020B0604020202020204" pitchFamily="34" charset="0"/>
              </a:rPr>
              <a:t>και </a:t>
            </a:r>
            <a:r>
              <a:rPr lang="el-GR" sz="2400" b="1" dirty="0">
                <a:solidFill>
                  <a:schemeClr val="tx1"/>
                </a:solidFill>
                <a:latin typeface="Arial" panose="020B0604020202020204" pitchFamily="34" charset="0"/>
                <a:cs typeface="Arial" panose="020B0604020202020204" pitchFamily="34" charset="0"/>
              </a:rPr>
              <a:t>«Ποσό Υποέργου»</a:t>
            </a:r>
            <a:r>
              <a:rPr lang="el-GR" sz="2400" b="1" dirty="0">
                <a:solidFill>
                  <a:srgbClr val="0070C0"/>
                </a:solidFill>
                <a:latin typeface="Arial Black" panose="020B0A04020102020204" pitchFamily="34" charset="0"/>
                <a:cs typeface="Arial" panose="020B0604020202020204" pitchFamily="34" charset="0"/>
              </a:rPr>
              <a:t> </a:t>
            </a:r>
          </a:p>
        </p:txBody>
      </p:sp>
      <p:grpSp>
        <p:nvGrpSpPr>
          <p:cNvPr id="10" name="Google Shape;901;p37">
            <a:extLst>
              <a:ext uri="{FF2B5EF4-FFF2-40B4-BE49-F238E27FC236}">
                <a16:creationId xmlns:a16="http://schemas.microsoft.com/office/drawing/2014/main" id="{203AC97D-4A17-DC8F-07D4-C699B183B059}"/>
              </a:ext>
            </a:extLst>
          </p:cNvPr>
          <p:cNvGrpSpPr/>
          <p:nvPr/>
        </p:nvGrpSpPr>
        <p:grpSpPr>
          <a:xfrm>
            <a:off x="6425775" y="2668268"/>
            <a:ext cx="720510" cy="824844"/>
            <a:chOff x="6718575" y="2318625"/>
            <a:chExt cx="256950" cy="407375"/>
          </a:xfrm>
        </p:grpSpPr>
        <p:sp>
          <p:nvSpPr>
            <p:cNvPr id="14" name="Google Shape;902;p37">
              <a:extLst>
                <a:ext uri="{FF2B5EF4-FFF2-40B4-BE49-F238E27FC236}">
                  <a16:creationId xmlns:a16="http://schemas.microsoft.com/office/drawing/2014/main" id="{352E9E01-A5AF-D60D-4DD8-28D74B0C4E61}"/>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3;p37">
              <a:extLst>
                <a:ext uri="{FF2B5EF4-FFF2-40B4-BE49-F238E27FC236}">
                  <a16:creationId xmlns:a16="http://schemas.microsoft.com/office/drawing/2014/main" id="{61C6B61B-66AF-0119-D60D-EDFBDBEE645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4;p37">
              <a:extLst>
                <a:ext uri="{FF2B5EF4-FFF2-40B4-BE49-F238E27FC236}">
                  <a16:creationId xmlns:a16="http://schemas.microsoft.com/office/drawing/2014/main" id="{DA5B2322-6B2C-94CB-C36A-B529FB96555F}"/>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5;p37">
              <a:extLst>
                <a:ext uri="{FF2B5EF4-FFF2-40B4-BE49-F238E27FC236}">
                  <a16:creationId xmlns:a16="http://schemas.microsoft.com/office/drawing/2014/main" id="{88DD8779-8F66-A34E-7CF4-FA26121A08CA}"/>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06;p37">
              <a:extLst>
                <a:ext uri="{FF2B5EF4-FFF2-40B4-BE49-F238E27FC236}">
                  <a16:creationId xmlns:a16="http://schemas.microsoft.com/office/drawing/2014/main" id="{C87A1426-9894-4582-C388-2C119376052D}"/>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7;p37">
              <a:extLst>
                <a:ext uri="{FF2B5EF4-FFF2-40B4-BE49-F238E27FC236}">
                  <a16:creationId xmlns:a16="http://schemas.microsoft.com/office/drawing/2014/main" id="{36E63ABF-7FB7-30A2-0113-D7C7EC84DFF9}"/>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8;p37">
              <a:extLst>
                <a:ext uri="{FF2B5EF4-FFF2-40B4-BE49-F238E27FC236}">
                  <a16:creationId xmlns:a16="http://schemas.microsoft.com/office/drawing/2014/main" id="{6FD17EE1-2024-4E83-BAD4-78D93E17ECCE}"/>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9;p37">
              <a:extLst>
                <a:ext uri="{FF2B5EF4-FFF2-40B4-BE49-F238E27FC236}">
                  <a16:creationId xmlns:a16="http://schemas.microsoft.com/office/drawing/2014/main" id="{E86E26DF-F908-7158-F315-B5B867049527}"/>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Ομάδα 33">
            <a:extLst>
              <a:ext uri="{FF2B5EF4-FFF2-40B4-BE49-F238E27FC236}">
                <a16:creationId xmlns:a16="http://schemas.microsoft.com/office/drawing/2014/main" id="{797276B0-34DF-816C-26AE-01807ED6753B}"/>
              </a:ext>
            </a:extLst>
          </p:cNvPr>
          <p:cNvGrpSpPr/>
          <p:nvPr/>
        </p:nvGrpSpPr>
        <p:grpSpPr>
          <a:xfrm>
            <a:off x="2535852" y="4568716"/>
            <a:ext cx="16072254" cy="1319908"/>
            <a:chOff x="3088222" y="4568716"/>
            <a:chExt cx="16072254" cy="1319908"/>
          </a:xfrm>
        </p:grpSpPr>
        <p:sp>
          <p:nvSpPr>
            <p:cNvPr id="23" name="Οβάλ 22">
              <a:extLst>
                <a:ext uri="{FF2B5EF4-FFF2-40B4-BE49-F238E27FC236}">
                  <a16:creationId xmlns:a16="http://schemas.microsoft.com/office/drawing/2014/main" id="{9973EE9E-E72A-CE16-831C-94944B7D5A74}"/>
                </a:ext>
              </a:extLst>
            </p:cNvPr>
            <p:cNvSpPr/>
            <p:nvPr/>
          </p:nvSpPr>
          <p:spPr>
            <a:xfrm>
              <a:off x="3088222" y="4802666"/>
              <a:ext cx="937438" cy="852009"/>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spcBef>
                  <a:spcPct val="0"/>
                </a:spcBef>
              </a:pPr>
              <a:r>
                <a:rPr lang="el-GR" sz="4400" b="1" dirty="0">
                  <a:solidFill>
                    <a:schemeClr val="tx1"/>
                  </a:solidFill>
                  <a:latin typeface="Arial" panose="020B0604020202020204" pitchFamily="34" charset="0"/>
                  <a:cs typeface="Arial" panose="020B0604020202020204" pitchFamily="34" charset="0"/>
                </a:rPr>
                <a:t>Α</a:t>
              </a:r>
              <a:endParaRPr lang="el-GR" sz="4400" b="1" dirty="0">
                <a:solidFill>
                  <a:srgbClr val="0070C0"/>
                </a:solidFill>
                <a:latin typeface="Arial Black" panose="020B0A04020102020204" pitchFamily="34" charset="0"/>
                <a:cs typeface="Arial" panose="020B0604020202020204" pitchFamily="34" charset="0"/>
              </a:endParaRPr>
            </a:p>
          </p:txBody>
        </p:sp>
        <p:sp>
          <p:nvSpPr>
            <p:cNvPr id="24" name="Ορθογώνιο: Στρογγύλεμα γωνιών 23">
              <a:extLst>
                <a:ext uri="{FF2B5EF4-FFF2-40B4-BE49-F238E27FC236}">
                  <a16:creationId xmlns:a16="http://schemas.microsoft.com/office/drawing/2014/main" id="{096911B4-AF89-1B7E-2F7B-7213A8888006}"/>
                </a:ext>
              </a:extLst>
            </p:cNvPr>
            <p:cNvSpPr/>
            <p:nvPr/>
          </p:nvSpPr>
          <p:spPr>
            <a:xfrm>
              <a:off x="4789156" y="4568716"/>
              <a:ext cx="14371320" cy="1319908"/>
            </a:xfrm>
            <a:prstGeom prst="roundRect">
              <a:avLst/>
            </a:prstGeom>
            <a:solidFill>
              <a:schemeClr val="bg1"/>
            </a:solidFill>
            <a:ln w="6350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20000"/>
                </a:lnSpc>
              </a:pPr>
              <a:r>
                <a:rPr lang="el-GR" sz="2400" dirty="0">
                  <a:solidFill>
                    <a:schemeClr val="tx1"/>
                  </a:solidFill>
                  <a:latin typeface="Arial" panose="020B0604020202020204" pitchFamily="34" charset="0"/>
                  <a:cs typeface="Arial" panose="020B0604020202020204" pitchFamily="34" charset="0"/>
                </a:rPr>
                <a:t>Όταν με το Παραστατικό Πληρωμής έχουν πραγματοποιηθεί </a:t>
              </a:r>
            </a:p>
            <a:p>
              <a:pPr marL="72000" algn="ctr">
                <a:lnSpc>
                  <a:spcPct val="120000"/>
                </a:lnSpc>
              </a:pPr>
              <a:r>
                <a:rPr lang="el-GR" sz="2400" b="1" dirty="0">
                  <a:solidFill>
                    <a:srgbClr val="0070C0"/>
                  </a:solidFill>
                  <a:latin typeface="Arial" panose="020B0604020202020204" pitchFamily="34" charset="0"/>
                  <a:cs typeface="Arial" panose="020B0604020202020204" pitchFamily="34" charset="0"/>
                </a:rPr>
                <a:t>πληρωμές ΔΗΜΟΣΙΑΣ ΔΑΠΑΝΗΣ</a:t>
              </a:r>
              <a:r>
                <a:rPr lang="el-GR" sz="2400" dirty="0">
                  <a:solidFill>
                    <a:schemeClr val="tx1"/>
                  </a:solidFill>
                  <a:latin typeface="Arial" panose="020B0604020202020204" pitchFamily="34" charset="0"/>
                  <a:cs typeface="Arial" panose="020B0604020202020204" pitchFamily="34" charset="0"/>
                </a:rPr>
                <a:t> </a:t>
              </a:r>
              <a:r>
                <a:rPr lang="el-GR" sz="2400" b="1" u="sng" dirty="0">
                  <a:solidFill>
                    <a:srgbClr val="FF0000"/>
                  </a:solidFill>
                  <a:latin typeface="Arial" panose="020B0604020202020204" pitchFamily="34" charset="0"/>
                  <a:cs typeface="Arial" panose="020B0604020202020204" pitchFamily="34" charset="0"/>
                </a:rPr>
                <a:t>μόνο για μία Σύμβαση/Υποέργο</a:t>
              </a:r>
            </a:p>
            <a:p>
              <a:pPr marL="72000" algn="ctr">
                <a:lnSpc>
                  <a:spcPct val="120000"/>
                </a:lnSpc>
              </a:pPr>
              <a:r>
                <a:rPr lang="el-GR" sz="2400" dirty="0">
                  <a:solidFill>
                    <a:schemeClr val="tx1"/>
                  </a:solidFill>
                  <a:latin typeface="Arial" panose="020B0604020202020204" pitchFamily="34" charset="0"/>
                  <a:cs typeface="Arial" panose="020B0604020202020204" pitchFamily="34" charset="0"/>
                </a:rPr>
                <a:t>τότε </a:t>
              </a:r>
              <a:r>
                <a:rPr lang="el-GR" sz="2400" b="1" dirty="0">
                  <a:solidFill>
                    <a:schemeClr val="tx1"/>
                  </a:solidFill>
                  <a:latin typeface="Arial" panose="020B0604020202020204" pitchFamily="34" charset="0"/>
                  <a:cs typeface="Arial" panose="020B0604020202020204" pitchFamily="34" charset="0"/>
                </a:rPr>
                <a:t>«Συνολικό Ποσό» = «Ποσό Υποέργου» </a:t>
              </a:r>
              <a:endParaRPr lang="el-GR" sz="2400" b="1" dirty="0">
                <a:solidFill>
                  <a:srgbClr val="0070C0"/>
                </a:solidFill>
                <a:latin typeface="Arial Black" panose="020B0A04020102020204" pitchFamily="34" charset="0"/>
                <a:cs typeface="Arial" panose="020B0604020202020204" pitchFamily="34" charset="0"/>
              </a:endParaRPr>
            </a:p>
          </p:txBody>
        </p:sp>
      </p:grpSp>
      <p:grpSp>
        <p:nvGrpSpPr>
          <p:cNvPr id="35" name="Ομάδα 34">
            <a:extLst>
              <a:ext uri="{FF2B5EF4-FFF2-40B4-BE49-F238E27FC236}">
                <a16:creationId xmlns:a16="http://schemas.microsoft.com/office/drawing/2014/main" id="{8F86B4EE-9EFC-D65E-0485-4CB80940FBD5}"/>
              </a:ext>
            </a:extLst>
          </p:cNvPr>
          <p:cNvGrpSpPr/>
          <p:nvPr/>
        </p:nvGrpSpPr>
        <p:grpSpPr>
          <a:xfrm>
            <a:off x="2535852" y="6529972"/>
            <a:ext cx="16072254" cy="1900447"/>
            <a:chOff x="3111242" y="6529972"/>
            <a:chExt cx="16072254" cy="1900447"/>
          </a:xfrm>
        </p:grpSpPr>
        <p:sp>
          <p:nvSpPr>
            <p:cNvPr id="28" name="Οβάλ 27">
              <a:extLst>
                <a:ext uri="{FF2B5EF4-FFF2-40B4-BE49-F238E27FC236}">
                  <a16:creationId xmlns:a16="http://schemas.microsoft.com/office/drawing/2014/main" id="{641DF02E-14AA-7A15-6341-732F2E3BA607}"/>
                </a:ext>
              </a:extLst>
            </p:cNvPr>
            <p:cNvSpPr/>
            <p:nvPr/>
          </p:nvSpPr>
          <p:spPr>
            <a:xfrm>
              <a:off x="3111242" y="6763923"/>
              <a:ext cx="937438" cy="852009"/>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spcBef>
                  <a:spcPct val="0"/>
                </a:spcBef>
              </a:pPr>
              <a:r>
                <a:rPr lang="el-GR" sz="4400" b="1" dirty="0">
                  <a:solidFill>
                    <a:schemeClr val="tx1"/>
                  </a:solidFill>
                  <a:latin typeface="Arial" panose="020B0604020202020204" pitchFamily="34" charset="0"/>
                  <a:cs typeface="Arial" panose="020B0604020202020204" pitchFamily="34" charset="0"/>
                </a:rPr>
                <a:t>Β</a:t>
              </a:r>
              <a:endParaRPr lang="el-GR" sz="4400" b="1" dirty="0">
                <a:solidFill>
                  <a:srgbClr val="0070C0"/>
                </a:solidFill>
                <a:latin typeface="Arial Black" panose="020B0A04020102020204" pitchFamily="34" charset="0"/>
                <a:cs typeface="Arial" panose="020B0604020202020204" pitchFamily="34" charset="0"/>
              </a:endParaRPr>
            </a:p>
          </p:txBody>
        </p:sp>
        <p:sp>
          <p:nvSpPr>
            <p:cNvPr id="29" name="Ορθογώνιο: Στρογγύλεμα γωνιών 28">
              <a:extLst>
                <a:ext uri="{FF2B5EF4-FFF2-40B4-BE49-F238E27FC236}">
                  <a16:creationId xmlns:a16="http://schemas.microsoft.com/office/drawing/2014/main" id="{9714AECF-567D-1C2B-1282-762551ACBA45}"/>
                </a:ext>
              </a:extLst>
            </p:cNvPr>
            <p:cNvSpPr/>
            <p:nvPr/>
          </p:nvSpPr>
          <p:spPr>
            <a:xfrm>
              <a:off x="4812176" y="6529972"/>
              <a:ext cx="14371320" cy="1900447"/>
            </a:xfrm>
            <a:prstGeom prst="roundRect">
              <a:avLst/>
            </a:prstGeom>
            <a:solidFill>
              <a:schemeClr val="bg1"/>
            </a:solidFill>
            <a:ln w="6350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20000"/>
                </a:lnSpc>
              </a:pPr>
              <a:r>
                <a:rPr lang="el-GR" sz="2400" dirty="0">
                  <a:solidFill>
                    <a:schemeClr val="tx1"/>
                  </a:solidFill>
                  <a:latin typeface="Arial" panose="020B0604020202020204" pitchFamily="34" charset="0"/>
                  <a:cs typeface="Arial" panose="020B0604020202020204" pitchFamily="34" charset="0"/>
                </a:rPr>
                <a:t>Όταν με το Παραστατικό Πληρωμής έχουν πραγματοποιηθεί </a:t>
              </a:r>
            </a:p>
            <a:p>
              <a:pPr marL="72000" algn="ctr">
                <a:lnSpc>
                  <a:spcPct val="120000"/>
                </a:lnSpc>
              </a:pPr>
              <a:r>
                <a:rPr lang="el-GR" sz="2400" b="1" dirty="0">
                  <a:solidFill>
                    <a:srgbClr val="0070C0"/>
                  </a:solidFill>
                  <a:latin typeface="Arial" panose="020B0604020202020204" pitchFamily="34" charset="0"/>
                  <a:cs typeface="Arial" panose="020B0604020202020204" pitchFamily="34" charset="0"/>
                </a:rPr>
                <a:t>πληρωμές ΔΗΜΟΣΙΑΣ ΔΑΠΑΝΗΣ</a:t>
              </a:r>
              <a:r>
                <a:rPr lang="el-GR" sz="2400" dirty="0">
                  <a:solidFill>
                    <a:schemeClr val="tx1"/>
                  </a:solidFill>
                  <a:latin typeface="Arial" panose="020B0604020202020204" pitchFamily="34" charset="0"/>
                  <a:cs typeface="Arial" panose="020B0604020202020204" pitchFamily="34" charset="0"/>
                </a:rPr>
                <a:t> </a:t>
              </a:r>
              <a:r>
                <a:rPr lang="el-GR" sz="2400" b="1" u="sng" dirty="0">
                  <a:solidFill>
                    <a:srgbClr val="FF0000"/>
                  </a:solidFill>
                  <a:latin typeface="Arial" panose="020B0604020202020204" pitchFamily="34" charset="0"/>
                  <a:cs typeface="Arial" panose="020B0604020202020204" pitchFamily="34" charset="0"/>
                </a:rPr>
                <a:t>για Ν Συμβάσεις/Υποέργα</a:t>
              </a:r>
            </a:p>
            <a:p>
              <a:pPr marL="72000" algn="ctr">
                <a:lnSpc>
                  <a:spcPct val="120000"/>
                </a:lnSpc>
              </a:pPr>
              <a:r>
                <a:rPr lang="el-GR" sz="2400" dirty="0">
                  <a:solidFill>
                    <a:schemeClr val="tx1"/>
                  </a:solidFill>
                  <a:latin typeface="Arial" panose="020B0604020202020204" pitchFamily="34" charset="0"/>
                  <a:cs typeface="Arial" panose="020B0604020202020204" pitchFamily="34" charset="0"/>
                </a:rPr>
                <a:t>τότε </a:t>
              </a:r>
              <a:r>
                <a:rPr lang="el-GR" sz="2400" b="1" dirty="0">
                  <a:solidFill>
                    <a:schemeClr val="tx1"/>
                  </a:solidFill>
                  <a:latin typeface="Arial" panose="020B0604020202020204" pitchFamily="34" charset="0"/>
                  <a:cs typeface="Arial" panose="020B0604020202020204" pitchFamily="34" charset="0"/>
                </a:rPr>
                <a:t>«Συνολικό Ποσό» = «Ποσό Υποέργου 1» + «Ποσό Υποέργου 2» + … + «Ποσό Υποέργου Ν» </a:t>
              </a:r>
              <a:endParaRPr lang="el-GR" sz="2400" b="1" dirty="0">
                <a:solidFill>
                  <a:srgbClr val="0070C0"/>
                </a:solidFill>
                <a:latin typeface="Arial Black" panose="020B0A04020102020204" pitchFamily="34" charset="0"/>
                <a:cs typeface="Arial" panose="020B0604020202020204" pitchFamily="34" charset="0"/>
              </a:endParaRPr>
            </a:p>
          </p:txBody>
        </p:sp>
      </p:grpSp>
      <p:graphicFrame>
        <p:nvGraphicFramePr>
          <p:cNvPr id="31" name="Πίνακας 33">
            <a:extLst>
              <a:ext uri="{FF2B5EF4-FFF2-40B4-BE49-F238E27FC236}">
                <a16:creationId xmlns:a16="http://schemas.microsoft.com/office/drawing/2014/main" id="{AF0CD73A-E7DD-A760-F7A3-964A3765F76E}"/>
              </a:ext>
            </a:extLst>
          </p:cNvPr>
          <p:cNvGraphicFramePr>
            <a:graphicFrameLocks noGrp="1"/>
          </p:cNvGraphicFramePr>
          <p:nvPr>
            <p:extLst>
              <p:ext uri="{D42A27DB-BD31-4B8C-83A1-F6EECF244321}">
                <p14:modId xmlns:p14="http://schemas.microsoft.com/office/powerpoint/2010/main" val="3158618017"/>
              </p:ext>
            </p:extLst>
          </p:nvPr>
        </p:nvGraphicFramePr>
        <p:xfrm>
          <a:off x="6028179" y="8696223"/>
          <a:ext cx="10764000" cy="2405634"/>
        </p:xfrm>
        <a:graphic>
          <a:graphicData uri="http://schemas.openxmlformats.org/drawingml/2006/table">
            <a:tbl>
              <a:tblPr firstRow="1" bandRow="1">
                <a:tableStyleId>{5940675A-B579-460E-94D1-54222C63F5DA}</a:tableStyleId>
              </a:tblPr>
              <a:tblGrid>
                <a:gridCol w="3450382">
                  <a:extLst>
                    <a:ext uri="{9D8B030D-6E8A-4147-A177-3AD203B41FA5}">
                      <a16:colId xmlns:a16="http://schemas.microsoft.com/office/drawing/2014/main" val="4161026199"/>
                    </a:ext>
                  </a:extLst>
                </a:gridCol>
                <a:gridCol w="3277332">
                  <a:extLst>
                    <a:ext uri="{9D8B030D-6E8A-4147-A177-3AD203B41FA5}">
                      <a16:colId xmlns:a16="http://schemas.microsoft.com/office/drawing/2014/main" val="1196795956"/>
                    </a:ext>
                  </a:extLst>
                </a:gridCol>
                <a:gridCol w="4036286">
                  <a:extLst>
                    <a:ext uri="{9D8B030D-6E8A-4147-A177-3AD203B41FA5}">
                      <a16:colId xmlns:a16="http://schemas.microsoft.com/office/drawing/2014/main" val="2939096838"/>
                    </a:ext>
                  </a:extLst>
                </a:gridCol>
              </a:tblGrid>
              <a:tr h="370840">
                <a:tc rowSpan="2">
                  <a:txBody>
                    <a:bodyPr/>
                    <a:lstStyle/>
                    <a:p>
                      <a:pPr algn="ctr">
                        <a:lnSpc>
                          <a:spcPct val="120000"/>
                        </a:lnSpc>
                      </a:pPr>
                      <a:r>
                        <a:rPr lang="el-GR" sz="2400" b="1" dirty="0">
                          <a:latin typeface="Aptos" panose="020B0004020202020204" pitchFamily="34" charset="0"/>
                        </a:rPr>
                        <a:t>Παραστατικό </a:t>
                      </a:r>
                    </a:p>
                    <a:p>
                      <a:pPr algn="ctr">
                        <a:lnSpc>
                          <a:spcPct val="120000"/>
                        </a:lnSpc>
                      </a:pPr>
                      <a:r>
                        <a:rPr lang="el-GR" sz="2400" b="1" dirty="0">
                          <a:latin typeface="Aptos" panose="020B0004020202020204" pitchFamily="34" charset="0"/>
                        </a:rPr>
                        <a:t>Πληρωμής</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lnSpc>
                          <a:spcPct val="120000"/>
                        </a:lnSpc>
                      </a:pPr>
                      <a:r>
                        <a:rPr lang="el-GR" sz="2000" dirty="0">
                          <a:latin typeface="Aptos" panose="020B0004020202020204" pitchFamily="34" charset="0"/>
                        </a:rPr>
                        <a:t>Δελτίο Παρακολούθησης ΣΥΜΒΑΣΗ/ΥΠΟΕΡΓΟ 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20000"/>
                        </a:lnSpc>
                      </a:pPr>
                      <a:r>
                        <a:rPr lang="el-GR" sz="2000" dirty="0">
                          <a:latin typeface="Aptos" panose="020B0004020202020204" pitchFamily="34" charset="0"/>
                        </a:rPr>
                        <a:t>«Ποσό Υποέργου 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353417808"/>
                  </a:ext>
                </a:extLst>
              </a:tr>
              <a:tr h="370840">
                <a:tc vMerge="1">
                  <a:txBody>
                    <a:bodyPr/>
                    <a:lstStyle/>
                    <a:p>
                      <a:endParaRPr lang="el-GR" dirty="0"/>
                    </a:p>
                  </a:txBody>
                  <a:tcPr>
                    <a:solidFill>
                      <a:schemeClr val="bg1"/>
                    </a:solidFill>
                  </a:tcPr>
                </a:tc>
                <a:tc>
                  <a:txBody>
                    <a:bodyPr/>
                    <a:lstStyle/>
                    <a:p>
                      <a:pPr marL="0" marR="0" lvl="0" indent="0" algn="ctr" defTabSz="914400" eaLnBrk="1" fontAlgn="auto" latinLnBrk="0" hangingPunct="1">
                        <a:lnSpc>
                          <a:spcPct val="120000"/>
                        </a:lnSpc>
                        <a:spcBef>
                          <a:spcPts val="0"/>
                        </a:spcBef>
                        <a:spcAft>
                          <a:spcPts val="0"/>
                        </a:spcAft>
                        <a:buClrTx/>
                        <a:buSzTx/>
                        <a:buFontTx/>
                        <a:buNone/>
                        <a:tabLst/>
                        <a:defRPr/>
                      </a:pPr>
                      <a:r>
                        <a:rPr lang="el-GR" sz="2000" dirty="0">
                          <a:latin typeface="Aptos" panose="020B0004020202020204" pitchFamily="34" charset="0"/>
                        </a:rPr>
                        <a:t>Δελτίο Παρακολούθησης ΣΥΜΒΑΣΗ/ΥΠΟΕΡΓΟ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914400" eaLnBrk="1" fontAlgn="auto" latinLnBrk="0" hangingPunct="1">
                        <a:lnSpc>
                          <a:spcPct val="120000"/>
                        </a:lnSpc>
                        <a:spcBef>
                          <a:spcPts val="0"/>
                        </a:spcBef>
                        <a:spcAft>
                          <a:spcPts val="0"/>
                        </a:spcAft>
                        <a:buClrTx/>
                        <a:buSzTx/>
                        <a:buFontTx/>
                        <a:buNone/>
                        <a:tabLst/>
                        <a:defRPr/>
                      </a:pPr>
                      <a:r>
                        <a:rPr lang="el-GR" sz="2000" dirty="0">
                          <a:latin typeface="Aptos" panose="020B0004020202020204" pitchFamily="34" charset="0"/>
                        </a:rPr>
                        <a:t>«Ποσό Υποέργου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4163344126"/>
                  </a:ext>
                </a:extLst>
              </a:tr>
              <a:tr h="370840">
                <a:tc>
                  <a:txBody>
                    <a:bodyPr/>
                    <a:lstStyle/>
                    <a:p>
                      <a:pPr>
                        <a:lnSpc>
                          <a:spcPct val="120000"/>
                        </a:lnSpc>
                      </a:pPr>
                      <a:endParaRPr lang="el-GR" sz="2000" dirty="0">
                        <a:latin typeface="Aptos" panose="020B00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nSpc>
                          <a:spcPct val="120000"/>
                        </a:lnSpc>
                      </a:pPr>
                      <a:endParaRPr lang="el-GR" sz="2000" dirty="0">
                        <a:latin typeface="Aptos" panose="020B00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a:lnSpc>
                          <a:spcPct val="120000"/>
                        </a:lnSpc>
                      </a:pPr>
                      <a:r>
                        <a:rPr lang="el-GR" sz="2000" b="1" dirty="0">
                          <a:latin typeface="Aptos" panose="020B0004020202020204" pitchFamily="34" charset="0"/>
                        </a:rPr>
                        <a:t>«Συνολικό Ποσό» </a:t>
                      </a:r>
                    </a:p>
                    <a:p>
                      <a:pPr algn="ctr">
                        <a:lnSpc>
                          <a:spcPct val="120000"/>
                        </a:lnSpc>
                      </a:pPr>
                      <a:r>
                        <a:rPr lang="el-GR" sz="2000" b="1" dirty="0">
                          <a:latin typeface="Aptos" panose="020B0004020202020204" pitchFamily="34" charset="0"/>
                        </a:rPr>
                        <a:t>Παραστατικού Πληρωμής</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073561317"/>
                  </a:ext>
                </a:extLst>
              </a:tr>
            </a:tbl>
          </a:graphicData>
        </a:graphic>
      </p:graphicFrame>
    </p:spTree>
    <p:extLst>
      <p:ext uri="{BB962C8B-B14F-4D97-AF65-F5344CB8AC3E}">
        <p14:creationId xmlns:p14="http://schemas.microsoft.com/office/powerpoint/2010/main" val="270565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anim calcmode="lin" valueType="num">
                                      <p:cBhvr>
                                        <p:cTn id="13" dur="2000" fill="hold"/>
                                        <p:tgtEl>
                                          <p:spTgt spid="34"/>
                                        </p:tgtEl>
                                        <p:attrNameLst>
                                          <p:attrName>ppt_x</p:attrName>
                                        </p:attrNameLst>
                                      </p:cBhvr>
                                      <p:tavLst>
                                        <p:tav tm="0">
                                          <p:val>
                                            <p:strVal val="#ppt_x"/>
                                          </p:val>
                                        </p:tav>
                                        <p:tav tm="100000">
                                          <p:val>
                                            <p:strVal val="#ppt_x"/>
                                          </p:val>
                                        </p:tav>
                                      </p:tavLst>
                                    </p:anim>
                                    <p:anim calcmode="lin" valueType="num">
                                      <p:cBhvr>
                                        <p:cTn id="14" dur="2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2000"/>
                                        <p:tgtEl>
                                          <p:spTgt spid="35"/>
                                        </p:tgtEl>
                                      </p:cBhvr>
                                    </p:animEffect>
                                    <p:anim calcmode="lin" valueType="num">
                                      <p:cBhvr>
                                        <p:cTn id="20" dur="2000" fill="hold"/>
                                        <p:tgtEl>
                                          <p:spTgt spid="35"/>
                                        </p:tgtEl>
                                        <p:attrNameLst>
                                          <p:attrName>ppt_x</p:attrName>
                                        </p:attrNameLst>
                                      </p:cBhvr>
                                      <p:tavLst>
                                        <p:tav tm="0">
                                          <p:val>
                                            <p:strVal val="#ppt_x"/>
                                          </p:val>
                                        </p:tav>
                                        <p:tav tm="100000">
                                          <p:val>
                                            <p:strVal val="#ppt_x"/>
                                          </p:val>
                                        </p:tav>
                                      </p:tavLst>
                                    </p:anim>
                                    <p:anim calcmode="lin" valueType="num">
                                      <p:cBhvr>
                                        <p:cTn id="21"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DCB8B8FE-62E4-C72D-92B6-AF6197C1DB58}"/>
              </a:ext>
            </a:extLst>
          </p:cNvPr>
          <p:cNvPicPr>
            <a:picLocks noChangeAspect="1"/>
          </p:cNvPicPr>
          <p:nvPr/>
        </p:nvPicPr>
        <p:blipFill>
          <a:blip r:embed="rId5"/>
          <a:stretch>
            <a:fillRect/>
          </a:stretch>
        </p:blipFill>
        <p:spPr>
          <a:xfrm>
            <a:off x="2852606" y="7670185"/>
            <a:ext cx="13384493" cy="2762636"/>
          </a:xfrm>
          <a:prstGeom prst="rect">
            <a:avLst/>
          </a:prstGeom>
          <a:effectLst>
            <a:glow rad="228600">
              <a:srgbClr val="FF0000">
                <a:alpha val="40000"/>
              </a:srgbClr>
            </a:glow>
            <a:softEdge rad="12700"/>
          </a:effectLst>
        </p:spPr>
      </p:pic>
      <p:grpSp>
        <p:nvGrpSpPr>
          <p:cNvPr id="17" name="Ομάδα 16">
            <a:extLst>
              <a:ext uri="{FF2B5EF4-FFF2-40B4-BE49-F238E27FC236}">
                <a16:creationId xmlns:a16="http://schemas.microsoft.com/office/drawing/2014/main" id="{89916ABC-B36F-83B6-FD53-2963C03D8237}"/>
              </a:ext>
            </a:extLst>
          </p:cNvPr>
          <p:cNvGrpSpPr/>
          <p:nvPr/>
        </p:nvGrpSpPr>
        <p:grpSpPr>
          <a:xfrm>
            <a:off x="5160930" y="2411864"/>
            <a:ext cx="9644147" cy="4617247"/>
            <a:chOff x="6152821" y="2411864"/>
            <a:chExt cx="9644147" cy="4617247"/>
          </a:xfrm>
        </p:grpSpPr>
        <p:sp>
          <p:nvSpPr>
            <p:cNvPr id="4" name="Ορθογώνιο: Στρογγύλεμα γωνιών 3">
              <a:extLst>
                <a:ext uri="{FF2B5EF4-FFF2-40B4-BE49-F238E27FC236}">
                  <a16:creationId xmlns:a16="http://schemas.microsoft.com/office/drawing/2014/main" id="{C61339FD-4A38-E93D-8CD8-9037B610F976}"/>
                </a:ext>
              </a:extLst>
            </p:cNvPr>
            <p:cNvSpPr/>
            <p:nvPr/>
          </p:nvSpPr>
          <p:spPr>
            <a:xfrm>
              <a:off x="6152821" y="2411864"/>
              <a:ext cx="9644147" cy="4617247"/>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r>
                <a:rPr lang="el-GR" sz="2800" dirty="0">
                  <a:solidFill>
                    <a:srgbClr val="FF0000"/>
                  </a:solidFill>
                  <a:latin typeface="Arial Black" panose="020B0A04020102020204" pitchFamily="34" charset="0"/>
                  <a:cs typeface="Arial" panose="020B0604020202020204" pitchFamily="34" charset="0"/>
                </a:rPr>
                <a:t>              Προσοχή!</a:t>
              </a:r>
              <a:r>
                <a:rPr lang="el-GR" sz="2800" dirty="0">
                  <a:solidFill>
                    <a:schemeClr val="tx1"/>
                  </a:solidFill>
                  <a:latin typeface="Arial" panose="020B0604020202020204" pitchFamily="34" charset="0"/>
                  <a:cs typeface="Arial" panose="020B0604020202020204" pitchFamily="34" charset="0"/>
                </a:rPr>
                <a:t> Το σύστημα </a:t>
              </a:r>
              <a:r>
                <a:rPr lang="el-GR" sz="2800" b="1" dirty="0">
                  <a:solidFill>
                    <a:schemeClr val="tx1"/>
                  </a:solidFill>
                  <a:latin typeface="Arial Black" panose="020B0A04020102020204" pitchFamily="34" charset="0"/>
                  <a:cs typeface="Arial" panose="020B0604020202020204" pitchFamily="34" charset="0"/>
                </a:rPr>
                <a:t>δεν επιτρέπει </a:t>
              </a:r>
              <a:r>
                <a:rPr lang="el-GR" sz="2800" dirty="0">
                  <a:solidFill>
                    <a:schemeClr val="tx1"/>
                  </a:solidFill>
                  <a:latin typeface="Arial" panose="020B0604020202020204" pitchFamily="34" charset="0"/>
                  <a:cs typeface="Arial" panose="020B0604020202020204" pitchFamily="34" charset="0"/>
                </a:rPr>
                <a:t>την εκ νέου καταχώριση Παραστατικού το οποίο </a:t>
              </a:r>
            </a:p>
            <a:p>
              <a:pPr marL="72000" algn="ctr">
                <a:lnSpc>
                  <a:spcPct val="140000"/>
                </a:lnSpc>
              </a:pPr>
              <a:r>
                <a:rPr lang="el-GR" sz="2800" u="sng" dirty="0">
                  <a:solidFill>
                    <a:srgbClr val="FF0000"/>
                  </a:solidFill>
                  <a:latin typeface="Arial" panose="020B0604020202020204" pitchFamily="34" charset="0"/>
                  <a:cs typeface="Arial" panose="020B0604020202020204" pitchFamily="34" charset="0"/>
                </a:rPr>
                <a:t>έχει ήδη καταχωριστεί</a:t>
              </a:r>
              <a:r>
                <a:rPr lang="el-GR" sz="2800" dirty="0">
                  <a:solidFill>
                    <a:schemeClr val="tx1"/>
                  </a:solidFill>
                  <a:latin typeface="Arial" panose="020B0604020202020204" pitchFamily="34" charset="0"/>
                  <a:cs typeface="Arial" panose="020B0604020202020204" pitchFamily="34" charset="0"/>
                </a:rPr>
                <a:t> </a:t>
              </a:r>
            </a:p>
            <a:p>
              <a:pPr marL="72000" algn="ctr">
                <a:lnSpc>
                  <a:spcPct val="140000"/>
                </a:lnSpc>
              </a:pPr>
              <a:r>
                <a:rPr lang="el-GR" sz="2800" dirty="0">
                  <a:solidFill>
                    <a:schemeClr val="tx1"/>
                  </a:solidFill>
                  <a:latin typeface="Arial" panose="020B0604020202020204" pitchFamily="34" charset="0"/>
                  <a:cs typeface="Arial" panose="020B0604020202020204" pitchFamily="34" charset="0"/>
                </a:rPr>
                <a:t>στο παρόν ή σε προηγούμενο Δελτίο! </a:t>
              </a:r>
            </a:p>
            <a:p>
              <a:pPr marL="72000" algn="ctr">
                <a:lnSpc>
                  <a:spcPct val="140000"/>
                </a:lnSpc>
              </a:pPr>
              <a:endParaRPr lang="el-GR" sz="2800" dirty="0">
                <a:solidFill>
                  <a:schemeClr val="tx1"/>
                </a:solidFill>
                <a:latin typeface="Arial" panose="020B0604020202020204" pitchFamily="34" charset="0"/>
                <a:cs typeface="Arial" panose="020B0604020202020204" pitchFamily="34" charset="0"/>
              </a:endParaRPr>
            </a:p>
            <a:p>
              <a:pPr marL="72000" algn="ctr">
                <a:lnSpc>
                  <a:spcPct val="140000"/>
                </a:lnSpc>
              </a:pPr>
              <a:r>
                <a:rPr lang="el-GR" sz="2800" dirty="0">
                  <a:solidFill>
                    <a:schemeClr val="tx1"/>
                  </a:solidFill>
                  <a:latin typeface="Arial" panose="020B0604020202020204" pitchFamily="34" charset="0"/>
                  <a:cs typeface="Arial" panose="020B0604020202020204" pitchFamily="34" charset="0"/>
                </a:rPr>
                <a:t>Σε αυτή την περίπτωση, κατά την αποθήκευση του παραστατικού εμφανίζεται το παρακάτω μήνυμα…</a:t>
              </a:r>
              <a:endParaRPr lang="el-GR" sz="2800" dirty="0">
                <a:solidFill>
                  <a:schemeClr val="tx1"/>
                </a:solidFill>
                <a:latin typeface="Arial Black" panose="020B0A04020102020204" pitchFamily="34" charset="0"/>
                <a:cs typeface="Arial" panose="020B0604020202020204" pitchFamily="34" charset="0"/>
              </a:endParaRPr>
            </a:p>
          </p:txBody>
        </p:sp>
        <p:grpSp>
          <p:nvGrpSpPr>
            <p:cNvPr id="5" name="Google Shape;901;p37">
              <a:extLst>
                <a:ext uri="{FF2B5EF4-FFF2-40B4-BE49-F238E27FC236}">
                  <a16:creationId xmlns:a16="http://schemas.microsoft.com/office/drawing/2014/main" id="{4107D295-8849-9B7E-3C44-D4AF5AC7F975}"/>
                </a:ext>
              </a:extLst>
            </p:cNvPr>
            <p:cNvGrpSpPr/>
            <p:nvPr/>
          </p:nvGrpSpPr>
          <p:grpSpPr>
            <a:xfrm>
              <a:off x="6705145" y="2586249"/>
              <a:ext cx="787504" cy="966153"/>
              <a:chOff x="6718575" y="2318625"/>
              <a:chExt cx="256950" cy="407375"/>
            </a:xfrm>
          </p:grpSpPr>
          <p:sp>
            <p:nvSpPr>
              <p:cNvPr id="6" name="Google Shape;902;p37">
                <a:extLst>
                  <a:ext uri="{FF2B5EF4-FFF2-40B4-BE49-F238E27FC236}">
                    <a16:creationId xmlns:a16="http://schemas.microsoft.com/office/drawing/2014/main" id="{F6BC6B26-B3F4-C863-17E3-B4ADA7A5CA49}"/>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03;p37">
                <a:extLst>
                  <a:ext uri="{FF2B5EF4-FFF2-40B4-BE49-F238E27FC236}">
                    <a16:creationId xmlns:a16="http://schemas.microsoft.com/office/drawing/2014/main" id="{13A25CA4-8E38-6B07-EF04-BB6EA276641F}"/>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04;p37">
                <a:extLst>
                  <a:ext uri="{FF2B5EF4-FFF2-40B4-BE49-F238E27FC236}">
                    <a16:creationId xmlns:a16="http://schemas.microsoft.com/office/drawing/2014/main" id="{ADB10260-CFD9-070A-2CE3-D14FDDBB3CCC}"/>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05;p37">
                <a:extLst>
                  <a:ext uri="{FF2B5EF4-FFF2-40B4-BE49-F238E27FC236}">
                    <a16:creationId xmlns:a16="http://schemas.microsoft.com/office/drawing/2014/main" id="{FCFB65B3-907E-8D65-9DF6-CB225B39EDFA}"/>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06;p37">
                <a:extLst>
                  <a:ext uri="{FF2B5EF4-FFF2-40B4-BE49-F238E27FC236}">
                    <a16:creationId xmlns:a16="http://schemas.microsoft.com/office/drawing/2014/main" id="{FC445D1D-CC10-4279-5359-7D4306DD6491}"/>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7;p37">
                <a:extLst>
                  <a:ext uri="{FF2B5EF4-FFF2-40B4-BE49-F238E27FC236}">
                    <a16:creationId xmlns:a16="http://schemas.microsoft.com/office/drawing/2014/main" id="{D879A3F3-7419-E6EE-4BE0-230D6F6A1D94}"/>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8;p37">
                <a:extLst>
                  <a:ext uri="{FF2B5EF4-FFF2-40B4-BE49-F238E27FC236}">
                    <a16:creationId xmlns:a16="http://schemas.microsoft.com/office/drawing/2014/main" id="{51CCA73A-9B2C-5270-0206-CC4FACE57250}"/>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9;p37">
                <a:extLst>
                  <a:ext uri="{FF2B5EF4-FFF2-40B4-BE49-F238E27FC236}">
                    <a16:creationId xmlns:a16="http://schemas.microsoft.com/office/drawing/2014/main" id="{66E94D86-1548-E6DB-85CD-69F33B0E1C12}"/>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TextBox 17">
            <a:extLst>
              <a:ext uri="{FF2B5EF4-FFF2-40B4-BE49-F238E27FC236}">
                <a16:creationId xmlns:a16="http://schemas.microsoft.com/office/drawing/2014/main" id="{74363EBF-F2AF-D1E6-40E9-B2ABC769A7BC}"/>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
        <p:nvSpPr>
          <p:cNvPr id="19" name="Ορθογώνιο 18">
            <a:extLst>
              <a:ext uri="{FF2B5EF4-FFF2-40B4-BE49-F238E27FC236}">
                <a16:creationId xmlns:a16="http://schemas.microsoft.com/office/drawing/2014/main" id="{18E80666-3F39-A71C-16CE-944E168C08C9}"/>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Παραστατικών «με το χέρι»</a:t>
            </a:r>
          </a:p>
        </p:txBody>
      </p:sp>
    </p:spTree>
    <p:extLst>
      <p:ext uri="{BB962C8B-B14F-4D97-AF65-F5344CB8AC3E}">
        <p14:creationId xmlns:p14="http://schemas.microsoft.com/office/powerpoint/2010/main" val="805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0" fill="hold"/>
                                        <p:tgtEl>
                                          <p:spTgt spid="17"/>
                                        </p:tgtEl>
                                        <p:attrNameLst>
                                          <p:attrName>ppt_w</p:attrName>
                                        </p:attrNameLst>
                                      </p:cBhvr>
                                      <p:tavLst>
                                        <p:tav tm="0">
                                          <p:val>
                                            <p:fltVal val="0"/>
                                          </p:val>
                                        </p:tav>
                                        <p:tav tm="100000">
                                          <p:val>
                                            <p:strVal val="#ppt_w"/>
                                          </p:val>
                                        </p:tav>
                                      </p:tavLst>
                                    </p:anim>
                                    <p:anim calcmode="lin" valueType="num">
                                      <p:cBhvr>
                                        <p:cTn id="8" dur="3000" fill="hold"/>
                                        <p:tgtEl>
                                          <p:spTgt spid="17"/>
                                        </p:tgtEl>
                                        <p:attrNameLst>
                                          <p:attrName>ppt_h</p:attrName>
                                        </p:attrNameLst>
                                      </p:cBhvr>
                                      <p:tavLst>
                                        <p:tav tm="0">
                                          <p:val>
                                            <p:fltVal val="0"/>
                                          </p:val>
                                        </p:tav>
                                        <p:tav tm="100000">
                                          <p:val>
                                            <p:strVal val="#ppt_h"/>
                                          </p:val>
                                        </p:tav>
                                      </p:tavLst>
                                    </p:anim>
                                    <p:animEffect transition="in" filter="fade">
                                      <p:cBhvr>
                                        <p:cTn id="9" dur="3000"/>
                                        <p:tgtEl>
                                          <p:spTgt spid="17"/>
                                        </p:tgtEl>
                                      </p:cBhvr>
                                    </p:animEffect>
                                  </p:childTnLst>
                                </p:cTn>
                              </p:par>
                            </p:childTnLst>
                          </p:cTn>
                        </p:par>
                        <p:par>
                          <p:cTn id="10" fill="hold">
                            <p:stCondLst>
                              <p:cond delay="3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grpSp>
        <p:nvGrpSpPr>
          <p:cNvPr id="10" name="Ομάδα 9">
            <a:extLst>
              <a:ext uri="{FF2B5EF4-FFF2-40B4-BE49-F238E27FC236}">
                <a16:creationId xmlns:a16="http://schemas.microsoft.com/office/drawing/2014/main" id="{83270310-1692-C81E-93C6-390B8E0D03D5}"/>
              </a:ext>
            </a:extLst>
          </p:cNvPr>
          <p:cNvGrpSpPr/>
          <p:nvPr/>
        </p:nvGrpSpPr>
        <p:grpSpPr>
          <a:xfrm>
            <a:off x="3783122" y="2311124"/>
            <a:ext cx="10749306" cy="5036733"/>
            <a:chOff x="3728567" y="2396670"/>
            <a:chExt cx="15585075" cy="6516009"/>
          </a:xfrm>
        </p:grpSpPr>
        <p:pic>
          <p:nvPicPr>
            <p:cNvPr id="4" name="Εικόνα 3">
              <a:extLst>
                <a:ext uri="{FF2B5EF4-FFF2-40B4-BE49-F238E27FC236}">
                  <a16:creationId xmlns:a16="http://schemas.microsoft.com/office/drawing/2014/main" id="{78C8EC69-0D00-E00D-4259-A4CCD944E786}"/>
                </a:ext>
              </a:extLst>
            </p:cNvPr>
            <p:cNvPicPr>
              <a:picLocks noChangeAspect="1"/>
            </p:cNvPicPr>
            <p:nvPr/>
          </p:nvPicPr>
          <p:blipFill>
            <a:blip r:embed="rId5"/>
            <a:stretch>
              <a:fillRect/>
            </a:stretch>
          </p:blipFill>
          <p:spPr>
            <a:xfrm>
              <a:off x="3728567" y="2396670"/>
              <a:ext cx="15585075" cy="6516009"/>
            </a:xfrm>
            <a:prstGeom prst="rect">
              <a:avLst/>
            </a:prstGeom>
            <a:effectLst>
              <a:glow rad="228600">
                <a:schemeClr val="bg1">
                  <a:alpha val="40000"/>
                </a:schemeClr>
              </a:glow>
              <a:softEdge rad="12700"/>
            </a:effectLst>
          </p:spPr>
        </p:pic>
        <p:sp>
          <p:nvSpPr>
            <p:cNvPr id="5" name="Ορθογώνιο: Στρογγύλεμα γωνιών 4">
              <a:extLst>
                <a:ext uri="{FF2B5EF4-FFF2-40B4-BE49-F238E27FC236}">
                  <a16:creationId xmlns:a16="http://schemas.microsoft.com/office/drawing/2014/main" id="{6ED5FDD3-1D59-93B2-E0B7-A6F795A179E6}"/>
                </a:ext>
              </a:extLst>
            </p:cNvPr>
            <p:cNvSpPr/>
            <p:nvPr/>
          </p:nvSpPr>
          <p:spPr>
            <a:xfrm>
              <a:off x="3912321" y="6801854"/>
              <a:ext cx="1445743" cy="399046"/>
            </a:xfrm>
            <a:prstGeom prst="roundRect">
              <a:avLst/>
            </a:prstGeom>
            <a:solidFill>
              <a:srgbClr val="FFFF00">
                <a:alpha val="24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a:extLst>
                <a:ext uri="{FF2B5EF4-FFF2-40B4-BE49-F238E27FC236}">
                  <a16:creationId xmlns:a16="http://schemas.microsoft.com/office/drawing/2014/main" id="{85351742-B5A2-BC9C-921F-2F1E46145239}"/>
                </a:ext>
              </a:extLst>
            </p:cNvPr>
            <p:cNvSpPr/>
            <p:nvPr/>
          </p:nvSpPr>
          <p:spPr>
            <a:xfrm>
              <a:off x="3918671" y="7311062"/>
              <a:ext cx="1445743" cy="399046"/>
            </a:xfrm>
            <a:prstGeom prst="roundRect">
              <a:avLst/>
            </a:prstGeom>
            <a:solidFill>
              <a:schemeClr val="tx2">
                <a:lumMod val="40000"/>
                <a:lumOff val="60000"/>
                <a:alpha val="2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22C397A7-E2C5-1D39-808F-B6EE963B163A}"/>
                </a:ext>
              </a:extLst>
            </p:cNvPr>
            <p:cNvSpPr/>
            <p:nvPr/>
          </p:nvSpPr>
          <p:spPr>
            <a:xfrm>
              <a:off x="3925021" y="7820271"/>
              <a:ext cx="1445743" cy="399046"/>
            </a:xfrm>
            <a:prstGeom prst="roundRect">
              <a:avLst/>
            </a:prstGeom>
            <a:solidFill>
              <a:schemeClr val="tx2">
                <a:lumMod val="40000"/>
                <a:lumOff val="60000"/>
                <a:alpha val="2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 name="Ορθογώνιο: Στρογγύλεμα γωνιών 5">
            <a:extLst>
              <a:ext uri="{FF2B5EF4-FFF2-40B4-BE49-F238E27FC236}">
                <a16:creationId xmlns:a16="http://schemas.microsoft.com/office/drawing/2014/main" id="{AF1AFE9C-FA82-07E7-EEE2-4DE581229C07}"/>
              </a:ext>
            </a:extLst>
          </p:cNvPr>
          <p:cNvSpPr/>
          <p:nvPr/>
        </p:nvSpPr>
        <p:spPr>
          <a:xfrm>
            <a:off x="3794243" y="7984579"/>
            <a:ext cx="10543474" cy="788389"/>
          </a:xfrm>
          <a:prstGeom prst="roundRect">
            <a:avLst>
              <a:gd name="adj" fmla="val 10000"/>
            </a:avLst>
          </a:prstGeom>
          <a:solidFill>
            <a:schemeClr val="bg1">
              <a:lumMod val="75000"/>
            </a:schemeClr>
          </a:solidFill>
          <a:ln w="76200">
            <a:noFill/>
          </a:ln>
          <a:effectLst>
            <a:glow rad="228600">
              <a:srgbClr val="00B0F0">
                <a:alpha val="60000"/>
              </a:srgb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50000"/>
              </a:lnSpc>
              <a:spcBef>
                <a:spcPct val="0"/>
              </a:spcBef>
            </a:pPr>
            <a:r>
              <a:rPr lang="el-GR" sz="2800" dirty="0">
                <a:solidFill>
                  <a:schemeClr val="tx1"/>
                </a:solidFill>
                <a:latin typeface="Arial" panose="020B0604020202020204" pitchFamily="34" charset="0"/>
                <a:cs typeface="Arial" panose="020B0604020202020204" pitchFamily="34" charset="0"/>
              </a:rPr>
              <a:t>Κάθε </a:t>
            </a:r>
            <a:r>
              <a:rPr lang="el-GR" sz="2800" b="1" dirty="0">
                <a:solidFill>
                  <a:schemeClr val="tx1"/>
                </a:solidFill>
                <a:latin typeface="Arial" panose="020B0604020202020204" pitchFamily="34" charset="0"/>
                <a:cs typeface="Arial" panose="020B0604020202020204" pitchFamily="34" charset="0"/>
              </a:rPr>
              <a:t>Παραστατικό Δαπάνης </a:t>
            </a:r>
            <a:r>
              <a:rPr lang="el-GR" sz="2800" dirty="0">
                <a:solidFill>
                  <a:schemeClr val="tx1"/>
                </a:solidFill>
                <a:latin typeface="Arial" panose="020B0604020202020204" pitchFamily="34" charset="0"/>
                <a:cs typeface="Arial" panose="020B0604020202020204" pitchFamily="34" charset="0"/>
              </a:rPr>
              <a:t>και </a:t>
            </a:r>
            <a:r>
              <a:rPr lang="el-GR" sz="2800" b="1" dirty="0">
                <a:solidFill>
                  <a:schemeClr val="tx1"/>
                </a:solidFill>
                <a:latin typeface="Arial" panose="020B0604020202020204" pitchFamily="34" charset="0"/>
                <a:cs typeface="Arial" panose="020B0604020202020204" pitchFamily="34" charset="0"/>
              </a:rPr>
              <a:t>Παραστατικό Πληρωμής…</a:t>
            </a:r>
          </a:p>
        </p:txBody>
      </p:sp>
      <p:sp>
        <p:nvSpPr>
          <p:cNvPr id="11" name="Ορθογώνιο: Στρογγύλεμα γωνιών 10">
            <a:extLst>
              <a:ext uri="{FF2B5EF4-FFF2-40B4-BE49-F238E27FC236}">
                <a16:creationId xmlns:a16="http://schemas.microsoft.com/office/drawing/2014/main" id="{EC62EFAC-6AF4-8C3C-9BF7-A3CB8BFCAEC8}"/>
              </a:ext>
            </a:extLst>
          </p:cNvPr>
          <p:cNvSpPr/>
          <p:nvPr/>
        </p:nvSpPr>
        <p:spPr>
          <a:xfrm>
            <a:off x="1305939" y="9184536"/>
            <a:ext cx="15181144" cy="679557"/>
          </a:xfrm>
          <a:prstGeom prst="roundRect">
            <a:avLst>
              <a:gd name="adj" fmla="val 10000"/>
            </a:avLst>
          </a:prstGeom>
          <a:solidFill>
            <a:schemeClr val="bg1"/>
          </a:solidFill>
          <a:ln w="76200">
            <a:noFill/>
          </a:ln>
          <a:effectLst>
            <a:glow rad="1397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50000"/>
              </a:lnSpc>
              <a:spcBef>
                <a:spcPct val="0"/>
              </a:spcBef>
            </a:pPr>
            <a:r>
              <a:rPr lang="el-GR" sz="2400" b="1" dirty="0">
                <a:solidFill>
                  <a:schemeClr val="tx1"/>
                </a:solidFill>
                <a:latin typeface="Arial" panose="020B0604020202020204" pitchFamily="34" charset="0"/>
                <a:cs typeface="Arial" panose="020B0604020202020204" pitchFamily="34" charset="0"/>
              </a:rPr>
              <a:t>… </a:t>
            </a:r>
            <a:r>
              <a:rPr lang="el-GR" sz="2400" b="1" dirty="0">
                <a:solidFill>
                  <a:srgbClr val="FF0000"/>
                </a:solidFill>
                <a:latin typeface="Arial" panose="020B0604020202020204" pitchFamily="34" charset="0"/>
                <a:cs typeface="Arial" panose="020B0604020202020204" pitchFamily="34" charset="0"/>
              </a:rPr>
              <a:t>καταχωρίζεται μόνο μία φορά </a:t>
            </a:r>
            <a:r>
              <a:rPr lang="el-GR" sz="2400" dirty="0">
                <a:solidFill>
                  <a:schemeClr val="tx1"/>
                </a:solidFill>
                <a:latin typeface="Arial" panose="020B0604020202020204" pitchFamily="34" charset="0"/>
                <a:cs typeface="Arial" panose="020B0604020202020204" pitchFamily="34" charset="0"/>
              </a:rPr>
              <a:t>στον πίνακα, ανεξάρτητα σε πόσους </a:t>
            </a:r>
            <a:r>
              <a:rPr lang="el-GR" sz="2400" dirty="0">
                <a:solidFill>
                  <a:srgbClr val="0070C0"/>
                </a:solidFill>
                <a:latin typeface="Arial Black" panose="020B0A04020102020204" pitchFamily="34" charset="0"/>
                <a:cs typeface="Arial" panose="020B0604020202020204" pitchFamily="34" charset="0"/>
              </a:rPr>
              <a:t>Συσχετισμούς</a:t>
            </a:r>
            <a:r>
              <a:rPr lang="el-GR" sz="2400" dirty="0">
                <a:solidFill>
                  <a:schemeClr val="tx1"/>
                </a:solidFill>
                <a:latin typeface="Arial" panose="020B0604020202020204" pitchFamily="34" charset="0"/>
                <a:cs typeface="Arial" panose="020B0604020202020204" pitchFamily="34" charset="0"/>
              </a:rPr>
              <a:t> θα συμμετέχει</a:t>
            </a:r>
          </a:p>
          <a:p>
            <a:pPr lvl="1" algn="ctr" defTabSz="755650">
              <a:lnSpc>
                <a:spcPct val="150000"/>
              </a:lnSpc>
              <a:spcBef>
                <a:spcPct val="0"/>
              </a:spcBef>
            </a:pPr>
            <a:endParaRPr lang="el-GR" sz="2400" dirty="0">
              <a:solidFill>
                <a:schemeClr val="tx1"/>
              </a:solidFill>
              <a:latin typeface="Arial" panose="020B0604020202020204" pitchFamily="34" charset="0"/>
              <a:cs typeface="Arial" panose="020B0604020202020204" pitchFamily="34" charset="0"/>
            </a:endParaRPr>
          </a:p>
        </p:txBody>
      </p:sp>
      <p:sp>
        <p:nvSpPr>
          <p:cNvPr id="15" name="Οβάλ 14">
            <a:extLst>
              <a:ext uri="{FF2B5EF4-FFF2-40B4-BE49-F238E27FC236}">
                <a16:creationId xmlns:a16="http://schemas.microsoft.com/office/drawing/2014/main" id="{1D1CF339-0EB4-8C19-43F8-95FA1E17A1CC}"/>
              </a:ext>
            </a:extLst>
          </p:cNvPr>
          <p:cNvSpPr/>
          <p:nvPr/>
        </p:nvSpPr>
        <p:spPr>
          <a:xfrm>
            <a:off x="14982905" y="2438487"/>
            <a:ext cx="4768379" cy="4626340"/>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40000"/>
              </a:lnSpc>
              <a:spcBef>
                <a:spcPct val="0"/>
              </a:spcBef>
            </a:pPr>
            <a:r>
              <a:rPr lang="el-GR" sz="2400" b="1" dirty="0">
                <a:solidFill>
                  <a:schemeClr val="tx1"/>
                </a:solidFill>
                <a:latin typeface="Arial" panose="020B0604020202020204" pitchFamily="34" charset="0"/>
                <a:cs typeface="Arial" panose="020B0604020202020204" pitchFamily="34" charset="0"/>
              </a:rPr>
              <a:t>Στον πίνακα Παραστατικών εμφανίζονται </a:t>
            </a:r>
          </a:p>
          <a:p>
            <a:pPr marL="0" lvl="1" algn="ctr" defTabSz="755650">
              <a:lnSpc>
                <a:spcPct val="140000"/>
              </a:lnSpc>
              <a:spcBef>
                <a:spcPct val="0"/>
              </a:spcBef>
            </a:pPr>
            <a:r>
              <a:rPr lang="el-GR" sz="2400" b="1" dirty="0">
                <a:solidFill>
                  <a:srgbClr val="FF0000"/>
                </a:solidFill>
                <a:latin typeface="Arial" panose="020B0604020202020204" pitchFamily="34" charset="0"/>
                <a:cs typeface="Arial" panose="020B0604020202020204" pitchFamily="34" charset="0"/>
              </a:rPr>
              <a:t>μόνο τα παραστατικά</a:t>
            </a:r>
            <a:r>
              <a:rPr lang="el-GR" sz="2400" b="1" dirty="0">
                <a:solidFill>
                  <a:schemeClr val="tx1"/>
                </a:solidFill>
                <a:latin typeface="Arial" panose="020B0604020202020204" pitchFamily="34" charset="0"/>
                <a:cs typeface="Arial" panose="020B0604020202020204" pitchFamily="34" charset="0"/>
              </a:rPr>
              <a:t> </a:t>
            </a:r>
          </a:p>
          <a:p>
            <a:pPr marL="0" lvl="1" algn="ctr" defTabSz="755650">
              <a:lnSpc>
                <a:spcPct val="140000"/>
              </a:lnSpc>
              <a:spcBef>
                <a:spcPct val="0"/>
              </a:spcBef>
            </a:pPr>
            <a:r>
              <a:rPr lang="el-GR" sz="2400" b="1" dirty="0">
                <a:solidFill>
                  <a:schemeClr val="tx1"/>
                </a:solidFill>
                <a:latin typeface="Arial" panose="020B0604020202020204" pitchFamily="34" charset="0"/>
                <a:cs typeface="Arial" panose="020B0604020202020204" pitchFamily="34" charset="0"/>
              </a:rPr>
              <a:t>που έχουν καταχωρισθεί</a:t>
            </a:r>
          </a:p>
          <a:p>
            <a:pPr marL="0" lvl="1" algn="ctr" defTabSz="755650">
              <a:lnSpc>
                <a:spcPct val="140000"/>
              </a:lnSpc>
              <a:spcBef>
                <a:spcPct val="0"/>
              </a:spcBef>
            </a:pPr>
            <a:r>
              <a:rPr lang="el-GR" sz="2400" b="1" dirty="0">
                <a:solidFill>
                  <a:schemeClr val="tx1"/>
                </a:solidFill>
                <a:latin typeface="Arial" panose="020B0604020202020204" pitchFamily="34" charset="0"/>
                <a:cs typeface="Arial" panose="020B0604020202020204" pitchFamily="34" charset="0"/>
              </a:rPr>
              <a:t>στο </a:t>
            </a:r>
            <a:r>
              <a:rPr lang="el-GR" sz="2400" b="1" dirty="0">
                <a:solidFill>
                  <a:srgbClr val="0070C0"/>
                </a:solidFill>
                <a:latin typeface="Arial Black" panose="020B0A04020102020204" pitchFamily="34" charset="0"/>
                <a:cs typeface="Arial" panose="020B0604020202020204" pitchFamily="34" charset="0"/>
              </a:rPr>
              <a:t>τρέχον δελτίο</a:t>
            </a:r>
          </a:p>
        </p:txBody>
      </p:sp>
      <p:sp>
        <p:nvSpPr>
          <p:cNvPr id="2" name="Ορθογώνιο 1">
            <a:extLst>
              <a:ext uri="{FF2B5EF4-FFF2-40B4-BE49-F238E27FC236}">
                <a16:creationId xmlns:a16="http://schemas.microsoft.com/office/drawing/2014/main" id="{BA2094B0-B658-B16D-9980-E640A1F2FE6C}"/>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Παραστατικών «με το χέρι»</a:t>
            </a:r>
          </a:p>
        </p:txBody>
      </p:sp>
      <p:sp>
        <p:nvSpPr>
          <p:cNvPr id="3" name="TextBox 2">
            <a:extLst>
              <a:ext uri="{FF2B5EF4-FFF2-40B4-BE49-F238E27FC236}">
                <a16:creationId xmlns:a16="http://schemas.microsoft.com/office/drawing/2014/main" id="{835CD151-B67B-DF94-5CCA-166188B4E69C}"/>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
        <p:nvSpPr>
          <p:cNvPr id="7" name="Ορθογώνιο: Στρογγύλεμα γωνιών 6">
            <a:extLst>
              <a:ext uri="{FF2B5EF4-FFF2-40B4-BE49-F238E27FC236}">
                <a16:creationId xmlns:a16="http://schemas.microsoft.com/office/drawing/2014/main" id="{07CD74E8-DF0F-1722-B261-9D21C3685298}"/>
              </a:ext>
            </a:extLst>
          </p:cNvPr>
          <p:cNvSpPr/>
          <p:nvPr/>
        </p:nvSpPr>
        <p:spPr>
          <a:xfrm>
            <a:off x="1305939" y="10213120"/>
            <a:ext cx="15181144" cy="679557"/>
          </a:xfrm>
          <a:prstGeom prst="roundRect">
            <a:avLst>
              <a:gd name="adj" fmla="val 10000"/>
            </a:avLst>
          </a:prstGeom>
          <a:solidFill>
            <a:schemeClr val="bg1"/>
          </a:solidFill>
          <a:ln w="76200">
            <a:noFill/>
          </a:ln>
          <a:effectLst>
            <a:glow rad="1397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50000"/>
              </a:lnSpc>
              <a:spcBef>
                <a:spcPct val="0"/>
              </a:spcBef>
            </a:pPr>
            <a:r>
              <a:rPr lang="el-GR" sz="2400" b="1" dirty="0">
                <a:solidFill>
                  <a:schemeClr val="tx1"/>
                </a:solidFill>
                <a:latin typeface="Arial" panose="020B0604020202020204" pitchFamily="34" charset="0"/>
                <a:cs typeface="Arial" panose="020B0604020202020204" pitchFamily="34" charset="0"/>
              </a:rPr>
              <a:t>… </a:t>
            </a:r>
            <a:r>
              <a:rPr lang="el-GR" sz="2400" b="1" dirty="0">
                <a:solidFill>
                  <a:srgbClr val="FF0000"/>
                </a:solidFill>
                <a:latin typeface="Arial" panose="020B0604020202020204" pitchFamily="34" charset="0"/>
                <a:cs typeface="Arial" panose="020B0604020202020204" pitchFamily="34" charset="0"/>
              </a:rPr>
              <a:t>δηλαδή </a:t>
            </a:r>
            <a:r>
              <a:rPr lang="el-GR" sz="2400" b="1" dirty="0">
                <a:solidFill>
                  <a:schemeClr val="tx1"/>
                </a:solidFill>
                <a:latin typeface="Arial" panose="020B0604020202020204" pitchFamily="34" charset="0"/>
                <a:cs typeface="Arial" panose="020B0604020202020204" pitchFamily="34" charset="0"/>
              </a:rPr>
              <a:t>…</a:t>
            </a:r>
            <a:r>
              <a:rPr lang="el-GR" sz="2400" b="1" dirty="0">
                <a:solidFill>
                  <a:srgbClr val="FF0000"/>
                </a:solidFill>
                <a:latin typeface="Arial" panose="020B0604020202020204" pitchFamily="34" charset="0"/>
                <a:cs typeface="Arial" panose="020B0604020202020204" pitchFamily="34" charset="0"/>
              </a:rPr>
              <a:t> με τα ίδια Παραστατικά μπορείς να κάνεις πολλούς Συσχετισμούς μεταξύ τους!</a:t>
            </a:r>
            <a:endParaRPr lang="el-GR" sz="2400" dirty="0">
              <a:solidFill>
                <a:schemeClr val="tx1"/>
              </a:solidFill>
              <a:latin typeface="Arial" panose="020B0604020202020204" pitchFamily="34" charset="0"/>
              <a:cs typeface="Arial" panose="020B0604020202020204" pitchFamily="34" charset="0"/>
            </a:endParaRPr>
          </a:p>
          <a:p>
            <a:pPr lvl="1" algn="ctr" defTabSz="755650">
              <a:lnSpc>
                <a:spcPct val="150000"/>
              </a:lnSpc>
              <a:spcBef>
                <a:spcPct val="0"/>
              </a:spcBef>
            </a:pPr>
            <a:endParaRPr lang="el-G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0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anim calcmode="lin" valueType="num">
                                      <p:cBhvr>
                                        <p:cTn id="12" dur="2000" fill="hold"/>
                                        <p:tgtEl>
                                          <p:spTgt spid="15"/>
                                        </p:tgtEl>
                                        <p:attrNameLst>
                                          <p:attrName>ppt_w</p:attrName>
                                        </p:attrNameLst>
                                      </p:cBhvr>
                                      <p:tavLst>
                                        <p:tav tm="0" fmla="#ppt_w*sin(2.5*pi*$)">
                                          <p:val>
                                            <p:fltVal val="0"/>
                                          </p:val>
                                        </p:tav>
                                        <p:tav tm="100000">
                                          <p:val>
                                            <p:fltVal val="1"/>
                                          </p:val>
                                        </p:tav>
                                      </p:tavLst>
                                    </p:anim>
                                    <p:anim calcmode="lin" valueType="num">
                                      <p:cBhvr>
                                        <p:cTn id="1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Οβάλ 41">
            <a:extLst>
              <a:ext uri="{FF2B5EF4-FFF2-40B4-BE49-F238E27FC236}">
                <a16:creationId xmlns:a16="http://schemas.microsoft.com/office/drawing/2014/main" id="{B89A4FBA-4548-7765-2007-E133940229D6}"/>
              </a:ext>
            </a:extLst>
          </p:cNvPr>
          <p:cNvSpPr/>
          <p:nvPr/>
        </p:nvSpPr>
        <p:spPr>
          <a:xfrm>
            <a:off x="15274276" y="9073208"/>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0070C0"/>
                </a:solidFill>
                <a:latin typeface="Arial" panose="020B0604020202020204" pitchFamily="34" charset="0"/>
                <a:cs typeface="Arial" panose="020B0604020202020204" pitchFamily="34" charset="0"/>
              </a:rPr>
              <a:t>Υποέργο</a:t>
            </a:r>
          </a:p>
        </p:txBody>
      </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Δελτία Έργων &amp; Δελτία Υποέργων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4" name="Ορθογώνιο 3">
            <a:extLst>
              <a:ext uri="{FF2B5EF4-FFF2-40B4-BE49-F238E27FC236}">
                <a16:creationId xmlns:a16="http://schemas.microsoft.com/office/drawing/2014/main" id="{B93C96DA-7B1D-187F-2535-3B01995603E2}"/>
              </a:ext>
            </a:extLst>
          </p:cNvPr>
          <p:cNvSpPr/>
          <p:nvPr/>
        </p:nvSpPr>
        <p:spPr>
          <a:xfrm>
            <a:off x="3263563"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Λειτουργικές Περιοχές και Δελτία</a:t>
            </a:r>
          </a:p>
        </p:txBody>
      </p:sp>
      <p:pic>
        <p:nvPicPr>
          <p:cNvPr id="8" name="Εικόνα 7">
            <a:extLst>
              <a:ext uri="{FF2B5EF4-FFF2-40B4-BE49-F238E27FC236}">
                <a16:creationId xmlns:a16="http://schemas.microsoft.com/office/drawing/2014/main" id="{6D41BA31-40A0-F79F-91F4-7E511D8E6733}"/>
              </a:ext>
            </a:extLst>
          </p:cNvPr>
          <p:cNvPicPr>
            <a:picLocks noChangeAspect="1"/>
          </p:cNvPicPr>
          <p:nvPr/>
        </p:nvPicPr>
        <p:blipFill>
          <a:blip r:embed="rId5"/>
          <a:stretch>
            <a:fillRect/>
          </a:stretch>
        </p:blipFill>
        <p:spPr>
          <a:xfrm>
            <a:off x="6714925" y="2595542"/>
            <a:ext cx="8995958" cy="966507"/>
          </a:xfrm>
          <a:prstGeom prst="rect">
            <a:avLst/>
          </a:prstGeom>
          <a:effectLst>
            <a:glow rad="228600">
              <a:srgbClr val="FFC000">
                <a:alpha val="39000"/>
              </a:srgbClr>
            </a:glow>
            <a:softEdge rad="63500"/>
          </a:effectLst>
        </p:spPr>
      </p:pic>
      <p:grpSp>
        <p:nvGrpSpPr>
          <p:cNvPr id="34" name="Ομάδα 33">
            <a:extLst>
              <a:ext uri="{FF2B5EF4-FFF2-40B4-BE49-F238E27FC236}">
                <a16:creationId xmlns:a16="http://schemas.microsoft.com/office/drawing/2014/main" id="{0B372E7E-5B4F-2422-0FFE-0925CD90A723}"/>
              </a:ext>
            </a:extLst>
          </p:cNvPr>
          <p:cNvGrpSpPr/>
          <p:nvPr/>
        </p:nvGrpSpPr>
        <p:grpSpPr>
          <a:xfrm>
            <a:off x="2877205" y="3754172"/>
            <a:ext cx="4911548" cy="2985076"/>
            <a:chOff x="2877205" y="3754172"/>
            <a:chExt cx="4911548" cy="2985076"/>
          </a:xfrm>
        </p:grpSpPr>
        <p:pic>
          <p:nvPicPr>
            <p:cNvPr id="10" name="Εικόνα 9">
              <a:extLst>
                <a:ext uri="{FF2B5EF4-FFF2-40B4-BE49-F238E27FC236}">
                  <a16:creationId xmlns:a16="http://schemas.microsoft.com/office/drawing/2014/main" id="{980D9908-E121-AB8A-C4FF-973C941BE36A}"/>
                </a:ext>
              </a:extLst>
            </p:cNvPr>
            <p:cNvPicPr>
              <a:picLocks noChangeAspect="1"/>
            </p:cNvPicPr>
            <p:nvPr/>
          </p:nvPicPr>
          <p:blipFill>
            <a:blip r:embed="rId6"/>
            <a:stretch>
              <a:fillRect/>
            </a:stretch>
          </p:blipFill>
          <p:spPr>
            <a:xfrm>
              <a:off x="2877205" y="4570103"/>
              <a:ext cx="4694576" cy="2169145"/>
            </a:xfrm>
            <a:prstGeom prst="rect">
              <a:avLst/>
            </a:prstGeom>
            <a:effectLst>
              <a:glow rad="139700">
                <a:schemeClr val="bg1">
                  <a:alpha val="40000"/>
                </a:schemeClr>
              </a:glow>
              <a:softEdge rad="12700"/>
            </a:effectLst>
          </p:spPr>
        </p:pic>
        <p:sp>
          <p:nvSpPr>
            <p:cNvPr id="23" name="Βέλος: Κάτω 22">
              <a:extLst>
                <a:ext uri="{FF2B5EF4-FFF2-40B4-BE49-F238E27FC236}">
                  <a16:creationId xmlns:a16="http://schemas.microsoft.com/office/drawing/2014/main" id="{6D152121-7F40-D2DF-CA67-EB5B01D7CB46}"/>
                </a:ext>
              </a:extLst>
            </p:cNvPr>
            <p:cNvSpPr/>
            <p:nvPr/>
          </p:nvSpPr>
          <p:spPr>
            <a:xfrm>
              <a:off x="7000335" y="3754172"/>
              <a:ext cx="788418" cy="626663"/>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7" name="Ομάδα 36">
            <a:extLst>
              <a:ext uri="{FF2B5EF4-FFF2-40B4-BE49-F238E27FC236}">
                <a16:creationId xmlns:a16="http://schemas.microsoft.com/office/drawing/2014/main" id="{1F2B9BEF-16EA-05DE-572E-DA20DC5ACF0C}"/>
              </a:ext>
            </a:extLst>
          </p:cNvPr>
          <p:cNvGrpSpPr/>
          <p:nvPr/>
        </p:nvGrpSpPr>
        <p:grpSpPr>
          <a:xfrm>
            <a:off x="8821354" y="3768866"/>
            <a:ext cx="4935591" cy="6206777"/>
            <a:chOff x="8821354" y="3768866"/>
            <a:chExt cx="4935591" cy="6206777"/>
          </a:xfrm>
        </p:grpSpPr>
        <p:pic>
          <p:nvPicPr>
            <p:cNvPr id="18" name="Εικόνα 17">
              <a:extLst>
                <a:ext uri="{FF2B5EF4-FFF2-40B4-BE49-F238E27FC236}">
                  <a16:creationId xmlns:a16="http://schemas.microsoft.com/office/drawing/2014/main" id="{4D7B2C58-8B1E-C522-4E48-148D3300E2AD}"/>
                </a:ext>
              </a:extLst>
            </p:cNvPr>
            <p:cNvPicPr>
              <a:picLocks noChangeAspect="1"/>
            </p:cNvPicPr>
            <p:nvPr/>
          </p:nvPicPr>
          <p:blipFill>
            <a:blip r:embed="rId7"/>
            <a:stretch>
              <a:fillRect/>
            </a:stretch>
          </p:blipFill>
          <p:spPr>
            <a:xfrm>
              <a:off x="8821354" y="4568498"/>
              <a:ext cx="4935591" cy="5407145"/>
            </a:xfrm>
            <a:prstGeom prst="rect">
              <a:avLst/>
            </a:prstGeom>
            <a:effectLst>
              <a:glow rad="139700">
                <a:schemeClr val="bg1">
                  <a:alpha val="40000"/>
                </a:schemeClr>
              </a:glow>
              <a:softEdge rad="12700"/>
            </a:effectLst>
          </p:spPr>
        </p:pic>
        <p:sp>
          <p:nvSpPr>
            <p:cNvPr id="24" name="Βέλος: Κάτω 23">
              <a:extLst>
                <a:ext uri="{FF2B5EF4-FFF2-40B4-BE49-F238E27FC236}">
                  <a16:creationId xmlns:a16="http://schemas.microsoft.com/office/drawing/2014/main" id="{F22CE283-3EC8-930D-EEE8-17655EB97CF2}"/>
                </a:ext>
              </a:extLst>
            </p:cNvPr>
            <p:cNvSpPr/>
            <p:nvPr/>
          </p:nvSpPr>
          <p:spPr>
            <a:xfrm>
              <a:off x="10832524" y="3768866"/>
              <a:ext cx="788418" cy="626663"/>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6" name="Ομάδα 35">
            <a:extLst>
              <a:ext uri="{FF2B5EF4-FFF2-40B4-BE49-F238E27FC236}">
                <a16:creationId xmlns:a16="http://schemas.microsoft.com/office/drawing/2014/main" id="{E3D35E15-0A64-61D9-425B-FEACC7F9CB90}"/>
              </a:ext>
            </a:extLst>
          </p:cNvPr>
          <p:cNvGrpSpPr/>
          <p:nvPr/>
        </p:nvGrpSpPr>
        <p:grpSpPr>
          <a:xfrm>
            <a:off x="14664713" y="3754171"/>
            <a:ext cx="4312821" cy="2941557"/>
            <a:chOff x="14664713" y="3754171"/>
            <a:chExt cx="4312821" cy="2941557"/>
          </a:xfrm>
        </p:grpSpPr>
        <p:pic>
          <p:nvPicPr>
            <p:cNvPr id="20" name="Εικόνα 19">
              <a:extLst>
                <a:ext uri="{FF2B5EF4-FFF2-40B4-BE49-F238E27FC236}">
                  <a16:creationId xmlns:a16="http://schemas.microsoft.com/office/drawing/2014/main" id="{4A4B5E5B-7A01-2927-ECF4-1C81505F2813}"/>
                </a:ext>
              </a:extLst>
            </p:cNvPr>
            <p:cNvPicPr>
              <a:picLocks noChangeAspect="1"/>
            </p:cNvPicPr>
            <p:nvPr/>
          </p:nvPicPr>
          <p:blipFill>
            <a:blip r:embed="rId8"/>
            <a:stretch>
              <a:fillRect/>
            </a:stretch>
          </p:blipFill>
          <p:spPr>
            <a:xfrm>
              <a:off x="14922176" y="4568498"/>
              <a:ext cx="4055358" cy="2127230"/>
            </a:xfrm>
            <a:prstGeom prst="rect">
              <a:avLst/>
            </a:prstGeom>
            <a:effectLst>
              <a:glow rad="139700">
                <a:schemeClr val="bg1">
                  <a:alpha val="40000"/>
                </a:schemeClr>
              </a:glow>
              <a:softEdge rad="12700"/>
            </a:effectLst>
          </p:spPr>
        </p:pic>
        <p:sp>
          <p:nvSpPr>
            <p:cNvPr id="25" name="Βέλος: Κάτω 24">
              <a:extLst>
                <a:ext uri="{FF2B5EF4-FFF2-40B4-BE49-F238E27FC236}">
                  <a16:creationId xmlns:a16="http://schemas.microsoft.com/office/drawing/2014/main" id="{FCFA6A65-813F-0E52-F632-31BE0B554257}"/>
                </a:ext>
              </a:extLst>
            </p:cNvPr>
            <p:cNvSpPr/>
            <p:nvPr/>
          </p:nvSpPr>
          <p:spPr>
            <a:xfrm>
              <a:off x="14664713" y="3754171"/>
              <a:ext cx="788418" cy="626663"/>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6" name="Οβάλ 25">
            <a:extLst>
              <a:ext uri="{FF2B5EF4-FFF2-40B4-BE49-F238E27FC236}">
                <a16:creationId xmlns:a16="http://schemas.microsoft.com/office/drawing/2014/main" id="{69F3C546-3E2E-D599-8A84-4B54EC97D75F}"/>
              </a:ext>
            </a:extLst>
          </p:cNvPr>
          <p:cNvSpPr/>
          <p:nvPr/>
        </p:nvSpPr>
        <p:spPr>
          <a:xfrm>
            <a:off x="3026174" y="5598867"/>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latin typeface="Arial" panose="020B0604020202020204" pitchFamily="34" charset="0"/>
                <a:cs typeface="Arial" panose="020B0604020202020204" pitchFamily="34" charset="0"/>
              </a:rPr>
              <a:t>Έργο</a:t>
            </a:r>
          </a:p>
        </p:txBody>
      </p:sp>
      <p:sp>
        <p:nvSpPr>
          <p:cNvPr id="29" name="Οβάλ 28">
            <a:extLst>
              <a:ext uri="{FF2B5EF4-FFF2-40B4-BE49-F238E27FC236}">
                <a16:creationId xmlns:a16="http://schemas.microsoft.com/office/drawing/2014/main" id="{367AB958-7C4F-95A6-A447-3F55B28096EB}"/>
              </a:ext>
            </a:extLst>
          </p:cNvPr>
          <p:cNvSpPr/>
          <p:nvPr/>
        </p:nvSpPr>
        <p:spPr>
          <a:xfrm>
            <a:off x="13796497" y="8316910"/>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latin typeface="Arial" panose="020B0604020202020204" pitchFamily="34" charset="0"/>
                <a:cs typeface="Arial" panose="020B0604020202020204" pitchFamily="34" charset="0"/>
              </a:rPr>
              <a:t>Έργο</a:t>
            </a:r>
          </a:p>
        </p:txBody>
      </p:sp>
      <p:sp>
        <p:nvSpPr>
          <p:cNvPr id="30" name="Οβάλ 29">
            <a:extLst>
              <a:ext uri="{FF2B5EF4-FFF2-40B4-BE49-F238E27FC236}">
                <a16:creationId xmlns:a16="http://schemas.microsoft.com/office/drawing/2014/main" id="{A72111EB-445F-4887-405C-B47D39CE2508}"/>
              </a:ext>
            </a:extLst>
          </p:cNvPr>
          <p:cNvSpPr/>
          <p:nvPr/>
        </p:nvSpPr>
        <p:spPr>
          <a:xfrm>
            <a:off x="13790800" y="9075353"/>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latin typeface="Arial" panose="020B0604020202020204" pitchFamily="34" charset="0"/>
                <a:cs typeface="Arial" panose="020B0604020202020204" pitchFamily="34" charset="0"/>
              </a:rPr>
              <a:t>Έργο</a:t>
            </a:r>
          </a:p>
        </p:txBody>
      </p:sp>
      <p:sp>
        <p:nvSpPr>
          <p:cNvPr id="28" name="Οβάλ 27">
            <a:extLst>
              <a:ext uri="{FF2B5EF4-FFF2-40B4-BE49-F238E27FC236}">
                <a16:creationId xmlns:a16="http://schemas.microsoft.com/office/drawing/2014/main" id="{82D64B7B-4B76-EA7A-6D38-A00A8264C6C4}"/>
              </a:ext>
            </a:extLst>
          </p:cNvPr>
          <p:cNvSpPr/>
          <p:nvPr/>
        </p:nvSpPr>
        <p:spPr>
          <a:xfrm>
            <a:off x="13790800" y="6189971"/>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0070C0"/>
                </a:solidFill>
                <a:latin typeface="Arial" panose="020B0604020202020204" pitchFamily="34" charset="0"/>
                <a:cs typeface="Arial" panose="020B0604020202020204" pitchFamily="34" charset="0"/>
              </a:rPr>
              <a:t>Υποέργο</a:t>
            </a:r>
          </a:p>
        </p:txBody>
      </p:sp>
      <p:sp>
        <p:nvSpPr>
          <p:cNvPr id="31" name="Οβάλ 30">
            <a:extLst>
              <a:ext uri="{FF2B5EF4-FFF2-40B4-BE49-F238E27FC236}">
                <a16:creationId xmlns:a16="http://schemas.microsoft.com/office/drawing/2014/main" id="{FF3E26BD-1FA6-5D39-81EF-81BDCF5F7BC8}"/>
              </a:ext>
            </a:extLst>
          </p:cNvPr>
          <p:cNvSpPr/>
          <p:nvPr/>
        </p:nvSpPr>
        <p:spPr>
          <a:xfrm>
            <a:off x="13790800" y="7560612"/>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0070C0"/>
                </a:solidFill>
                <a:latin typeface="Arial" panose="020B0604020202020204" pitchFamily="34" charset="0"/>
                <a:cs typeface="Arial" panose="020B0604020202020204" pitchFamily="34" charset="0"/>
              </a:rPr>
              <a:t>Υποέργο</a:t>
            </a:r>
          </a:p>
        </p:txBody>
      </p:sp>
      <p:sp>
        <p:nvSpPr>
          <p:cNvPr id="32" name="Οβάλ 31">
            <a:extLst>
              <a:ext uri="{FF2B5EF4-FFF2-40B4-BE49-F238E27FC236}">
                <a16:creationId xmlns:a16="http://schemas.microsoft.com/office/drawing/2014/main" id="{B11A0057-D530-861D-7A49-457D75F09A6B}"/>
              </a:ext>
            </a:extLst>
          </p:cNvPr>
          <p:cNvSpPr/>
          <p:nvPr/>
        </p:nvSpPr>
        <p:spPr>
          <a:xfrm>
            <a:off x="13790800" y="5432601"/>
            <a:ext cx="1851688" cy="591104"/>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0070C0"/>
                </a:solidFill>
                <a:latin typeface="Arial" panose="020B0604020202020204" pitchFamily="34" charset="0"/>
                <a:cs typeface="Arial" panose="020B0604020202020204" pitchFamily="34" charset="0"/>
              </a:rPr>
              <a:t>Υποέργα</a:t>
            </a:r>
          </a:p>
        </p:txBody>
      </p:sp>
      <p:sp>
        <p:nvSpPr>
          <p:cNvPr id="41" name="Σύμβολο πολλαπλασιασμού 40">
            <a:extLst>
              <a:ext uri="{FF2B5EF4-FFF2-40B4-BE49-F238E27FC236}">
                <a16:creationId xmlns:a16="http://schemas.microsoft.com/office/drawing/2014/main" id="{CC4A9E59-37FB-D706-88D3-74DCF3EEA741}"/>
              </a:ext>
            </a:extLst>
          </p:cNvPr>
          <p:cNvSpPr/>
          <p:nvPr/>
        </p:nvSpPr>
        <p:spPr>
          <a:xfrm>
            <a:off x="11094095" y="6946269"/>
            <a:ext cx="2696705" cy="591104"/>
          </a:xfrm>
          <a:prstGeom prst="mathMultiply">
            <a:avLst/>
          </a:prstGeom>
          <a:solidFill>
            <a:srgbClr val="FF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097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fltVal val="0"/>
                                          </p:val>
                                        </p:tav>
                                        <p:tav tm="100000">
                                          <p:val>
                                            <p:strVal val="#ppt_w"/>
                                          </p:val>
                                        </p:tav>
                                      </p:tavLst>
                                    </p:anim>
                                    <p:anim calcmode="lin" valueType="num">
                                      <p:cBhvr>
                                        <p:cTn id="25" dur="1000" fill="hold"/>
                                        <p:tgtEl>
                                          <p:spTgt spid="41"/>
                                        </p:tgtEl>
                                        <p:attrNameLst>
                                          <p:attrName>ppt_h</p:attrName>
                                        </p:attrNameLst>
                                      </p:cBhvr>
                                      <p:tavLst>
                                        <p:tav tm="0">
                                          <p:val>
                                            <p:fltVal val="0"/>
                                          </p:val>
                                        </p:tav>
                                        <p:tav tm="100000">
                                          <p:val>
                                            <p:strVal val="#ppt_h"/>
                                          </p:val>
                                        </p:tav>
                                      </p:tavLst>
                                    </p:anim>
                                    <p:anim calcmode="lin" valueType="num">
                                      <p:cBhvr>
                                        <p:cTn id="26" dur="1000" fill="hold"/>
                                        <p:tgtEl>
                                          <p:spTgt spid="41"/>
                                        </p:tgtEl>
                                        <p:attrNameLst>
                                          <p:attrName>style.rotation</p:attrName>
                                        </p:attrNameLst>
                                      </p:cBhvr>
                                      <p:tavLst>
                                        <p:tav tm="0">
                                          <p:val>
                                            <p:fltVal val="90"/>
                                          </p:val>
                                        </p:tav>
                                        <p:tav tm="100000">
                                          <p:val>
                                            <p:fltVal val="0"/>
                                          </p:val>
                                        </p:tav>
                                      </p:tavLst>
                                    </p:anim>
                                    <p:animEffect transition="in" filter="fade">
                                      <p:cBhvr>
                                        <p:cTn id="27" dur="1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80">
                                          <p:stCondLst>
                                            <p:cond delay="0"/>
                                          </p:stCondLst>
                                        </p:cTn>
                                        <p:tgtEl>
                                          <p:spTgt spid="26"/>
                                        </p:tgtEl>
                                      </p:cBhvr>
                                    </p:animEffect>
                                    <p:anim calcmode="lin" valueType="num">
                                      <p:cBhvr>
                                        <p:cTn id="4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5" dur="26">
                                          <p:stCondLst>
                                            <p:cond delay="650"/>
                                          </p:stCondLst>
                                        </p:cTn>
                                        <p:tgtEl>
                                          <p:spTgt spid="26"/>
                                        </p:tgtEl>
                                      </p:cBhvr>
                                      <p:to x="100000" y="60000"/>
                                    </p:animScale>
                                    <p:animScale>
                                      <p:cBhvr>
                                        <p:cTn id="46" dur="166" decel="50000">
                                          <p:stCondLst>
                                            <p:cond delay="676"/>
                                          </p:stCondLst>
                                        </p:cTn>
                                        <p:tgtEl>
                                          <p:spTgt spid="26"/>
                                        </p:tgtEl>
                                      </p:cBhvr>
                                      <p:to x="100000" y="100000"/>
                                    </p:animScale>
                                    <p:animScale>
                                      <p:cBhvr>
                                        <p:cTn id="47" dur="26">
                                          <p:stCondLst>
                                            <p:cond delay="1312"/>
                                          </p:stCondLst>
                                        </p:cTn>
                                        <p:tgtEl>
                                          <p:spTgt spid="26"/>
                                        </p:tgtEl>
                                      </p:cBhvr>
                                      <p:to x="100000" y="80000"/>
                                    </p:animScale>
                                    <p:animScale>
                                      <p:cBhvr>
                                        <p:cTn id="48" dur="166" decel="50000">
                                          <p:stCondLst>
                                            <p:cond delay="1338"/>
                                          </p:stCondLst>
                                        </p:cTn>
                                        <p:tgtEl>
                                          <p:spTgt spid="26"/>
                                        </p:tgtEl>
                                      </p:cBhvr>
                                      <p:to x="100000" y="100000"/>
                                    </p:animScale>
                                    <p:animScale>
                                      <p:cBhvr>
                                        <p:cTn id="49" dur="26">
                                          <p:stCondLst>
                                            <p:cond delay="1642"/>
                                          </p:stCondLst>
                                        </p:cTn>
                                        <p:tgtEl>
                                          <p:spTgt spid="26"/>
                                        </p:tgtEl>
                                      </p:cBhvr>
                                      <p:to x="100000" y="90000"/>
                                    </p:animScale>
                                    <p:animScale>
                                      <p:cBhvr>
                                        <p:cTn id="50" dur="166" decel="50000">
                                          <p:stCondLst>
                                            <p:cond delay="1668"/>
                                          </p:stCondLst>
                                        </p:cTn>
                                        <p:tgtEl>
                                          <p:spTgt spid="26"/>
                                        </p:tgtEl>
                                      </p:cBhvr>
                                      <p:to x="100000" y="100000"/>
                                    </p:animScale>
                                    <p:animScale>
                                      <p:cBhvr>
                                        <p:cTn id="51" dur="26">
                                          <p:stCondLst>
                                            <p:cond delay="1808"/>
                                          </p:stCondLst>
                                        </p:cTn>
                                        <p:tgtEl>
                                          <p:spTgt spid="26"/>
                                        </p:tgtEl>
                                      </p:cBhvr>
                                      <p:to x="100000" y="95000"/>
                                    </p:animScale>
                                    <p:animScale>
                                      <p:cBhvr>
                                        <p:cTn id="52" dur="166" decel="50000">
                                          <p:stCondLst>
                                            <p:cond delay="1834"/>
                                          </p:stCondLst>
                                        </p:cTn>
                                        <p:tgtEl>
                                          <p:spTgt spid="2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par>
                          <p:cTn id="71" fill="hold">
                            <p:stCondLst>
                              <p:cond delay="2000"/>
                            </p:stCondLst>
                            <p:childTnLst>
                              <p:par>
                                <p:cTn id="72" presetID="45" presetClass="entr" presetSubtype="0"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2000"/>
                                        <p:tgtEl>
                                          <p:spTgt spid="42"/>
                                        </p:tgtEl>
                                      </p:cBhvr>
                                    </p:animEffect>
                                    <p:anim calcmode="lin" valueType="num">
                                      <p:cBhvr>
                                        <p:cTn id="75" dur="2000" fill="hold"/>
                                        <p:tgtEl>
                                          <p:spTgt spid="42"/>
                                        </p:tgtEl>
                                        <p:attrNameLst>
                                          <p:attrName>ppt_w</p:attrName>
                                        </p:attrNameLst>
                                      </p:cBhvr>
                                      <p:tavLst>
                                        <p:tav tm="0" fmla="#ppt_w*sin(2.5*pi*$)">
                                          <p:val>
                                            <p:fltVal val="0"/>
                                          </p:val>
                                        </p:tav>
                                        <p:tav tm="100000">
                                          <p:val>
                                            <p:fltVal val="1"/>
                                          </p:val>
                                        </p:tav>
                                      </p:tavLst>
                                    </p:anim>
                                    <p:anim calcmode="lin" valueType="num">
                                      <p:cBhvr>
                                        <p:cTn id="76"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45"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2000"/>
                                        <p:tgtEl>
                                          <p:spTgt spid="32"/>
                                        </p:tgtEl>
                                      </p:cBhvr>
                                    </p:animEffect>
                                    <p:anim calcmode="lin" valueType="num">
                                      <p:cBhvr>
                                        <p:cTn id="82" dur="2000" fill="hold"/>
                                        <p:tgtEl>
                                          <p:spTgt spid="32"/>
                                        </p:tgtEl>
                                        <p:attrNameLst>
                                          <p:attrName>ppt_w</p:attrName>
                                        </p:attrNameLst>
                                      </p:cBhvr>
                                      <p:tavLst>
                                        <p:tav tm="0" fmla="#ppt_w*sin(2.5*pi*$)">
                                          <p:val>
                                            <p:fltVal val="0"/>
                                          </p:val>
                                        </p:tav>
                                        <p:tav tm="100000">
                                          <p:val>
                                            <p:fltVal val="1"/>
                                          </p:val>
                                        </p:tav>
                                      </p:tavLst>
                                    </p:anim>
                                    <p:anim calcmode="lin" valueType="num">
                                      <p:cBhvr>
                                        <p:cTn id="83"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2000"/>
                                        <p:tgtEl>
                                          <p:spTgt spid="28"/>
                                        </p:tgtEl>
                                      </p:cBhvr>
                                    </p:animEffect>
                                    <p:anim calcmode="lin" valueType="num">
                                      <p:cBhvr>
                                        <p:cTn id="89" dur="2000" fill="hold"/>
                                        <p:tgtEl>
                                          <p:spTgt spid="28"/>
                                        </p:tgtEl>
                                        <p:attrNameLst>
                                          <p:attrName>ppt_w</p:attrName>
                                        </p:attrNameLst>
                                      </p:cBhvr>
                                      <p:tavLst>
                                        <p:tav tm="0" fmla="#ppt_w*sin(2.5*pi*$)">
                                          <p:val>
                                            <p:fltVal val="0"/>
                                          </p:val>
                                        </p:tav>
                                        <p:tav tm="100000">
                                          <p:val>
                                            <p:fltVal val="1"/>
                                          </p:val>
                                        </p:tav>
                                      </p:tavLst>
                                    </p:anim>
                                    <p:anim calcmode="lin" valueType="num">
                                      <p:cBhvr>
                                        <p:cTn id="90"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45"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2000"/>
                                        <p:tgtEl>
                                          <p:spTgt spid="31"/>
                                        </p:tgtEl>
                                      </p:cBhvr>
                                    </p:animEffect>
                                    <p:anim calcmode="lin" valueType="num">
                                      <p:cBhvr>
                                        <p:cTn id="96" dur="2000" fill="hold"/>
                                        <p:tgtEl>
                                          <p:spTgt spid="31"/>
                                        </p:tgtEl>
                                        <p:attrNameLst>
                                          <p:attrName>ppt_w</p:attrName>
                                        </p:attrNameLst>
                                      </p:cBhvr>
                                      <p:tavLst>
                                        <p:tav tm="0" fmla="#ppt_w*sin(2.5*pi*$)">
                                          <p:val>
                                            <p:fltVal val="0"/>
                                          </p:val>
                                        </p:tav>
                                        <p:tav tm="100000">
                                          <p:val>
                                            <p:fltVal val="1"/>
                                          </p:val>
                                        </p:tav>
                                      </p:tavLst>
                                    </p:anim>
                                    <p:anim calcmode="lin" valueType="num">
                                      <p:cBhvr>
                                        <p:cTn id="97"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down)">
                                      <p:cBhvr>
                                        <p:cTn id="102" dur="580">
                                          <p:stCondLst>
                                            <p:cond delay="0"/>
                                          </p:stCondLst>
                                        </p:cTn>
                                        <p:tgtEl>
                                          <p:spTgt spid="29"/>
                                        </p:tgtEl>
                                      </p:cBhvr>
                                    </p:animEffect>
                                    <p:anim calcmode="lin" valueType="num">
                                      <p:cBhvr>
                                        <p:cTn id="10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08" dur="26">
                                          <p:stCondLst>
                                            <p:cond delay="650"/>
                                          </p:stCondLst>
                                        </p:cTn>
                                        <p:tgtEl>
                                          <p:spTgt spid="29"/>
                                        </p:tgtEl>
                                      </p:cBhvr>
                                      <p:to x="100000" y="60000"/>
                                    </p:animScale>
                                    <p:animScale>
                                      <p:cBhvr>
                                        <p:cTn id="109" dur="166" decel="50000">
                                          <p:stCondLst>
                                            <p:cond delay="676"/>
                                          </p:stCondLst>
                                        </p:cTn>
                                        <p:tgtEl>
                                          <p:spTgt spid="29"/>
                                        </p:tgtEl>
                                      </p:cBhvr>
                                      <p:to x="100000" y="100000"/>
                                    </p:animScale>
                                    <p:animScale>
                                      <p:cBhvr>
                                        <p:cTn id="110" dur="26">
                                          <p:stCondLst>
                                            <p:cond delay="1312"/>
                                          </p:stCondLst>
                                        </p:cTn>
                                        <p:tgtEl>
                                          <p:spTgt spid="29"/>
                                        </p:tgtEl>
                                      </p:cBhvr>
                                      <p:to x="100000" y="80000"/>
                                    </p:animScale>
                                    <p:animScale>
                                      <p:cBhvr>
                                        <p:cTn id="111" dur="166" decel="50000">
                                          <p:stCondLst>
                                            <p:cond delay="1338"/>
                                          </p:stCondLst>
                                        </p:cTn>
                                        <p:tgtEl>
                                          <p:spTgt spid="29"/>
                                        </p:tgtEl>
                                      </p:cBhvr>
                                      <p:to x="100000" y="100000"/>
                                    </p:animScale>
                                    <p:animScale>
                                      <p:cBhvr>
                                        <p:cTn id="112" dur="26">
                                          <p:stCondLst>
                                            <p:cond delay="1642"/>
                                          </p:stCondLst>
                                        </p:cTn>
                                        <p:tgtEl>
                                          <p:spTgt spid="29"/>
                                        </p:tgtEl>
                                      </p:cBhvr>
                                      <p:to x="100000" y="90000"/>
                                    </p:animScale>
                                    <p:animScale>
                                      <p:cBhvr>
                                        <p:cTn id="113" dur="166" decel="50000">
                                          <p:stCondLst>
                                            <p:cond delay="1668"/>
                                          </p:stCondLst>
                                        </p:cTn>
                                        <p:tgtEl>
                                          <p:spTgt spid="29"/>
                                        </p:tgtEl>
                                      </p:cBhvr>
                                      <p:to x="100000" y="100000"/>
                                    </p:animScale>
                                    <p:animScale>
                                      <p:cBhvr>
                                        <p:cTn id="114" dur="26">
                                          <p:stCondLst>
                                            <p:cond delay="1808"/>
                                          </p:stCondLst>
                                        </p:cTn>
                                        <p:tgtEl>
                                          <p:spTgt spid="29"/>
                                        </p:tgtEl>
                                      </p:cBhvr>
                                      <p:to x="100000" y="95000"/>
                                    </p:animScale>
                                    <p:animScale>
                                      <p:cBhvr>
                                        <p:cTn id="115"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9" grpId="0" animBg="1"/>
      <p:bldP spid="30" grpId="0" animBg="1"/>
      <p:bldP spid="28" grpId="0" animBg="1"/>
      <p:bldP spid="31" grpId="0" animBg="1"/>
      <p:bldP spid="32" grpId="0" animBg="1"/>
      <p:bldP spid="4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8A1828CB-68CB-E171-E029-7393AA74B1C3}"/>
              </a:ext>
            </a:extLst>
          </p:cNvPr>
          <p:cNvPicPr>
            <a:picLocks noChangeAspect="1"/>
          </p:cNvPicPr>
          <p:nvPr/>
        </p:nvPicPr>
        <p:blipFill>
          <a:blip r:embed="rId6"/>
          <a:stretch>
            <a:fillRect/>
          </a:stretch>
        </p:blipFill>
        <p:spPr>
          <a:xfrm>
            <a:off x="4053957" y="2413803"/>
            <a:ext cx="13824986" cy="4652943"/>
          </a:xfrm>
          <a:prstGeom prst="rect">
            <a:avLst/>
          </a:prstGeom>
          <a:effectLst>
            <a:glow rad="228600">
              <a:schemeClr val="bg1">
                <a:alpha val="40000"/>
              </a:schemeClr>
            </a:glow>
            <a:softEdge rad="12700"/>
          </a:effectLst>
        </p:spPr>
      </p:pic>
      <p:sp>
        <p:nvSpPr>
          <p:cNvPr id="7" name="Ορθογώνιο: Στρογγύλεμα γωνιών 6">
            <a:extLst>
              <a:ext uri="{FF2B5EF4-FFF2-40B4-BE49-F238E27FC236}">
                <a16:creationId xmlns:a16="http://schemas.microsoft.com/office/drawing/2014/main" id="{9BFC4087-7BA1-0BD7-8667-8B225F282A80}"/>
              </a:ext>
            </a:extLst>
          </p:cNvPr>
          <p:cNvSpPr/>
          <p:nvPr/>
        </p:nvSpPr>
        <p:spPr>
          <a:xfrm>
            <a:off x="15299870" y="4343399"/>
            <a:ext cx="898073" cy="5225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Εικόνα 17">
            <a:extLst>
              <a:ext uri="{FF2B5EF4-FFF2-40B4-BE49-F238E27FC236}">
                <a16:creationId xmlns:a16="http://schemas.microsoft.com/office/drawing/2014/main" id="{D79C93B6-6775-5B28-6E4A-5181EC337217}"/>
              </a:ext>
            </a:extLst>
          </p:cNvPr>
          <p:cNvPicPr>
            <a:picLocks noChangeAspect="1"/>
          </p:cNvPicPr>
          <p:nvPr/>
        </p:nvPicPr>
        <p:blipFill>
          <a:blip r:embed="rId7"/>
          <a:stretch>
            <a:fillRect/>
          </a:stretch>
        </p:blipFill>
        <p:spPr>
          <a:xfrm>
            <a:off x="3006539" y="4358563"/>
            <a:ext cx="10612331" cy="6516009"/>
          </a:xfrm>
          <a:prstGeom prst="rect">
            <a:avLst/>
          </a:prstGeom>
          <a:effectLst>
            <a:glow rad="228600">
              <a:srgbClr val="FF0000">
                <a:alpha val="60000"/>
              </a:srgbClr>
            </a:glow>
          </a:effectLst>
        </p:spPr>
      </p:pic>
      <p:grpSp>
        <p:nvGrpSpPr>
          <p:cNvPr id="21" name="Ομάδα 20">
            <a:extLst>
              <a:ext uri="{FF2B5EF4-FFF2-40B4-BE49-F238E27FC236}">
                <a16:creationId xmlns:a16="http://schemas.microsoft.com/office/drawing/2014/main" id="{DF3117E7-1316-5508-8052-766DD650F166}"/>
              </a:ext>
            </a:extLst>
          </p:cNvPr>
          <p:cNvGrpSpPr/>
          <p:nvPr/>
        </p:nvGrpSpPr>
        <p:grpSpPr>
          <a:xfrm>
            <a:off x="14196447" y="7368157"/>
            <a:ext cx="5477345" cy="2519762"/>
            <a:chOff x="14196447" y="7368157"/>
            <a:chExt cx="5477345" cy="2519762"/>
          </a:xfrm>
        </p:grpSpPr>
        <p:sp>
          <p:nvSpPr>
            <p:cNvPr id="19" name="Ορθογώνιο: Στρογγύλεμα γωνιών 18">
              <a:extLst>
                <a:ext uri="{FF2B5EF4-FFF2-40B4-BE49-F238E27FC236}">
                  <a16:creationId xmlns:a16="http://schemas.microsoft.com/office/drawing/2014/main" id="{B585F352-2016-8E86-3010-BAE6332E88E9}"/>
                </a:ext>
              </a:extLst>
            </p:cNvPr>
            <p:cNvSpPr/>
            <p:nvPr/>
          </p:nvSpPr>
          <p:spPr>
            <a:xfrm>
              <a:off x="14196447" y="7368157"/>
              <a:ext cx="5477345" cy="2519762"/>
            </a:xfrm>
            <a:prstGeom prst="roundRect">
              <a:avLst>
                <a:gd name="adj" fmla="val 10000"/>
              </a:avLst>
            </a:prstGeom>
            <a:solidFill>
              <a:schemeClr val="bg1"/>
            </a:solidFill>
            <a:ln w="76200">
              <a:noFill/>
            </a:ln>
            <a:effectLst>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Επιλέγοντας </a:t>
              </a:r>
              <a:r>
                <a:rPr lang="el-GR" sz="2400" dirty="0">
                  <a:solidFill>
                    <a:schemeClr val="bg1"/>
                  </a:solidFill>
                  <a:latin typeface="Arial" panose="020B0604020202020204" pitchFamily="34" charset="0"/>
                  <a:cs typeface="Arial" panose="020B0604020202020204" pitchFamily="34" charset="0"/>
                </a:rPr>
                <a:t>χχχχχχχχχχ </a:t>
              </a:r>
              <a:r>
                <a:rPr lang="el-GR" sz="2400" dirty="0">
                  <a:solidFill>
                    <a:schemeClr val="tx1"/>
                  </a:solidFill>
                  <a:latin typeface="Arial" panose="020B0604020202020204" pitchFamily="34" charset="0"/>
                  <a:cs typeface="Arial" panose="020B0604020202020204" pitchFamily="34" charset="0"/>
                </a:rPr>
                <a:t>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ενεργοποιείται το</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αναδυόμενο παράθυρο</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συμπλήρωσης </a:t>
              </a:r>
              <a:r>
                <a:rPr lang="el-GR" sz="2400" dirty="0">
                  <a:solidFill>
                    <a:srgbClr val="0070C0"/>
                  </a:solidFill>
                  <a:latin typeface="Arial Black" panose="020B0A04020102020204" pitchFamily="34" charset="0"/>
                  <a:cs typeface="Arial" panose="020B0604020202020204" pitchFamily="34" charset="0"/>
                </a:rPr>
                <a:t>Συσχετισμού</a:t>
              </a:r>
            </a:p>
          </p:txBody>
        </p:sp>
        <p:sp>
          <p:nvSpPr>
            <p:cNvPr id="20" name="Ορθογώνιο: Στρογγύλεμα γωνιών 19">
              <a:extLst>
                <a:ext uri="{FF2B5EF4-FFF2-40B4-BE49-F238E27FC236}">
                  <a16:creationId xmlns:a16="http://schemas.microsoft.com/office/drawing/2014/main" id="{815A0BFB-0115-1C21-8235-F8D791DF1050}"/>
                </a:ext>
              </a:extLst>
            </p:cNvPr>
            <p:cNvSpPr/>
            <p:nvPr/>
          </p:nvSpPr>
          <p:spPr>
            <a:xfrm>
              <a:off x="17097562" y="7611012"/>
              <a:ext cx="1469408" cy="417110"/>
            </a:xfrm>
            <a:prstGeom prst="roundRect">
              <a:avLst/>
            </a:prstGeom>
            <a:solidFill>
              <a:srgbClr val="00B050"/>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latin typeface="Arial Black" panose="020B0A04020102020204" pitchFamily="34" charset="0"/>
                </a:rPr>
                <a:t>+</a:t>
              </a:r>
              <a:r>
                <a:rPr lang="el-GR" sz="1400" dirty="0">
                  <a:latin typeface="Arial Black" panose="020B0A04020102020204" pitchFamily="34" charset="0"/>
                </a:rPr>
                <a:t> </a:t>
              </a:r>
              <a:r>
                <a:rPr lang="el-GR" sz="1400" b="1" dirty="0"/>
                <a:t>Προσθήκη</a:t>
              </a:r>
            </a:p>
          </p:txBody>
        </p:sp>
      </p:grpSp>
      <p:sp>
        <p:nvSpPr>
          <p:cNvPr id="2" name="Ορθογώνιο 1">
            <a:extLst>
              <a:ext uri="{FF2B5EF4-FFF2-40B4-BE49-F238E27FC236}">
                <a16:creationId xmlns:a16="http://schemas.microsoft.com/office/drawing/2014/main" id="{91BCCD95-381A-8C83-7F77-847431E6C3D7}"/>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Συσχετισμών «με το χέρι» (1/4)</a:t>
            </a:r>
          </a:p>
        </p:txBody>
      </p:sp>
      <p:sp>
        <p:nvSpPr>
          <p:cNvPr id="4" name="TextBox 3">
            <a:extLst>
              <a:ext uri="{FF2B5EF4-FFF2-40B4-BE49-F238E27FC236}">
                <a16:creationId xmlns:a16="http://schemas.microsoft.com/office/drawing/2014/main" id="{B4AD58AE-B826-CFC7-EA8E-A34994CAF885}"/>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28256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anim calcmode="lin" valueType="num">
                                      <p:cBhvr>
                                        <p:cTn id="16" dur="2000" fill="hold"/>
                                        <p:tgtEl>
                                          <p:spTgt spid="21"/>
                                        </p:tgtEl>
                                        <p:attrNameLst>
                                          <p:attrName>ppt_x</p:attrName>
                                        </p:attrNameLst>
                                      </p:cBhvr>
                                      <p:tavLst>
                                        <p:tav tm="0">
                                          <p:val>
                                            <p:strVal val="#ppt_x"/>
                                          </p:val>
                                        </p:tav>
                                        <p:tav tm="100000">
                                          <p:val>
                                            <p:strVal val="#ppt_x"/>
                                          </p:val>
                                        </p:tav>
                                      </p:tavLst>
                                    </p:anim>
                                    <p:anim calcmode="lin" valueType="num">
                                      <p:cBhvr>
                                        <p:cTn id="17"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2" name="Εικόνα 1">
            <a:extLst>
              <a:ext uri="{FF2B5EF4-FFF2-40B4-BE49-F238E27FC236}">
                <a16:creationId xmlns:a16="http://schemas.microsoft.com/office/drawing/2014/main" id="{B37ABFA6-67CB-B01B-F55F-40EA687EE1D5}"/>
              </a:ext>
            </a:extLst>
          </p:cNvPr>
          <p:cNvPicPr>
            <a:picLocks noChangeAspect="1"/>
          </p:cNvPicPr>
          <p:nvPr/>
        </p:nvPicPr>
        <p:blipFill>
          <a:blip r:embed="rId6"/>
          <a:stretch>
            <a:fillRect/>
          </a:stretch>
        </p:blipFill>
        <p:spPr>
          <a:xfrm>
            <a:off x="9138953" y="3568142"/>
            <a:ext cx="10612331" cy="6516009"/>
          </a:xfrm>
          <a:prstGeom prst="rect">
            <a:avLst/>
          </a:prstGeom>
          <a:effectLst>
            <a:glow rad="228600">
              <a:schemeClr val="bg1">
                <a:alpha val="60000"/>
              </a:schemeClr>
            </a:glow>
          </a:effectLst>
        </p:spPr>
      </p:pic>
      <p:sp>
        <p:nvSpPr>
          <p:cNvPr id="3" name="Ορθογώνιο: Στρογγύλεμα γωνιών 2">
            <a:extLst>
              <a:ext uri="{FF2B5EF4-FFF2-40B4-BE49-F238E27FC236}">
                <a16:creationId xmlns:a16="http://schemas.microsoft.com/office/drawing/2014/main" id="{7139772B-C3D3-869C-005E-5348FD73B01B}"/>
              </a:ext>
            </a:extLst>
          </p:cNvPr>
          <p:cNvSpPr/>
          <p:nvPr/>
        </p:nvSpPr>
        <p:spPr>
          <a:xfrm>
            <a:off x="3808247" y="2484864"/>
            <a:ext cx="12487607" cy="694876"/>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spcBef>
                <a:spcPct val="0"/>
              </a:spcBef>
            </a:pPr>
            <a:r>
              <a:rPr lang="el-GR" sz="2800" dirty="0">
                <a:solidFill>
                  <a:schemeClr val="tx1"/>
                </a:solidFill>
                <a:latin typeface="Arial" panose="020B0604020202020204" pitchFamily="34" charset="0"/>
                <a:cs typeface="Arial" panose="020B0604020202020204" pitchFamily="34" charset="0"/>
              </a:rPr>
              <a:t>Το αναδυόμενο παράθυρο </a:t>
            </a:r>
            <a:r>
              <a:rPr lang="el-GR" sz="2800" dirty="0">
                <a:solidFill>
                  <a:srgbClr val="0070C0"/>
                </a:solidFill>
                <a:latin typeface="Arial Black" panose="020B0A04020102020204" pitchFamily="34" charset="0"/>
                <a:cs typeface="Arial" panose="020B0604020202020204" pitchFamily="34" charset="0"/>
              </a:rPr>
              <a:t>Συσχετισμού </a:t>
            </a:r>
            <a:r>
              <a:rPr lang="el-GR" sz="2800" b="1" dirty="0">
                <a:solidFill>
                  <a:schemeClr val="tx1"/>
                </a:solidFill>
                <a:latin typeface="Arial" panose="020B0604020202020204" pitchFamily="34" charset="0"/>
                <a:cs typeface="Arial" panose="020B0604020202020204" pitchFamily="34" charset="0"/>
              </a:rPr>
              <a:t>χωρίζεται σε </a:t>
            </a:r>
            <a:r>
              <a:rPr lang="el-GR" sz="2800" b="1" dirty="0">
                <a:solidFill>
                  <a:srgbClr val="FF0000"/>
                </a:solidFill>
                <a:latin typeface="Arial" panose="020B0604020202020204" pitchFamily="34" charset="0"/>
                <a:cs typeface="Arial" panose="020B0604020202020204" pitchFamily="34" charset="0"/>
              </a:rPr>
              <a:t>3 τμήματα</a:t>
            </a:r>
            <a:r>
              <a:rPr lang="el-GR" sz="2800" b="1" dirty="0">
                <a:solidFill>
                  <a:schemeClr val="tx1"/>
                </a:solidFill>
                <a:latin typeface="Arial" panose="020B0604020202020204" pitchFamily="34" charset="0"/>
                <a:cs typeface="Arial" panose="020B0604020202020204" pitchFamily="34" charset="0"/>
              </a:rPr>
              <a:t>…</a:t>
            </a:r>
          </a:p>
        </p:txBody>
      </p:sp>
      <p:grpSp>
        <p:nvGrpSpPr>
          <p:cNvPr id="8" name="Ομάδα 7">
            <a:extLst>
              <a:ext uri="{FF2B5EF4-FFF2-40B4-BE49-F238E27FC236}">
                <a16:creationId xmlns:a16="http://schemas.microsoft.com/office/drawing/2014/main" id="{1ED31A93-BF02-1613-C560-414D66C3AD77}"/>
              </a:ext>
            </a:extLst>
          </p:cNvPr>
          <p:cNvGrpSpPr/>
          <p:nvPr/>
        </p:nvGrpSpPr>
        <p:grpSpPr>
          <a:xfrm>
            <a:off x="2734194" y="4036518"/>
            <a:ext cx="16886660" cy="2007812"/>
            <a:chOff x="2734194" y="3044635"/>
            <a:chExt cx="16886660" cy="2007812"/>
          </a:xfrm>
        </p:grpSpPr>
        <p:sp>
          <p:nvSpPr>
            <p:cNvPr id="4" name="Ορθογώνιο: Στρογγύλεμα γωνιών 3">
              <a:extLst>
                <a:ext uri="{FF2B5EF4-FFF2-40B4-BE49-F238E27FC236}">
                  <a16:creationId xmlns:a16="http://schemas.microsoft.com/office/drawing/2014/main" id="{AD22FDC6-8647-FC61-1486-D173C6A937FA}"/>
                </a:ext>
              </a:extLst>
            </p:cNvPr>
            <p:cNvSpPr/>
            <p:nvPr/>
          </p:nvSpPr>
          <p:spPr>
            <a:xfrm>
              <a:off x="2734194" y="3487394"/>
              <a:ext cx="6067245" cy="1363577"/>
            </a:xfrm>
            <a:prstGeom prst="roundRect">
              <a:avLst>
                <a:gd name="adj" fmla="val 10000"/>
              </a:avLst>
            </a:prstGeom>
            <a:solidFill>
              <a:schemeClr val="bg1"/>
            </a:solidFill>
            <a:ln w="76200">
              <a:noFill/>
            </a:ln>
            <a:effectLst>
              <a:glow rad="127000">
                <a:srgbClr val="FF0000">
                  <a:alpha val="40000"/>
                </a:srgb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b="1" dirty="0">
                  <a:solidFill>
                    <a:srgbClr val="FF0000"/>
                  </a:solidFill>
                  <a:latin typeface="Arial Black" panose="020B0A04020102020204" pitchFamily="34" charset="0"/>
                  <a:cs typeface="Arial" panose="020B0604020202020204" pitchFamily="34" charset="0"/>
                </a:rPr>
                <a:t>Δαπάνες Σύμβασης </a:t>
              </a:r>
            </a:p>
            <a:p>
              <a:pPr lvl="0" algn="ctr" defTabSz="755650">
                <a:lnSpc>
                  <a:spcPct val="150000"/>
                </a:lnSpc>
                <a:spcBef>
                  <a:spcPct val="0"/>
                </a:spcBef>
              </a:pPr>
              <a:r>
                <a:rPr lang="el-GR" sz="2400" b="1"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παραστατικά</a:t>
              </a:r>
              <a:r>
                <a:rPr lang="el-GR" sz="2400" b="1" dirty="0">
                  <a:solidFill>
                    <a:schemeClr val="tx1"/>
                  </a:solidFill>
                  <a:latin typeface="Arial" panose="020B0604020202020204" pitchFamily="34" charset="0"/>
                  <a:cs typeface="Arial" panose="020B0604020202020204" pitchFamily="34" charset="0"/>
                </a:rPr>
                <a:t> </a:t>
              </a:r>
              <a:r>
                <a:rPr lang="el-GR" sz="2400" b="1" dirty="0">
                  <a:solidFill>
                    <a:schemeClr val="tx1"/>
                  </a:solidFill>
                  <a:latin typeface="Arial Black" panose="020B0A04020102020204" pitchFamily="34" charset="0"/>
                  <a:cs typeface="Arial" panose="020B0604020202020204" pitchFamily="34" charset="0"/>
                </a:rPr>
                <a:t>Αναδόχου</a:t>
              </a:r>
              <a:r>
                <a:rPr lang="el-GR" sz="2400" b="1" dirty="0">
                  <a:solidFill>
                    <a:schemeClr val="tx1"/>
                  </a:solidFill>
                  <a:latin typeface="Arial" panose="020B0604020202020204" pitchFamily="34" charset="0"/>
                  <a:cs typeface="Arial" panose="020B0604020202020204" pitchFamily="34" charset="0"/>
                </a:rPr>
                <a:t>)</a:t>
              </a:r>
            </a:p>
          </p:txBody>
        </p:sp>
        <p:sp>
          <p:nvSpPr>
            <p:cNvPr id="5" name="Ορθογώνιο: Στρογγύλεμα γωνιών 4">
              <a:extLst>
                <a:ext uri="{FF2B5EF4-FFF2-40B4-BE49-F238E27FC236}">
                  <a16:creationId xmlns:a16="http://schemas.microsoft.com/office/drawing/2014/main" id="{C3431520-2C45-901E-6A38-B529648A8ADB}"/>
                </a:ext>
              </a:extLst>
            </p:cNvPr>
            <p:cNvSpPr/>
            <p:nvPr/>
          </p:nvSpPr>
          <p:spPr>
            <a:xfrm>
              <a:off x="9208834" y="3044635"/>
              <a:ext cx="10412020" cy="20078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0" name="Ομάδα 9">
            <a:extLst>
              <a:ext uri="{FF2B5EF4-FFF2-40B4-BE49-F238E27FC236}">
                <a16:creationId xmlns:a16="http://schemas.microsoft.com/office/drawing/2014/main" id="{090D0F31-37AD-7B0A-F3A3-9AA0CF002452}"/>
              </a:ext>
            </a:extLst>
          </p:cNvPr>
          <p:cNvGrpSpPr/>
          <p:nvPr/>
        </p:nvGrpSpPr>
        <p:grpSpPr>
          <a:xfrm>
            <a:off x="2760166" y="6137329"/>
            <a:ext cx="16860688" cy="1549268"/>
            <a:chOff x="2760166" y="6152827"/>
            <a:chExt cx="16860688" cy="1549268"/>
          </a:xfrm>
        </p:grpSpPr>
        <p:sp>
          <p:nvSpPr>
            <p:cNvPr id="6" name="Ορθογώνιο: Στρογγύλεμα γωνιών 5">
              <a:extLst>
                <a:ext uri="{FF2B5EF4-FFF2-40B4-BE49-F238E27FC236}">
                  <a16:creationId xmlns:a16="http://schemas.microsoft.com/office/drawing/2014/main" id="{A871E88D-3FC6-25AC-5E03-EE0A58C5C0DD}"/>
                </a:ext>
              </a:extLst>
            </p:cNvPr>
            <p:cNvSpPr/>
            <p:nvPr/>
          </p:nvSpPr>
          <p:spPr>
            <a:xfrm>
              <a:off x="9208834" y="6152827"/>
              <a:ext cx="10412020" cy="154926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E21E334A-3AB7-EEC7-9EF3-809490DED2A5}"/>
                </a:ext>
              </a:extLst>
            </p:cNvPr>
            <p:cNvSpPr/>
            <p:nvPr/>
          </p:nvSpPr>
          <p:spPr>
            <a:xfrm>
              <a:off x="2760166" y="6215669"/>
              <a:ext cx="6067245" cy="1363577"/>
            </a:xfrm>
            <a:prstGeom prst="roundRect">
              <a:avLst>
                <a:gd name="adj" fmla="val 10000"/>
              </a:avLst>
            </a:prstGeom>
            <a:solidFill>
              <a:schemeClr val="bg1"/>
            </a:solidFill>
            <a:ln w="76200">
              <a:noFill/>
            </a:ln>
            <a:effectLst>
              <a:glow rad="127000">
                <a:srgbClr val="00B0F0">
                  <a:alpha val="40000"/>
                </a:srgb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b="1" dirty="0">
                  <a:solidFill>
                    <a:srgbClr val="00B0F0"/>
                  </a:solidFill>
                  <a:latin typeface="Arial Black" panose="020B0A04020102020204" pitchFamily="34" charset="0"/>
                  <a:cs typeface="Arial" panose="020B0604020202020204" pitchFamily="34" charset="0"/>
                </a:rPr>
                <a:t>Πληρωμές ΔΔ Σύμβασης </a:t>
              </a:r>
            </a:p>
            <a:p>
              <a:pPr lvl="0" algn="ctr" defTabSz="755650">
                <a:lnSpc>
                  <a:spcPct val="150000"/>
                </a:lnSpc>
                <a:spcBef>
                  <a:spcPct val="0"/>
                </a:spcBef>
              </a:pPr>
              <a:r>
                <a:rPr lang="el-GR" sz="2400" b="1"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παραστατικά</a:t>
              </a:r>
              <a:r>
                <a:rPr lang="el-GR" sz="2400" b="1" dirty="0">
                  <a:solidFill>
                    <a:schemeClr val="tx1"/>
                  </a:solidFill>
                  <a:latin typeface="Arial" panose="020B0604020202020204" pitchFamily="34" charset="0"/>
                  <a:cs typeface="Arial" panose="020B0604020202020204" pitchFamily="34" charset="0"/>
                </a:rPr>
                <a:t> </a:t>
              </a:r>
              <a:r>
                <a:rPr lang="el-GR" sz="2400" b="1" dirty="0">
                  <a:solidFill>
                    <a:schemeClr val="tx1"/>
                  </a:solidFill>
                  <a:latin typeface="Arial Black" panose="020B0A04020102020204" pitchFamily="34" charset="0"/>
                  <a:cs typeface="Arial" panose="020B0604020202020204" pitchFamily="34" charset="0"/>
                </a:rPr>
                <a:t>Φορέα Υλοποίησης</a:t>
              </a:r>
              <a:r>
                <a:rPr lang="el-GR" sz="2400" b="1" dirty="0">
                  <a:solidFill>
                    <a:schemeClr val="tx1"/>
                  </a:solidFill>
                  <a:latin typeface="Arial" panose="020B0604020202020204" pitchFamily="34" charset="0"/>
                  <a:cs typeface="Arial" panose="020B0604020202020204" pitchFamily="34" charset="0"/>
                </a:rPr>
                <a:t>)</a:t>
              </a:r>
            </a:p>
          </p:txBody>
        </p:sp>
      </p:grpSp>
      <p:grpSp>
        <p:nvGrpSpPr>
          <p:cNvPr id="14" name="Ομάδα 13">
            <a:extLst>
              <a:ext uri="{FF2B5EF4-FFF2-40B4-BE49-F238E27FC236}">
                <a16:creationId xmlns:a16="http://schemas.microsoft.com/office/drawing/2014/main" id="{CAFA9599-5D10-2619-732E-6B4C3DBB72D3}"/>
              </a:ext>
            </a:extLst>
          </p:cNvPr>
          <p:cNvGrpSpPr/>
          <p:nvPr/>
        </p:nvGrpSpPr>
        <p:grpSpPr>
          <a:xfrm>
            <a:off x="2747497" y="7780149"/>
            <a:ext cx="16873357" cy="1788393"/>
            <a:chOff x="2747497" y="7780149"/>
            <a:chExt cx="16873357" cy="1788393"/>
          </a:xfrm>
        </p:grpSpPr>
        <p:sp>
          <p:nvSpPr>
            <p:cNvPr id="7" name="Ορθογώνιο: Στρογγύλεμα γωνιών 6">
              <a:extLst>
                <a:ext uri="{FF2B5EF4-FFF2-40B4-BE49-F238E27FC236}">
                  <a16:creationId xmlns:a16="http://schemas.microsoft.com/office/drawing/2014/main" id="{0D0307F2-F632-E157-9C42-8E796314C5D0}"/>
                </a:ext>
              </a:extLst>
            </p:cNvPr>
            <p:cNvSpPr/>
            <p:nvPr/>
          </p:nvSpPr>
          <p:spPr>
            <a:xfrm>
              <a:off x="9208834" y="7780149"/>
              <a:ext cx="10412020" cy="1788393"/>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846BBDEC-FBB7-70C9-79A8-643EFE431C52}"/>
                </a:ext>
              </a:extLst>
            </p:cNvPr>
            <p:cNvSpPr/>
            <p:nvPr/>
          </p:nvSpPr>
          <p:spPr>
            <a:xfrm>
              <a:off x="2747497" y="7952061"/>
              <a:ext cx="6067245" cy="1363577"/>
            </a:xfrm>
            <a:prstGeom prst="roundRect">
              <a:avLst>
                <a:gd name="adj" fmla="val 10000"/>
              </a:avLst>
            </a:prstGeom>
            <a:solidFill>
              <a:schemeClr val="bg1"/>
            </a:solidFill>
            <a:ln w="76200">
              <a:noFill/>
            </a:ln>
            <a:effectLst>
              <a:glow rad="127000">
                <a:srgbClr val="00B050">
                  <a:alpha val="40000"/>
                </a:srgb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b="1" dirty="0">
                  <a:solidFill>
                    <a:srgbClr val="00B050"/>
                  </a:solidFill>
                  <a:latin typeface="Arial Black" panose="020B0A04020102020204" pitchFamily="34" charset="0"/>
                  <a:cs typeface="Arial" panose="020B0604020202020204" pitchFamily="34" charset="0"/>
                </a:rPr>
                <a:t>Δήλωση Φορέα Υλοποίησης</a:t>
              </a:r>
            </a:p>
            <a:p>
              <a:pPr lvl="0" algn="ctr" defTabSz="755650">
                <a:lnSpc>
                  <a:spcPct val="150000"/>
                </a:lnSpc>
                <a:spcBef>
                  <a:spcPct val="0"/>
                </a:spcBef>
              </a:pPr>
              <a:r>
                <a:rPr lang="el-GR" sz="2400" b="1"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στοιχεία </a:t>
              </a:r>
              <a:r>
                <a:rPr lang="el-GR" sz="2400" dirty="0">
                  <a:solidFill>
                    <a:schemeClr val="tx1"/>
                  </a:solidFill>
                  <a:latin typeface="Arial Black" panose="020B0A04020102020204" pitchFamily="34" charset="0"/>
                  <a:cs typeface="Arial" panose="020B0604020202020204" pitchFamily="34" charset="0"/>
                </a:rPr>
                <a:t>Συσχετισμού</a:t>
              </a:r>
              <a:r>
                <a:rPr lang="el-GR" sz="2400" b="1" dirty="0">
                  <a:solidFill>
                    <a:schemeClr val="tx1"/>
                  </a:solidFill>
                  <a:latin typeface="Arial" panose="020B0604020202020204" pitchFamily="34" charset="0"/>
                  <a:cs typeface="Arial" panose="020B0604020202020204" pitchFamily="34" charset="0"/>
                </a:rPr>
                <a:t>)</a:t>
              </a:r>
            </a:p>
          </p:txBody>
        </p:sp>
      </p:grpSp>
      <p:sp>
        <p:nvSpPr>
          <p:cNvPr id="15" name="Ορθογώνιο 14">
            <a:extLst>
              <a:ext uri="{FF2B5EF4-FFF2-40B4-BE49-F238E27FC236}">
                <a16:creationId xmlns:a16="http://schemas.microsoft.com/office/drawing/2014/main" id="{5E6C1CC2-F154-DD96-3531-BA1ED455A99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Συσχετισμών «με το χέρι» (2/4)</a:t>
            </a:r>
          </a:p>
        </p:txBody>
      </p:sp>
      <p:sp>
        <p:nvSpPr>
          <p:cNvPr id="17" name="TextBox 16">
            <a:extLst>
              <a:ext uri="{FF2B5EF4-FFF2-40B4-BE49-F238E27FC236}">
                <a16:creationId xmlns:a16="http://schemas.microsoft.com/office/drawing/2014/main" id="{8EA59728-810A-0805-E3AE-21E6938BE374}"/>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552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1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6247FF13-014A-B94C-6B57-92E58C154981}"/>
              </a:ext>
            </a:extLst>
          </p:cNvPr>
          <p:cNvPicPr>
            <a:picLocks noChangeAspect="1"/>
          </p:cNvPicPr>
          <p:nvPr/>
        </p:nvPicPr>
        <p:blipFill>
          <a:blip r:embed="rId3"/>
          <a:stretch>
            <a:fillRect/>
          </a:stretch>
        </p:blipFill>
        <p:spPr>
          <a:xfrm>
            <a:off x="8858155" y="4555234"/>
            <a:ext cx="10860471" cy="4445216"/>
          </a:xfrm>
          <a:prstGeom prst="rect">
            <a:avLst/>
          </a:prstGeom>
          <a:effectLst>
            <a:glow rad="228600">
              <a:schemeClr val="bg1">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4"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5"/>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6"/>
          <a:stretch>
            <a:fillRect/>
          </a:stretch>
        </p:blipFill>
        <p:spPr>
          <a:xfrm>
            <a:off x="2446619" y="694175"/>
            <a:ext cx="1281948" cy="937542"/>
          </a:xfrm>
          <a:prstGeom prst="rect">
            <a:avLst/>
          </a:prstGeom>
        </p:spPr>
      </p:pic>
      <p:sp>
        <p:nvSpPr>
          <p:cNvPr id="4" name="Ορθογώνιο: Στρογγύλεμα γωνιών 3">
            <a:extLst>
              <a:ext uri="{FF2B5EF4-FFF2-40B4-BE49-F238E27FC236}">
                <a16:creationId xmlns:a16="http://schemas.microsoft.com/office/drawing/2014/main" id="{12EC8294-8F2B-67C8-34DC-207B50EA670E}"/>
              </a:ext>
            </a:extLst>
          </p:cNvPr>
          <p:cNvSpPr/>
          <p:nvPr/>
        </p:nvSpPr>
        <p:spPr>
          <a:xfrm>
            <a:off x="3808247" y="2484864"/>
            <a:ext cx="12487607" cy="694876"/>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spcBef>
                <a:spcPct val="0"/>
              </a:spcBef>
            </a:pPr>
            <a:r>
              <a:rPr lang="el-GR" sz="2800" dirty="0">
                <a:solidFill>
                  <a:schemeClr val="tx1"/>
                </a:solidFill>
                <a:latin typeface="Arial" panose="020B0604020202020204" pitchFamily="34" charset="0"/>
                <a:cs typeface="Arial" panose="020B0604020202020204" pitchFamily="34" charset="0"/>
              </a:rPr>
              <a:t>Η επιλογή Παραστατικών γίνεται μέσω </a:t>
            </a:r>
            <a:r>
              <a:rPr lang="el-GR" sz="2800" b="1" dirty="0">
                <a:solidFill>
                  <a:schemeClr val="tx1"/>
                </a:solidFill>
                <a:latin typeface="Arial" panose="020B0604020202020204" pitchFamily="34" charset="0"/>
                <a:cs typeface="Arial" panose="020B0604020202020204" pitchFamily="34" charset="0"/>
              </a:rPr>
              <a:t>Φακού Αναζήτησης</a:t>
            </a:r>
          </a:p>
        </p:txBody>
      </p:sp>
      <p:grpSp>
        <p:nvGrpSpPr>
          <p:cNvPr id="34" name="Ομάδα 33">
            <a:extLst>
              <a:ext uri="{FF2B5EF4-FFF2-40B4-BE49-F238E27FC236}">
                <a16:creationId xmlns:a16="http://schemas.microsoft.com/office/drawing/2014/main" id="{2BBB94C6-72A8-D5DD-9CF2-09620EC06FA9}"/>
              </a:ext>
            </a:extLst>
          </p:cNvPr>
          <p:cNvGrpSpPr/>
          <p:nvPr/>
        </p:nvGrpSpPr>
        <p:grpSpPr>
          <a:xfrm>
            <a:off x="3004451" y="3820694"/>
            <a:ext cx="6600845" cy="2460734"/>
            <a:chOff x="3004451" y="3820694"/>
            <a:chExt cx="6600845" cy="2460734"/>
          </a:xfrm>
        </p:grpSpPr>
        <p:sp>
          <p:nvSpPr>
            <p:cNvPr id="3" name="Ορθογώνιο: Στρογγύλεμα γωνιών 2">
              <a:extLst>
                <a:ext uri="{FF2B5EF4-FFF2-40B4-BE49-F238E27FC236}">
                  <a16:creationId xmlns:a16="http://schemas.microsoft.com/office/drawing/2014/main" id="{1BF02D35-D8F9-584B-5F3F-FB05956EE3BE}"/>
                </a:ext>
              </a:extLst>
            </p:cNvPr>
            <p:cNvSpPr/>
            <p:nvPr/>
          </p:nvSpPr>
          <p:spPr>
            <a:xfrm>
              <a:off x="3004451" y="3820694"/>
              <a:ext cx="5247489" cy="2460734"/>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800" b="1" dirty="0">
                  <a:solidFill>
                    <a:srgbClr val="00B0F0"/>
                  </a:solidFill>
                  <a:latin typeface="Arial" panose="020B0604020202020204" pitchFamily="34" charset="0"/>
                  <a:cs typeface="Arial" panose="020B0604020202020204" pitchFamily="34" charset="0"/>
                </a:rPr>
                <a:t>Επιλεγμένο check-box:</a:t>
              </a:r>
              <a:r>
                <a:rPr lang="el-GR" sz="2800" dirty="0">
                  <a:solidFill>
                    <a:srgbClr val="00B0F0"/>
                  </a:solidFill>
                  <a:latin typeface="Arial" panose="020B0604020202020204" pitchFamily="34" charset="0"/>
                  <a:cs typeface="Arial" panose="020B0604020202020204" pitchFamily="34" charset="0"/>
                </a:rPr>
                <a:t> </a:t>
              </a:r>
              <a:br>
                <a:rPr lang="el-GR" sz="2800" dirty="0">
                  <a:solidFill>
                    <a:schemeClr val="tx1"/>
                  </a:solidFill>
                  <a:latin typeface="Arial" panose="020B0604020202020204" pitchFamily="34" charset="0"/>
                  <a:cs typeface="Arial" panose="020B0604020202020204" pitchFamily="34" charset="0"/>
                </a:rPr>
              </a:br>
              <a:r>
                <a:rPr lang="el-GR" sz="2800" dirty="0">
                  <a:solidFill>
                    <a:schemeClr val="tx1"/>
                  </a:solidFill>
                  <a:latin typeface="Arial" panose="020B0604020202020204" pitchFamily="34" charset="0"/>
                  <a:cs typeface="Arial" panose="020B0604020202020204" pitchFamily="34" charset="0"/>
                </a:rPr>
                <a:t>η αναζήτηση εκτελείται </a:t>
              </a:r>
              <a:r>
                <a:rPr lang="el-GR" sz="2800" b="1" u="dbl" dirty="0">
                  <a:solidFill>
                    <a:schemeClr val="bg1">
                      <a:lumMod val="50000"/>
                    </a:schemeClr>
                  </a:solidFill>
                  <a:uFill>
                    <a:solidFill>
                      <a:srgbClr val="FF0000"/>
                    </a:solidFill>
                  </a:uFill>
                  <a:latin typeface="Arial" panose="020B0604020202020204" pitchFamily="34" charset="0"/>
                  <a:cs typeface="Arial" panose="020B0604020202020204" pitchFamily="34" charset="0"/>
                </a:rPr>
                <a:t>μόνο</a:t>
              </a:r>
              <a:r>
                <a:rPr lang="el-GR" sz="2800" dirty="0">
                  <a:solidFill>
                    <a:schemeClr val="tx1"/>
                  </a:solidFill>
                  <a:latin typeface="Arial" panose="020B0604020202020204" pitchFamily="34" charset="0"/>
                  <a:cs typeface="Arial" panose="020B0604020202020204" pitchFamily="34" charset="0"/>
                </a:rPr>
                <a:t> από τα παραστατικά του </a:t>
              </a:r>
              <a:r>
                <a:rPr lang="el-GR" sz="2800" dirty="0">
                  <a:solidFill>
                    <a:srgbClr val="00B0F0"/>
                  </a:solidFill>
                  <a:latin typeface="Arial Black" panose="020B0A04020102020204" pitchFamily="34" charset="0"/>
                  <a:cs typeface="Arial" panose="020B0604020202020204" pitchFamily="34" charset="0"/>
                </a:rPr>
                <a:t>τρέχοντος</a:t>
              </a:r>
              <a:r>
                <a:rPr lang="el-GR" sz="2800" dirty="0">
                  <a:solidFill>
                    <a:schemeClr val="tx1"/>
                  </a:solidFill>
                  <a:latin typeface="Arial" panose="020B0604020202020204" pitchFamily="34" charset="0"/>
                  <a:cs typeface="Arial" panose="020B0604020202020204" pitchFamily="34" charset="0"/>
                </a:rPr>
                <a:t> δελτίου</a:t>
              </a:r>
              <a:endParaRPr lang="el-GR" sz="2800" b="1" dirty="0">
                <a:solidFill>
                  <a:schemeClr val="tx1"/>
                </a:solidFill>
                <a:latin typeface="Arial" panose="020B0604020202020204" pitchFamily="34" charset="0"/>
                <a:cs typeface="Arial" panose="020B0604020202020204" pitchFamily="34" charset="0"/>
              </a:endParaRPr>
            </a:p>
          </p:txBody>
        </p:sp>
        <p:sp>
          <p:nvSpPr>
            <p:cNvPr id="5" name="Ορθογώνιο: Στρογγύλεμα γωνιών 4">
              <a:extLst>
                <a:ext uri="{FF2B5EF4-FFF2-40B4-BE49-F238E27FC236}">
                  <a16:creationId xmlns:a16="http://schemas.microsoft.com/office/drawing/2014/main" id="{985F6D04-EED7-379A-61B8-0F5A5132646C}"/>
                </a:ext>
              </a:extLst>
            </p:cNvPr>
            <p:cNvSpPr/>
            <p:nvPr/>
          </p:nvSpPr>
          <p:spPr>
            <a:xfrm>
              <a:off x="9098358" y="5566288"/>
              <a:ext cx="506938" cy="431831"/>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3" name="Ευθύγραμμο βέλος σύνδεσης 22">
              <a:extLst>
                <a:ext uri="{FF2B5EF4-FFF2-40B4-BE49-F238E27FC236}">
                  <a16:creationId xmlns:a16="http://schemas.microsoft.com/office/drawing/2014/main" id="{7410FF9F-7106-AFDA-E482-14953053B57C}"/>
                </a:ext>
              </a:extLst>
            </p:cNvPr>
            <p:cNvCxnSpPr>
              <a:cxnSpLocks/>
            </p:cNvCxnSpPr>
            <p:nvPr/>
          </p:nvCxnSpPr>
          <p:spPr>
            <a:xfrm>
              <a:off x="7609114" y="4235549"/>
              <a:ext cx="1515106" cy="133073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Ομάδα 34">
            <a:extLst>
              <a:ext uri="{FF2B5EF4-FFF2-40B4-BE49-F238E27FC236}">
                <a16:creationId xmlns:a16="http://schemas.microsoft.com/office/drawing/2014/main" id="{28BA2BF4-7693-D006-9649-FF4EFA29D9B3}"/>
              </a:ext>
            </a:extLst>
          </p:cNvPr>
          <p:cNvGrpSpPr/>
          <p:nvPr/>
        </p:nvGrpSpPr>
        <p:grpSpPr>
          <a:xfrm>
            <a:off x="2929454" y="7217934"/>
            <a:ext cx="6675842" cy="2460734"/>
            <a:chOff x="2929454" y="7217934"/>
            <a:chExt cx="6675842" cy="2460734"/>
          </a:xfrm>
        </p:grpSpPr>
        <p:sp>
          <p:nvSpPr>
            <p:cNvPr id="15" name="Ορθογώνιο: Στρογγύλεμα γωνιών 14">
              <a:extLst>
                <a:ext uri="{FF2B5EF4-FFF2-40B4-BE49-F238E27FC236}">
                  <a16:creationId xmlns:a16="http://schemas.microsoft.com/office/drawing/2014/main" id="{82367D9B-4888-1C18-D2B9-A2A669C78B89}"/>
                </a:ext>
              </a:extLst>
            </p:cNvPr>
            <p:cNvSpPr/>
            <p:nvPr/>
          </p:nvSpPr>
          <p:spPr>
            <a:xfrm>
              <a:off x="2929454" y="7217934"/>
              <a:ext cx="5247489" cy="2460734"/>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800" b="1" dirty="0">
                  <a:solidFill>
                    <a:srgbClr val="FF0000"/>
                  </a:solidFill>
                  <a:latin typeface="Arial" panose="020B0604020202020204" pitchFamily="34" charset="0"/>
                  <a:cs typeface="Arial" panose="020B0604020202020204" pitchFamily="34" charset="0"/>
                </a:rPr>
                <a:t>Μη Επιλεγμένο check-box:</a:t>
              </a:r>
              <a:r>
                <a:rPr lang="el-GR" sz="2800" dirty="0">
                  <a:solidFill>
                    <a:srgbClr val="FF0000"/>
                  </a:solidFill>
                  <a:latin typeface="Arial" panose="020B0604020202020204" pitchFamily="34" charset="0"/>
                  <a:cs typeface="Arial" panose="020B0604020202020204" pitchFamily="34" charset="0"/>
                </a:rPr>
                <a:t> </a:t>
              </a:r>
              <a:br>
                <a:rPr lang="el-GR" sz="2800" dirty="0">
                  <a:solidFill>
                    <a:schemeClr val="tx1"/>
                  </a:solidFill>
                  <a:latin typeface="Arial" panose="020B0604020202020204" pitchFamily="34" charset="0"/>
                  <a:cs typeface="Arial" panose="020B0604020202020204" pitchFamily="34" charset="0"/>
                </a:rPr>
              </a:br>
              <a:r>
                <a:rPr lang="el-GR" sz="2800" dirty="0">
                  <a:solidFill>
                    <a:schemeClr val="tx1"/>
                  </a:solidFill>
                  <a:latin typeface="Arial" panose="020B0604020202020204" pitchFamily="34" charset="0"/>
                  <a:cs typeface="Arial" panose="020B0604020202020204" pitchFamily="34" charset="0"/>
                </a:rPr>
                <a:t>η αναζήτηση εκτελείται </a:t>
              </a:r>
              <a:r>
                <a:rPr lang="el-GR" sz="2800" b="1" u="dbl" dirty="0">
                  <a:solidFill>
                    <a:schemeClr val="bg1">
                      <a:lumMod val="50000"/>
                    </a:schemeClr>
                  </a:solidFill>
                  <a:uFill>
                    <a:solidFill>
                      <a:srgbClr val="FF0000"/>
                    </a:solidFill>
                  </a:uFill>
                  <a:latin typeface="Arial" panose="020B0604020202020204" pitchFamily="34" charset="0"/>
                  <a:cs typeface="Arial" panose="020B0604020202020204" pitchFamily="34" charset="0"/>
                </a:rPr>
                <a:t>μόνο</a:t>
              </a:r>
              <a:r>
                <a:rPr lang="el-GR" sz="2800" dirty="0">
                  <a:solidFill>
                    <a:schemeClr val="tx1"/>
                  </a:solidFill>
                  <a:latin typeface="Arial" panose="020B0604020202020204" pitchFamily="34" charset="0"/>
                  <a:cs typeface="Arial" panose="020B0604020202020204" pitchFamily="34" charset="0"/>
                </a:rPr>
                <a:t> από τα παραστατικά </a:t>
              </a:r>
              <a:r>
                <a:rPr lang="el-GR" sz="2800" dirty="0">
                  <a:solidFill>
                    <a:srgbClr val="FF0000"/>
                  </a:solidFill>
                  <a:latin typeface="Arial Black" panose="020B0A04020102020204" pitchFamily="34" charset="0"/>
                  <a:cs typeface="Arial" panose="020B0604020202020204" pitchFamily="34" charset="0"/>
                </a:rPr>
                <a:t>προγενέστερων</a:t>
              </a:r>
              <a:r>
                <a:rPr lang="el-GR" sz="2800" dirty="0">
                  <a:solidFill>
                    <a:schemeClr val="tx1"/>
                  </a:solidFill>
                  <a:latin typeface="Arial" panose="020B0604020202020204" pitchFamily="34" charset="0"/>
                  <a:cs typeface="Arial" panose="020B0604020202020204" pitchFamily="34" charset="0"/>
                </a:rPr>
                <a:t> δελτίων</a:t>
              </a:r>
              <a:endParaRPr lang="el-GR" sz="2800" b="1" dirty="0">
                <a:solidFill>
                  <a:schemeClr val="tx1"/>
                </a:solidFill>
                <a:latin typeface="Arial" panose="020B0604020202020204" pitchFamily="34" charset="0"/>
                <a:cs typeface="Arial" panose="020B0604020202020204" pitchFamily="34" charset="0"/>
              </a:endParaRPr>
            </a:p>
          </p:txBody>
        </p:sp>
        <p:sp>
          <p:nvSpPr>
            <p:cNvPr id="22" name="Ορθογώνιο: Στρογγύλεμα γωνιών 21">
              <a:extLst>
                <a:ext uri="{FF2B5EF4-FFF2-40B4-BE49-F238E27FC236}">
                  <a16:creationId xmlns:a16="http://schemas.microsoft.com/office/drawing/2014/main" id="{3D863A0C-BEB1-ED7C-4E8F-AB00D5FFFE6E}"/>
                </a:ext>
              </a:extLst>
            </p:cNvPr>
            <p:cNvSpPr/>
            <p:nvPr/>
          </p:nvSpPr>
          <p:spPr>
            <a:xfrm>
              <a:off x="9098358" y="7759760"/>
              <a:ext cx="506938" cy="43183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6" name="Ευθύγραμμο βέλος σύνδεσης 25">
              <a:extLst>
                <a:ext uri="{FF2B5EF4-FFF2-40B4-BE49-F238E27FC236}">
                  <a16:creationId xmlns:a16="http://schemas.microsoft.com/office/drawing/2014/main" id="{E1F8EABF-FC49-CDFF-D311-5EE4514DABCD}"/>
                </a:ext>
              </a:extLst>
            </p:cNvPr>
            <p:cNvCxnSpPr>
              <a:cxnSpLocks/>
            </p:cNvCxnSpPr>
            <p:nvPr/>
          </p:nvCxnSpPr>
          <p:spPr>
            <a:xfrm>
              <a:off x="7914837" y="7641771"/>
              <a:ext cx="1146117" cy="2663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Οβάλ 28">
            <a:extLst>
              <a:ext uri="{FF2B5EF4-FFF2-40B4-BE49-F238E27FC236}">
                <a16:creationId xmlns:a16="http://schemas.microsoft.com/office/drawing/2014/main" id="{B527A108-5FB7-A7D6-17E8-DE3948263156}"/>
              </a:ext>
            </a:extLst>
          </p:cNvPr>
          <p:cNvSpPr/>
          <p:nvPr/>
        </p:nvSpPr>
        <p:spPr>
          <a:xfrm>
            <a:off x="13536386" y="5383629"/>
            <a:ext cx="914400" cy="853885"/>
          </a:xfrm>
          <a:prstGeom prst="ellipse">
            <a:avLst/>
          </a:prstGeom>
          <a:solidFill>
            <a:srgbClr val="FFFF00">
              <a:alpha val="29000"/>
            </a:srgbClr>
          </a:solidFill>
          <a:ln>
            <a:solidFill>
              <a:srgbClr val="FF0000"/>
            </a:solidFill>
          </a:ln>
          <a:effectLst>
            <a:glow rad="228600">
              <a:schemeClr val="accent2">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βάλ 29">
            <a:extLst>
              <a:ext uri="{FF2B5EF4-FFF2-40B4-BE49-F238E27FC236}">
                <a16:creationId xmlns:a16="http://schemas.microsoft.com/office/drawing/2014/main" id="{053C04B8-7E8E-104B-9B98-17FFE640F21D}"/>
              </a:ext>
            </a:extLst>
          </p:cNvPr>
          <p:cNvSpPr/>
          <p:nvPr/>
        </p:nvSpPr>
        <p:spPr>
          <a:xfrm>
            <a:off x="13536386" y="7548732"/>
            <a:ext cx="914400" cy="853885"/>
          </a:xfrm>
          <a:prstGeom prst="ellipse">
            <a:avLst/>
          </a:prstGeom>
          <a:solidFill>
            <a:srgbClr val="FFFF00">
              <a:alpha val="29000"/>
            </a:srgbClr>
          </a:solidFill>
          <a:ln>
            <a:solidFill>
              <a:srgbClr val="FF0000"/>
            </a:solidFill>
          </a:ln>
          <a:effectLst>
            <a:glow rad="228600">
              <a:schemeClr val="accent2">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8BCBC722-96EB-94F6-9049-6F652AB5B8BF}"/>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Συσχετισμών «με το χέρι» (3/4)</a:t>
            </a:r>
          </a:p>
        </p:txBody>
      </p:sp>
      <p:sp>
        <p:nvSpPr>
          <p:cNvPr id="6" name="TextBox 5">
            <a:extLst>
              <a:ext uri="{FF2B5EF4-FFF2-40B4-BE49-F238E27FC236}">
                <a16:creationId xmlns:a16="http://schemas.microsoft.com/office/drawing/2014/main" id="{B3DDE33E-4AA4-33B8-55FE-9D10CB4C3B09}"/>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
        <p:nvSpPr>
          <p:cNvPr id="7" name="Οβάλ 6">
            <a:extLst>
              <a:ext uri="{FF2B5EF4-FFF2-40B4-BE49-F238E27FC236}">
                <a16:creationId xmlns:a16="http://schemas.microsoft.com/office/drawing/2014/main" id="{A850BD36-72F6-DDA9-4449-FD5995252B3B}"/>
              </a:ext>
            </a:extLst>
          </p:cNvPr>
          <p:cNvSpPr/>
          <p:nvPr/>
        </p:nvSpPr>
        <p:spPr>
          <a:xfrm>
            <a:off x="1876879" y="3525142"/>
            <a:ext cx="1851688" cy="59110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Default</a:t>
            </a:r>
            <a:endParaRPr lang="el-GR"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52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3000"/>
                                        <p:tgtEl>
                                          <p:spTgt spid="4"/>
                                        </p:tgtEl>
                                      </p:cBhvr>
                                    </p:animEffect>
                                  </p:childTnLst>
                                </p:cTn>
                              </p:par>
                              <p:par>
                                <p:cTn id="13" presetID="26" presetClass="entr" presetSubtype="0" fill="hold" grpId="0" nodeType="withEffect">
                                  <p:stCondLst>
                                    <p:cond delay="150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80">
                                          <p:stCondLst>
                                            <p:cond delay="0"/>
                                          </p:stCondLst>
                                        </p:cTn>
                                        <p:tgtEl>
                                          <p:spTgt spid="29"/>
                                        </p:tgtEl>
                                      </p:cBhvr>
                                    </p:animEffect>
                                    <p:anim calcmode="lin" valueType="num">
                                      <p:cBhvr>
                                        <p:cTn id="1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1" dur="26">
                                          <p:stCondLst>
                                            <p:cond delay="650"/>
                                          </p:stCondLst>
                                        </p:cTn>
                                        <p:tgtEl>
                                          <p:spTgt spid="29"/>
                                        </p:tgtEl>
                                      </p:cBhvr>
                                      <p:to x="100000" y="60000"/>
                                    </p:animScale>
                                    <p:animScale>
                                      <p:cBhvr>
                                        <p:cTn id="22" dur="166" decel="50000">
                                          <p:stCondLst>
                                            <p:cond delay="676"/>
                                          </p:stCondLst>
                                        </p:cTn>
                                        <p:tgtEl>
                                          <p:spTgt spid="29"/>
                                        </p:tgtEl>
                                      </p:cBhvr>
                                      <p:to x="100000" y="100000"/>
                                    </p:animScale>
                                    <p:animScale>
                                      <p:cBhvr>
                                        <p:cTn id="23" dur="26">
                                          <p:stCondLst>
                                            <p:cond delay="1312"/>
                                          </p:stCondLst>
                                        </p:cTn>
                                        <p:tgtEl>
                                          <p:spTgt spid="29"/>
                                        </p:tgtEl>
                                      </p:cBhvr>
                                      <p:to x="100000" y="80000"/>
                                    </p:animScale>
                                    <p:animScale>
                                      <p:cBhvr>
                                        <p:cTn id="24" dur="166" decel="50000">
                                          <p:stCondLst>
                                            <p:cond delay="1338"/>
                                          </p:stCondLst>
                                        </p:cTn>
                                        <p:tgtEl>
                                          <p:spTgt spid="29"/>
                                        </p:tgtEl>
                                      </p:cBhvr>
                                      <p:to x="100000" y="100000"/>
                                    </p:animScale>
                                    <p:animScale>
                                      <p:cBhvr>
                                        <p:cTn id="25" dur="26">
                                          <p:stCondLst>
                                            <p:cond delay="1642"/>
                                          </p:stCondLst>
                                        </p:cTn>
                                        <p:tgtEl>
                                          <p:spTgt spid="29"/>
                                        </p:tgtEl>
                                      </p:cBhvr>
                                      <p:to x="100000" y="90000"/>
                                    </p:animScale>
                                    <p:animScale>
                                      <p:cBhvr>
                                        <p:cTn id="26" dur="166" decel="50000">
                                          <p:stCondLst>
                                            <p:cond delay="1668"/>
                                          </p:stCondLst>
                                        </p:cTn>
                                        <p:tgtEl>
                                          <p:spTgt spid="29"/>
                                        </p:tgtEl>
                                      </p:cBhvr>
                                      <p:to x="100000" y="100000"/>
                                    </p:animScale>
                                    <p:animScale>
                                      <p:cBhvr>
                                        <p:cTn id="27" dur="26">
                                          <p:stCondLst>
                                            <p:cond delay="1808"/>
                                          </p:stCondLst>
                                        </p:cTn>
                                        <p:tgtEl>
                                          <p:spTgt spid="29"/>
                                        </p:tgtEl>
                                      </p:cBhvr>
                                      <p:to x="100000" y="95000"/>
                                    </p:animScale>
                                    <p:animScale>
                                      <p:cBhvr>
                                        <p:cTn id="28" dur="166" decel="50000">
                                          <p:stCondLst>
                                            <p:cond delay="1834"/>
                                          </p:stCondLst>
                                        </p:cTn>
                                        <p:tgtEl>
                                          <p:spTgt spid="29"/>
                                        </p:tgtEl>
                                      </p:cBhvr>
                                      <p:to x="100000" y="100000"/>
                                    </p:animScale>
                                  </p:childTnLst>
                                </p:cTn>
                              </p:par>
                              <p:par>
                                <p:cTn id="29" presetID="26" presetClass="entr" presetSubtype="0" fill="hold" grpId="0" nodeType="withEffect">
                                  <p:stCondLst>
                                    <p:cond delay="150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80">
                                          <p:stCondLst>
                                            <p:cond delay="0"/>
                                          </p:stCondLst>
                                        </p:cTn>
                                        <p:tgtEl>
                                          <p:spTgt spid="30"/>
                                        </p:tgtEl>
                                      </p:cBhvr>
                                    </p:animEffect>
                                    <p:anim calcmode="lin" valueType="num">
                                      <p:cBhvr>
                                        <p:cTn id="3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 dur="26">
                                          <p:stCondLst>
                                            <p:cond delay="650"/>
                                          </p:stCondLst>
                                        </p:cTn>
                                        <p:tgtEl>
                                          <p:spTgt spid="30"/>
                                        </p:tgtEl>
                                      </p:cBhvr>
                                      <p:to x="100000" y="60000"/>
                                    </p:animScale>
                                    <p:animScale>
                                      <p:cBhvr>
                                        <p:cTn id="38" dur="166" decel="50000">
                                          <p:stCondLst>
                                            <p:cond delay="676"/>
                                          </p:stCondLst>
                                        </p:cTn>
                                        <p:tgtEl>
                                          <p:spTgt spid="30"/>
                                        </p:tgtEl>
                                      </p:cBhvr>
                                      <p:to x="100000" y="100000"/>
                                    </p:animScale>
                                    <p:animScale>
                                      <p:cBhvr>
                                        <p:cTn id="39" dur="26">
                                          <p:stCondLst>
                                            <p:cond delay="1312"/>
                                          </p:stCondLst>
                                        </p:cTn>
                                        <p:tgtEl>
                                          <p:spTgt spid="30"/>
                                        </p:tgtEl>
                                      </p:cBhvr>
                                      <p:to x="100000" y="80000"/>
                                    </p:animScale>
                                    <p:animScale>
                                      <p:cBhvr>
                                        <p:cTn id="40" dur="166" decel="50000">
                                          <p:stCondLst>
                                            <p:cond delay="1338"/>
                                          </p:stCondLst>
                                        </p:cTn>
                                        <p:tgtEl>
                                          <p:spTgt spid="30"/>
                                        </p:tgtEl>
                                      </p:cBhvr>
                                      <p:to x="100000" y="100000"/>
                                    </p:animScale>
                                    <p:animScale>
                                      <p:cBhvr>
                                        <p:cTn id="41" dur="26">
                                          <p:stCondLst>
                                            <p:cond delay="1642"/>
                                          </p:stCondLst>
                                        </p:cTn>
                                        <p:tgtEl>
                                          <p:spTgt spid="30"/>
                                        </p:tgtEl>
                                      </p:cBhvr>
                                      <p:to x="100000" y="90000"/>
                                    </p:animScale>
                                    <p:animScale>
                                      <p:cBhvr>
                                        <p:cTn id="42" dur="166" decel="50000">
                                          <p:stCondLst>
                                            <p:cond delay="1668"/>
                                          </p:stCondLst>
                                        </p:cTn>
                                        <p:tgtEl>
                                          <p:spTgt spid="30"/>
                                        </p:tgtEl>
                                      </p:cBhvr>
                                      <p:to x="100000" y="100000"/>
                                    </p:animScale>
                                    <p:animScale>
                                      <p:cBhvr>
                                        <p:cTn id="43" dur="26">
                                          <p:stCondLst>
                                            <p:cond delay="1808"/>
                                          </p:stCondLst>
                                        </p:cTn>
                                        <p:tgtEl>
                                          <p:spTgt spid="30"/>
                                        </p:tgtEl>
                                      </p:cBhvr>
                                      <p:to x="100000" y="95000"/>
                                    </p:animScale>
                                    <p:animScale>
                                      <p:cBhvr>
                                        <p:cTn id="44" dur="166" decel="50000">
                                          <p:stCondLst>
                                            <p:cond delay="1834"/>
                                          </p:stCondLst>
                                        </p:cTn>
                                        <p:tgtEl>
                                          <p:spTgt spid="30"/>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20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580">
                                          <p:stCondLst>
                                            <p:cond delay="0"/>
                                          </p:stCondLst>
                                        </p:cTn>
                                        <p:tgtEl>
                                          <p:spTgt spid="7"/>
                                        </p:tgtEl>
                                      </p:cBhvr>
                                    </p:animEffect>
                                    <p:anim calcmode="lin" valueType="num">
                                      <p:cBhvr>
                                        <p:cTn id="5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0" dur="26">
                                          <p:stCondLst>
                                            <p:cond delay="650"/>
                                          </p:stCondLst>
                                        </p:cTn>
                                        <p:tgtEl>
                                          <p:spTgt spid="7"/>
                                        </p:tgtEl>
                                      </p:cBhvr>
                                      <p:to x="100000" y="60000"/>
                                    </p:animScale>
                                    <p:animScale>
                                      <p:cBhvr>
                                        <p:cTn id="61" dur="166" decel="50000">
                                          <p:stCondLst>
                                            <p:cond delay="676"/>
                                          </p:stCondLst>
                                        </p:cTn>
                                        <p:tgtEl>
                                          <p:spTgt spid="7"/>
                                        </p:tgtEl>
                                      </p:cBhvr>
                                      <p:to x="100000" y="100000"/>
                                    </p:animScale>
                                    <p:animScale>
                                      <p:cBhvr>
                                        <p:cTn id="62" dur="26">
                                          <p:stCondLst>
                                            <p:cond delay="1312"/>
                                          </p:stCondLst>
                                        </p:cTn>
                                        <p:tgtEl>
                                          <p:spTgt spid="7"/>
                                        </p:tgtEl>
                                      </p:cBhvr>
                                      <p:to x="100000" y="80000"/>
                                    </p:animScale>
                                    <p:animScale>
                                      <p:cBhvr>
                                        <p:cTn id="63" dur="166" decel="50000">
                                          <p:stCondLst>
                                            <p:cond delay="1338"/>
                                          </p:stCondLst>
                                        </p:cTn>
                                        <p:tgtEl>
                                          <p:spTgt spid="7"/>
                                        </p:tgtEl>
                                      </p:cBhvr>
                                      <p:to x="100000" y="100000"/>
                                    </p:animScale>
                                    <p:animScale>
                                      <p:cBhvr>
                                        <p:cTn id="64" dur="26">
                                          <p:stCondLst>
                                            <p:cond delay="1642"/>
                                          </p:stCondLst>
                                        </p:cTn>
                                        <p:tgtEl>
                                          <p:spTgt spid="7"/>
                                        </p:tgtEl>
                                      </p:cBhvr>
                                      <p:to x="100000" y="90000"/>
                                    </p:animScale>
                                    <p:animScale>
                                      <p:cBhvr>
                                        <p:cTn id="65" dur="166" decel="50000">
                                          <p:stCondLst>
                                            <p:cond delay="1668"/>
                                          </p:stCondLst>
                                        </p:cTn>
                                        <p:tgtEl>
                                          <p:spTgt spid="7"/>
                                        </p:tgtEl>
                                      </p:cBhvr>
                                      <p:to x="100000" y="100000"/>
                                    </p:animScale>
                                    <p:animScale>
                                      <p:cBhvr>
                                        <p:cTn id="66" dur="26">
                                          <p:stCondLst>
                                            <p:cond delay="1808"/>
                                          </p:stCondLst>
                                        </p:cTn>
                                        <p:tgtEl>
                                          <p:spTgt spid="7"/>
                                        </p:tgtEl>
                                      </p:cBhvr>
                                      <p:to x="100000" y="95000"/>
                                    </p:animScale>
                                    <p:animScale>
                                      <p:cBhvr>
                                        <p:cTn id="67" dur="166" decel="50000">
                                          <p:stCondLst>
                                            <p:cond delay="1834"/>
                                          </p:stCondLst>
                                        </p:cTn>
                                        <p:tgtEl>
                                          <p:spTgt spid="7"/>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FC4BB33E-23BD-021F-14E8-575D6D48E579}"/>
              </a:ext>
            </a:extLst>
          </p:cNvPr>
          <p:cNvPicPr>
            <a:picLocks noChangeAspect="1"/>
          </p:cNvPicPr>
          <p:nvPr/>
        </p:nvPicPr>
        <p:blipFill>
          <a:blip r:embed="rId3"/>
          <a:stretch>
            <a:fillRect/>
          </a:stretch>
        </p:blipFill>
        <p:spPr>
          <a:xfrm>
            <a:off x="9041940" y="2514601"/>
            <a:ext cx="10709344" cy="7212416"/>
          </a:xfrm>
          <a:prstGeom prst="rect">
            <a:avLst/>
          </a:prstGeom>
          <a:effectLst>
            <a:glow rad="228600">
              <a:schemeClr val="bg1">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4"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5"/>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6"/>
          <a:stretch>
            <a:fillRect/>
          </a:stretch>
        </p:blipFill>
        <p:spPr>
          <a:xfrm>
            <a:off x="2446619" y="694175"/>
            <a:ext cx="1281948" cy="937542"/>
          </a:xfrm>
          <a:prstGeom prst="rect">
            <a:avLst/>
          </a:prstGeom>
        </p:spPr>
      </p:pic>
      <p:sp>
        <p:nvSpPr>
          <p:cNvPr id="3" name="Ορθογώνιο: Στρογγύλεμα γωνιών 2">
            <a:extLst>
              <a:ext uri="{FF2B5EF4-FFF2-40B4-BE49-F238E27FC236}">
                <a16:creationId xmlns:a16="http://schemas.microsoft.com/office/drawing/2014/main" id="{1BF02D35-D8F9-584B-5F3F-FB05956EE3BE}"/>
              </a:ext>
            </a:extLst>
          </p:cNvPr>
          <p:cNvSpPr/>
          <p:nvPr/>
        </p:nvSpPr>
        <p:spPr>
          <a:xfrm>
            <a:off x="2648502" y="2640648"/>
            <a:ext cx="5992720" cy="3633024"/>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Έχοντας επιλέξει τα Παραστατικά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στη συνέχεια δηλώνονται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τα </a:t>
            </a:r>
            <a:r>
              <a:rPr lang="el-GR" sz="2400" dirty="0">
                <a:solidFill>
                  <a:srgbClr val="00B050"/>
                </a:solidFill>
                <a:latin typeface="Arial Black" panose="020B0A04020102020204" pitchFamily="34" charset="0"/>
                <a:cs typeface="Arial" panose="020B0604020202020204" pitchFamily="34" charset="0"/>
              </a:rPr>
              <a:t>Στοιχεία Συσχετισμού </a:t>
            </a:r>
            <a:r>
              <a:rPr lang="el-GR" sz="2600" dirty="0">
                <a:solidFill>
                  <a:schemeClr val="tx1"/>
                </a:solidFill>
                <a:latin typeface="Arial" panose="020B0604020202020204" pitchFamily="34" charset="0"/>
                <a:cs typeface="Arial" panose="020B0604020202020204" pitchFamily="34" charset="0"/>
              </a:rPr>
              <a:t>τους συμπληρώνοντας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την </a:t>
            </a:r>
            <a:r>
              <a:rPr lang="el-GR" sz="2200" dirty="0">
                <a:solidFill>
                  <a:schemeClr val="tx1"/>
                </a:solidFill>
                <a:latin typeface="Arial Black" panose="020B0A04020102020204" pitchFamily="34" charset="0"/>
                <a:cs typeface="Arial" panose="020B0604020202020204" pitchFamily="34" charset="0"/>
              </a:rPr>
              <a:t>Κατηγορία (Δαπάνης)</a:t>
            </a:r>
            <a:r>
              <a:rPr lang="el-GR" sz="2600" dirty="0">
                <a:solidFill>
                  <a:schemeClr val="tx1"/>
                </a:solidFill>
                <a:latin typeface="Arial" panose="020B0604020202020204" pitchFamily="34" charset="0"/>
                <a:cs typeface="Arial" panose="020B0604020202020204" pitchFamily="34" charset="0"/>
              </a:rPr>
              <a:t> και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το </a:t>
            </a:r>
            <a:r>
              <a:rPr lang="el-GR" sz="2200" dirty="0">
                <a:solidFill>
                  <a:schemeClr val="tx1"/>
                </a:solidFill>
                <a:latin typeface="Arial Black" panose="020B0A04020102020204" pitchFamily="34" charset="0"/>
                <a:cs typeface="Arial" panose="020B0604020202020204" pitchFamily="34" charset="0"/>
              </a:rPr>
              <a:t>Επιλέξιμο Ποσό </a:t>
            </a:r>
            <a:r>
              <a:rPr lang="en-US" sz="2200" dirty="0">
                <a:solidFill>
                  <a:schemeClr val="tx1"/>
                </a:solidFill>
                <a:latin typeface="Arial Black" panose="020B0A04020102020204" pitchFamily="34" charset="0"/>
                <a:cs typeface="Arial" panose="020B0604020202020204" pitchFamily="34" charset="0"/>
              </a:rPr>
              <a:t>(</a:t>
            </a:r>
            <a:r>
              <a:rPr lang="el-GR" sz="2200" dirty="0">
                <a:solidFill>
                  <a:schemeClr val="tx1"/>
                </a:solidFill>
                <a:latin typeface="Arial Black" panose="020B0A04020102020204" pitchFamily="34" charset="0"/>
                <a:cs typeface="Arial" panose="020B0604020202020204" pitchFamily="34" charset="0"/>
              </a:rPr>
              <a:t>Συνεισφορά ΤΑ)</a:t>
            </a:r>
          </a:p>
          <a:p>
            <a:pPr algn="ctr" defTabSz="755650">
              <a:lnSpc>
                <a:spcPct val="130000"/>
              </a:lnSpc>
              <a:spcBef>
                <a:spcPct val="0"/>
              </a:spcBef>
            </a:pPr>
            <a:endParaRPr lang="el-GR" sz="2600" dirty="0">
              <a:solidFill>
                <a:schemeClr val="tx1"/>
              </a:solidFill>
              <a:latin typeface="Arial" panose="020B0604020202020204" pitchFamily="34" charset="0"/>
              <a:cs typeface="Arial" panose="020B0604020202020204" pitchFamily="34" charset="0"/>
            </a:endParaRPr>
          </a:p>
        </p:txBody>
      </p:sp>
      <p:sp>
        <p:nvSpPr>
          <p:cNvPr id="7" name="Ορθογώνιο: Στρογγύλεμα γωνιών 6">
            <a:extLst>
              <a:ext uri="{FF2B5EF4-FFF2-40B4-BE49-F238E27FC236}">
                <a16:creationId xmlns:a16="http://schemas.microsoft.com/office/drawing/2014/main" id="{673F5AE8-9610-6718-9361-7916BD32CB9E}"/>
              </a:ext>
            </a:extLst>
          </p:cNvPr>
          <p:cNvSpPr/>
          <p:nvPr/>
        </p:nvSpPr>
        <p:spPr>
          <a:xfrm>
            <a:off x="9127671" y="7217935"/>
            <a:ext cx="10548258" cy="1975051"/>
          </a:xfrm>
          <a:prstGeom prst="roundRect">
            <a:avLst/>
          </a:prstGeom>
          <a:noFill/>
          <a:ln w="76200" cap="rnd">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a:extLst>
              <a:ext uri="{FF2B5EF4-FFF2-40B4-BE49-F238E27FC236}">
                <a16:creationId xmlns:a16="http://schemas.microsoft.com/office/drawing/2014/main" id="{A35DC2FE-E684-831E-FCC9-594D46FFEE63}"/>
              </a:ext>
            </a:extLst>
          </p:cNvPr>
          <p:cNvSpPr/>
          <p:nvPr/>
        </p:nvSpPr>
        <p:spPr>
          <a:xfrm>
            <a:off x="9447141" y="8198182"/>
            <a:ext cx="4938330" cy="521285"/>
          </a:xfrm>
          <a:prstGeom prst="roundRect">
            <a:avLst/>
          </a:prstGeom>
          <a:solidFill>
            <a:srgbClr val="FFFF00">
              <a:alpha val="25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FFC43D9C-8E27-50DD-797D-71CEF790ED4A}"/>
              </a:ext>
            </a:extLst>
          </p:cNvPr>
          <p:cNvSpPr/>
          <p:nvPr/>
        </p:nvSpPr>
        <p:spPr>
          <a:xfrm>
            <a:off x="15693181" y="7762290"/>
            <a:ext cx="3868447" cy="565281"/>
          </a:xfrm>
          <a:prstGeom prst="roundRect">
            <a:avLst/>
          </a:prstGeom>
          <a:solidFill>
            <a:srgbClr val="FFFF00">
              <a:alpha val="25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a:extLst>
              <a:ext uri="{FF2B5EF4-FFF2-40B4-BE49-F238E27FC236}">
                <a16:creationId xmlns:a16="http://schemas.microsoft.com/office/drawing/2014/main" id="{00AA2E2D-B80B-1C64-AB2D-E92D16D80703}"/>
              </a:ext>
            </a:extLst>
          </p:cNvPr>
          <p:cNvSpPr/>
          <p:nvPr/>
        </p:nvSpPr>
        <p:spPr>
          <a:xfrm>
            <a:off x="13830301" y="7731506"/>
            <a:ext cx="522514" cy="445671"/>
          </a:xfrm>
          <a:prstGeom prst="ellipse">
            <a:avLst/>
          </a:prstGeom>
          <a:solidFill>
            <a:srgbClr val="FFFF00">
              <a:alpha val="29000"/>
            </a:srgbClr>
          </a:solidFill>
          <a:ln>
            <a:solidFill>
              <a:srgbClr val="FF0000"/>
            </a:solidFill>
          </a:ln>
          <a:effectLst>
            <a:glow rad="228600">
              <a:schemeClr val="accent2">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Στρογγύλεμα γωνιών 16">
            <a:extLst>
              <a:ext uri="{FF2B5EF4-FFF2-40B4-BE49-F238E27FC236}">
                <a16:creationId xmlns:a16="http://schemas.microsoft.com/office/drawing/2014/main" id="{8E03F639-7B9C-1B2F-3BED-1234E5E082A4}"/>
              </a:ext>
            </a:extLst>
          </p:cNvPr>
          <p:cNvSpPr/>
          <p:nvPr/>
        </p:nvSpPr>
        <p:spPr>
          <a:xfrm>
            <a:off x="1616530" y="6604540"/>
            <a:ext cx="7024692" cy="4120610"/>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600" dirty="0">
                <a:solidFill>
                  <a:srgbClr val="FF0000"/>
                </a:solidFill>
                <a:latin typeface="Arial Black" panose="020B0A04020102020204" pitchFamily="34" charset="0"/>
                <a:cs typeface="Arial" panose="020B0604020202020204" pitchFamily="34" charset="0"/>
              </a:rPr>
              <a:t>Μη Επιλεξιμότητα:</a:t>
            </a:r>
          </a:p>
          <a:p>
            <a:pPr algn="ctr" defTabSz="755650">
              <a:lnSpc>
                <a:spcPct val="130000"/>
              </a:lnSpc>
              <a:spcBef>
                <a:spcPct val="0"/>
              </a:spcBef>
            </a:pPr>
            <a:r>
              <a:rPr lang="el-GR" sz="2400" dirty="0">
                <a:solidFill>
                  <a:schemeClr val="tx1"/>
                </a:solidFill>
                <a:latin typeface="Arial" panose="020B0604020202020204" pitchFamily="34" charset="0"/>
                <a:cs typeface="Arial" panose="020B0604020202020204" pitchFamily="34" charset="0"/>
              </a:rPr>
              <a:t>Εφόσον στην Απόφαση Ένταξης έχει δηλωθεί Μη-Επιλέξιμη Δημόσια Δαπάνη</a:t>
            </a:r>
            <a:endParaRPr lang="el-GR" sz="2400" b="1" dirty="0">
              <a:solidFill>
                <a:schemeClr val="tx1"/>
              </a:solidFill>
              <a:latin typeface="Arial" panose="020B0604020202020204" pitchFamily="34" charset="0"/>
              <a:cs typeface="Arial" panose="020B0604020202020204" pitchFamily="34" charset="0"/>
            </a:endParaRPr>
          </a:p>
          <a:p>
            <a:pPr algn="ctr" defTabSz="755650">
              <a:lnSpc>
                <a:spcPct val="130000"/>
              </a:lnSpc>
              <a:spcBef>
                <a:spcPct val="0"/>
              </a:spcBef>
            </a:pPr>
            <a:r>
              <a:rPr lang="el-GR" sz="2400" dirty="0">
                <a:solidFill>
                  <a:schemeClr val="tx1"/>
                </a:solidFill>
                <a:latin typeface="Arial" panose="020B0604020202020204" pitchFamily="34" charset="0"/>
                <a:cs typeface="Arial" panose="020B0604020202020204" pitchFamily="34" charset="0"/>
              </a:rPr>
              <a:t>(χρηματοδοτούμενη από το Εθνικό ΠΔΕ)</a:t>
            </a:r>
          </a:p>
          <a:p>
            <a:pPr algn="ctr" defTabSz="755650">
              <a:lnSpc>
                <a:spcPct val="130000"/>
              </a:lnSpc>
              <a:spcBef>
                <a:spcPct val="0"/>
              </a:spcBef>
            </a:pPr>
            <a:r>
              <a:rPr lang="el-GR" sz="2400" dirty="0">
                <a:solidFill>
                  <a:srgbClr val="0070C0"/>
                </a:solidFill>
                <a:latin typeface="Arial Black" panose="020B0A04020102020204" pitchFamily="34" charset="0"/>
                <a:cs typeface="Arial" panose="020B0604020202020204" pitchFamily="34" charset="0"/>
              </a:rPr>
              <a:t>ή/και</a:t>
            </a:r>
          </a:p>
          <a:p>
            <a:pPr algn="ctr" defTabSz="755650">
              <a:lnSpc>
                <a:spcPct val="130000"/>
              </a:lnSpc>
              <a:spcBef>
                <a:spcPct val="0"/>
              </a:spcBef>
            </a:pPr>
            <a:r>
              <a:rPr lang="el-GR" sz="2400" dirty="0">
                <a:solidFill>
                  <a:schemeClr val="tx1"/>
                </a:solidFill>
                <a:latin typeface="Arial" panose="020B0604020202020204" pitchFamily="34" charset="0"/>
                <a:cs typeface="Arial" panose="020B0604020202020204" pitchFamily="34" charset="0"/>
              </a:rPr>
              <a:t>Εφόσον στο ΤΔΕ δηλώθηκε για κάποιο τμήμα της ΔΔ ως </a:t>
            </a:r>
            <a:r>
              <a:rPr lang="el-GR" sz="2000" dirty="0">
                <a:solidFill>
                  <a:schemeClr val="tx1"/>
                </a:solidFill>
                <a:latin typeface="Arial Black" panose="020B0A04020102020204" pitchFamily="34" charset="0"/>
                <a:cs typeface="Arial" panose="020B0604020202020204" pitchFamily="34" charset="0"/>
              </a:rPr>
              <a:t>ΠΗΓΗ ΧΡΗΜΑΤΟΔΟΤΗΣΗΣ</a:t>
            </a:r>
            <a:r>
              <a:rPr lang="el-GR" sz="2400" dirty="0">
                <a:solidFill>
                  <a:schemeClr val="tx1"/>
                </a:solidFill>
                <a:latin typeface="Arial" panose="020B0604020202020204" pitchFamily="34" charset="0"/>
                <a:cs typeface="Arial" panose="020B0604020202020204" pitchFamily="34" charset="0"/>
              </a:rPr>
              <a:t> </a:t>
            </a:r>
          </a:p>
          <a:p>
            <a:pPr algn="ctr" defTabSz="755650">
              <a:lnSpc>
                <a:spcPct val="130000"/>
              </a:lnSpc>
              <a:spcBef>
                <a:spcPct val="0"/>
              </a:spcBef>
            </a:pPr>
            <a:r>
              <a:rPr lang="el-GR" sz="2400" b="1" dirty="0">
                <a:solidFill>
                  <a:srgbClr val="C00000"/>
                </a:solidFill>
                <a:latin typeface="Arial" panose="020B0604020202020204" pitchFamily="34" charset="0"/>
                <a:cs typeface="Arial" panose="020B0604020202020204" pitchFamily="34" charset="0"/>
              </a:rPr>
              <a:t>Συμμετοχή Φορέα</a:t>
            </a:r>
            <a:r>
              <a:rPr lang="el-GR" sz="2400" b="1" dirty="0">
                <a:solidFill>
                  <a:schemeClr val="tx1"/>
                </a:solidFill>
                <a:latin typeface="Arial" panose="020B0604020202020204" pitchFamily="34" charset="0"/>
                <a:cs typeface="Arial" panose="020B0604020202020204" pitchFamily="34" charset="0"/>
              </a:rPr>
              <a:t> ή </a:t>
            </a:r>
            <a:r>
              <a:rPr lang="el-GR" sz="2400" b="1" dirty="0">
                <a:solidFill>
                  <a:srgbClr val="C00000"/>
                </a:solidFill>
                <a:latin typeface="Arial" panose="020B0604020202020204" pitchFamily="34" charset="0"/>
                <a:cs typeface="Arial" panose="020B0604020202020204" pitchFamily="34" charset="0"/>
              </a:rPr>
              <a:t>Τακτικός Π/Υ</a:t>
            </a:r>
            <a:endParaRPr lang="el-GR" sz="2200" b="1" dirty="0">
              <a:solidFill>
                <a:srgbClr val="C00000"/>
              </a:solidFill>
              <a:latin typeface="Arial Black" panose="020B0A04020102020204" pitchFamily="34" charset="0"/>
              <a:cs typeface="Arial" panose="020B0604020202020204" pitchFamily="34" charset="0"/>
            </a:endParaRPr>
          </a:p>
          <a:p>
            <a:pPr algn="ctr" defTabSz="755650">
              <a:lnSpc>
                <a:spcPct val="130000"/>
              </a:lnSpc>
              <a:spcBef>
                <a:spcPct val="0"/>
              </a:spcBef>
            </a:pPr>
            <a:endParaRPr lang="el-GR" sz="2600" dirty="0">
              <a:solidFill>
                <a:schemeClr val="tx1"/>
              </a:solidFill>
              <a:latin typeface="Arial" panose="020B0604020202020204" pitchFamily="34" charset="0"/>
              <a:cs typeface="Arial" panose="020B0604020202020204" pitchFamily="34" charset="0"/>
            </a:endParaRPr>
          </a:p>
        </p:txBody>
      </p:sp>
      <p:pic>
        <p:nvPicPr>
          <p:cNvPr id="19" name="Εικόνα 18">
            <a:extLst>
              <a:ext uri="{FF2B5EF4-FFF2-40B4-BE49-F238E27FC236}">
                <a16:creationId xmlns:a16="http://schemas.microsoft.com/office/drawing/2014/main" id="{D4C47F68-BD95-8EB1-7078-AA3B50DD0B61}"/>
              </a:ext>
            </a:extLst>
          </p:cNvPr>
          <p:cNvPicPr>
            <a:picLocks noChangeAspect="1"/>
          </p:cNvPicPr>
          <p:nvPr/>
        </p:nvPicPr>
        <p:blipFill>
          <a:blip r:embed="rId7"/>
          <a:stretch>
            <a:fillRect/>
          </a:stretch>
        </p:blipFill>
        <p:spPr>
          <a:xfrm>
            <a:off x="9060424" y="2514601"/>
            <a:ext cx="10690860" cy="7177522"/>
          </a:xfrm>
          <a:prstGeom prst="rect">
            <a:avLst/>
          </a:prstGeom>
        </p:spPr>
      </p:pic>
      <p:grpSp>
        <p:nvGrpSpPr>
          <p:cNvPr id="15" name="Ομάδα 14">
            <a:extLst>
              <a:ext uri="{FF2B5EF4-FFF2-40B4-BE49-F238E27FC236}">
                <a16:creationId xmlns:a16="http://schemas.microsoft.com/office/drawing/2014/main" id="{EE14E781-6C46-9A30-499F-BC18D60F66AF}"/>
              </a:ext>
            </a:extLst>
          </p:cNvPr>
          <p:cNvGrpSpPr/>
          <p:nvPr/>
        </p:nvGrpSpPr>
        <p:grpSpPr>
          <a:xfrm>
            <a:off x="10924194" y="7676707"/>
            <a:ext cx="8714140" cy="1031166"/>
            <a:chOff x="10924194" y="7676707"/>
            <a:chExt cx="8714140" cy="1031166"/>
          </a:xfrm>
        </p:grpSpPr>
        <p:sp>
          <p:nvSpPr>
            <p:cNvPr id="2" name="Ορθογώνιο: Στρογγύλεμα γωνιών 1">
              <a:extLst>
                <a:ext uri="{FF2B5EF4-FFF2-40B4-BE49-F238E27FC236}">
                  <a16:creationId xmlns:a16="http://schemas.microsoft.com/office/drawing/2014/main" id="{7B321E80-F6C9-F2B1-2AB3-9DB91AD20E90}"/>
                </a:ext>
              </a:extLst>
            </p:cNvPr>
            <p:cNvSpPr/>
            <p:nvPr/>
          </p:nvSpPr>
          <p:spPr>
            <a:xfrm>
              <a:off x="10924194" y="8083023"/>
              <a:ext cx="3206475" cy="454921"/>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Στρογγύλεμα γωνιών 3">
              <a:extLst>
                <a:ext uri="{FF2B5EF4-FFF2-40B4-BE49-F238E27FC236}">
                  <a16:creationId xmlns:a16="http://schemas.microsoft.com/office/drawing/2014/main" id="{473A5E91-0A91-BC68-447A-4930F2E0AB73}"/>
                </a:ext>
              </a:extLst>
            </p:cNvPr>
            <p:cNvSpPr/>
            <p:nvPr/>
          </p:nvSpPr>
          <p:spPr>
            <a:xfrm>
              <a:off x="15687581" y="7676707"/>
              <a:ext cx="3950753" cy="478465"/>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Στρογγύλεμα γωνιών 4">
              <a:extLst>
                <a:ext uri="{FF2B5EF4-FFF2-40B4-BE49-F238E27FC236}">
                  <a16:creationId xmlns:a16="http://schemas.microsoft.com/office/drawing/2014/main" id="{25976370-E39A-3124-495A-3A6C754B994C}"/>
                </a:ext>
              </a:extLst>
            </p:cNvPr>
            <p:cNvSpPr/>
            <p:nvPr/>
          </p:nvSpPr>
          <p:spPr>
            <a:xfrm>
              <a:off x="15687581" y="8229408"/>
              <a:ext cx="3950753" cy="478465"/>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Ορθογώνιο 17">
            <a:extLst>
              <a:ext uri="{FF2B5EF4-FFF2-40B4-BE49-F238E27FC236}">
                <a16:creationId xmlns:a16="http://schemas.microsoft.com/office/drawing/2014/main" id="{3E65A397-C2CE-4B8D-46D7-1E4E2E10A98A}"/>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Καταχώριση Συσχετισμών «με το χέρι»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4</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/4)</a:t>
            </a:r>
          </a:p>
        </p:txBody>
      </p:sp>
      <p:sp>
        <p:nvSpPr>
          <p:cNvPr id="20" name="TextBox 19">
            <a:extLst>
              <a:ext uri="{FF2B5EF4-FFF2-40B4-BE49-F238E27FC236}">
                <a16:creationId xmlns:a16="http://schemas.microsoft.com/office/drawing/2014/main" id="{F5F075E5-3116-5BE3-C4C2-ED1D2A311BF5}"/>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5589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3000"/>
                                        <p:tgtEl>
                                          <p:spTgt spid="3"/>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plus(out)">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2000" fill="hold"/>
                                        <p:tgtEl>
                                          <p:spTgt spid="17"/>
                                        </p:tgtEl>
                                        <p:attrNameLst>
                                          <p:attrName>ppt_x</p:attrName>
                                        </p:attrNameLst>
                                      </p:cBhvr>
                                      <p:tavLst>
                                        <p:tav tm="0">
                                          <p:val>
                                            <p:strVal val="#ppt_x"/>
                                          </p:val>
                                        </p:tav>
                                        <p:tav tm="100000">
                                          <p:val>
                                            <p:strVal val="#ppt_x"/>
                                          </p:val>
                                        </p:tav>
                                      </p:tavLst>
                                    </p:anim>
                                    <p:anim calcmode="lin" valueType="num">
                                      <p:cBhvr additive="base">
                                        <p:cTn id="40" dur="2000" fill="hold"/>
                                        <p:tgtEl>
                                          <p:spTgt spid="17"/>
                                        </p:tgtEl>
                                        <p:attrNameLst>
                                          <p:attrName>ppt_y</p:attrName>
                                        </p:attrNameLst>
                                      </p:cBhvr>
                                      <p:tavLst>
                                        <p:tav tm="0">
                                          <p:val>
                                            <p:strVal val="1+#ppt_h/2"/>
                                          </p:val>
                                        </p:tav>
                                        <p:tav tm="100000">
                                          <p:val>
                                            <p:strVal val="#ppt_y"/>
                                          </p:val>
                                        </p:tav>
                                      </p:tavLst>
                                    </p:anim>
                                  </p:childTnLst>
                                </p:cTn>
                              </p:par>
                              <p:par>
                                <p:cTn id="41" presetID="26"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000"/>
                                        <p:tgtEl>
                                          <p:spTgt spid="19"/>
                                        </p:tgtEl>
                                      </p:cBhvr>
                                    </p:animEffect>
                                    <p:anim calcmode="lin" valueType="num">
                                      <p:cBhvr>
                                        <p:cTn id="62" dur="2000" fill="hold"/>
                                        <p:tgtEl>
                                          <p:spTgt spid="19"/>
                                        </p:tgtEl>
                                        <p:attrNameLst>
                                          <p:attrName>ppt_w</p:attrName>
                                        </p:attrNameLst>
                                      </p:cBhvr>
                                      <p:tavLst>
                                        <p:tav tm="0" fmla="#ppt_w*sin(2.5*pi*$)">
                                          <p:val>
                                            <p:fltVal val="0"/>
                                          </p:val>
                                        </p:tav>
                                        <p:tav tm="100000">
                                          <p:val>
                                            <p:fltVal val="1"/>
                                          </p:val>
                                        </p:tav>
                                      </p:tavLst>
                                    </p:anim>
                                    <p:anim calcmode="lin" valueType="num">
                                      <p:cBhvr>
                                        <p:cTn id="63" dur="2000" fill="hold"/>
                                        <p:tgtEl>
                                          <p:spTgt spid="19"/>
                                        </p:tgtEl>
                                        <p:attrNameLst>
                                          <p:attrName>ppt_h</p:attrName>
                                        </p:attrNameLst>
                                      </p:cBhvr>
                                      <p:tavLst>
                                        <p:tav tm="0">
                                          <p:val>
                                            <p:strVal val="#ppt_h"/>
                                          </p:val>
                                        </p:tav>
                                        <p:tav tm="100000">
                                          <p:val>
                                            <p:strVal val="#ppt_h"/>
                                          </p:val>
                                        </p:tav>
                                      </p:tavLst>
                                    </p:anim>
                                  </p:childTnLst>
                                </p:cTn>
                              </p:par>
                            </p:childTnLst>
                          </p:cTn>
                        </p:par>
                        <p:par>
                          <p:cTn id="64" fill="hold">
                            <p:stCondLst>
                              <p:cond delay="2000"/>
                            </p:stCondLst>
                            <p:childTnLst>
                              <p:par>
                                <p:cTn id="65" presetID="53" presetClass="entr" presetSubtype="16"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4000" fill="hold"/>
                                        <p:tgtEl>
                                          <p:spTgt spid="15"/>
                                        </p:tgtEl>
                                        <p:attrNameLst>
                                          <p:attrName>ppt_w</p:attrName>
                                        </p:attrNameLst>
                                      </p:cBhvr>
                                      <p:tavLst>
                                        <p:tav tm="0">
                                          <p:val>
                                            <p:fltVal val="0"/>
                                          </p:val>
                                        </p:tav>
                                        <p:tav tm="100000">
                                          <p:val>
                                            <p:strVal val="#ppt_w"/>
                                          </p:val>
                                        </p:tav>
                                      </p:tavLst>
                                    </p:anim>
                                    <p:anim calcmode="lin" valueType="num">
                                      <p:cBhvr>
                                        <p:cTn id="68" dur="4000" fill="hold"/>
                                        <p:tgtEl>
                                          <p:spTgt spid="15"/>
                                        </p:tgtEl>
                                        <p:attrNameLst>
                                          <p:attrName>ppt_h</p:attrName>
                                        </p:attrNameLst>
                                      </p:cBhvr>
                                      <p:tavLst>
                                        <p:tav tm="0">
                                          <p:val>
                                            <p:fltVal val="0"/>
                                          </p:val>
                                        </p:tav>
                                        <p:tav tm="100000">
                                          <p:val>
                                            <p:strVal val="#ppt_h"/>
                                          </p:val>
                                        </p:tav>
                                      </p:tavLst>
                                    </p:anim>
                                    <p:animEffect transition="in" filter="fade">
                                      <p:cBhvr>
                                        <p:cTn id="69" dur="4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4" grpId="0" animBg="1"/>
      <p:bldP spid="1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4" name="Εικόνα 3">
            <a:extLst>
              <a:ext uri="{FF2B5EF4-FFF2-40B4-BE49-F238E27FC236}">
                <a16:creationId xmlns:a16="http://schemas.microsoft.com/office/drawing/2014/main" id="{843AE784-0211-C079-7CD0-64368220E74D}"/>
              </a:ext>
            </a:extLst>
          </p:cNvPr>
          <p:cNvPicPr>
            <a:picLocks noChangeAspect="1"/>
          </p:cNvPicPr>
          <p:nvPr/>
        </p:nvPicPr>
        <p:blipFill>
          <a:blip r:embed="rId6"/>
          <a:stretch>
            <a:fillRect/>
          </a:stretch>
        </p:blipFill>
        <p:spPr>
          <a:xfrm>
            <a:off x="3087593" y="4582636"/>
            <a:ext cx="16728234" cy="5677692"/>
          </a:xfrm>
          <a:prstGeom prst="rect">
            <a:avLst/>
          </a:prstGeom>
          <a:effectLst>
            <a:glow rad="228600">
              <a:schemeClr val="bg1">
                <a:alpha val="40000"/>
              </a:schemeClr>
            </a:glow>
            <a:softEdge rad="12700"/>
          </a:effectLst>
        </p:spPr>
      </p:pic>
      <p:sp>
        <p:nvSpPr>
          <p:cNvPr id="15" name="Ορθογώνιο: Στρογγύλεμα γωνιών 14">
            <a:extLst>
              <a:ext uri="{FF2B5EF4-FFF2-40B4-BE49-F238E27FC236}">
                <a16:creationId xmlns:a16="http://schemas.microsoft.com/office/drawing/2014/main" id="{5CA5C44D-9958-56FC-2364-B1A77154B361}"/>
              </a:ext>
            </a:extLst>
          </p:cNvPr>
          <p:cNvSpPr/>
          <p:nvPr/>
        </p:nvSpPr>
        <p:spPr>
          <a:xfrm>
            <a:off x="17765486" y="6955971"/>
            <a:ext cx="1534886" cy="58783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9" name="Ομάδα 18">
            <a:extLst>
              <a:ext uri="{FF2B5EF4-FFF2-40B4-BE49-F238E27FC236}">
                <a16:creationId xmlns:a16="http://schemas.microsoft.com/office/drawing/2014/main" id="{4DD52CE0-C404-6486-76E1-253707BE6E46}"/>
              </a:ext>
            </a:extLst>
          </p:cNvPr>
          <p:cNvGrpSpPr/>
          <p:nvPr/>
        </p:nvGrpSpPr>
        <p:grpSpPr>
          <a:xfrm>
            <a:off x="4200133" y="2351633"/>
            <a:ext cx="15328838" cy="1763169"/>
            <a:chOff x="4200133" y="2351633"/>
            <a:chExt cx="15328838" cy="1763169"/>
          </a:xfrm>
        </p:grpSpPr>
        <p:sp>
          <p:nvSpPr>
            <p:cNvPr id="5" name="Ορθογώνιο: Στρογγύλεμα γωνιών 4">
              <a:extLst>
                <a:ext uri="{FF2B5EF4-FFF2-40B4-BE49-F238E27FC236}">
                  <a16:creationId xmlns:a16="http://schemas.microsoft.com/office/drawing/2014/main" id="{5E12C4A7-1C5E-4989-B8AD-506A2A49892C}"/>
                </a:ext>
              </a:extLst>
            </p:cNvPr>
            <p:cNvSpPr/>
            <p:nvPr/>
          </p:nvSpPr>
          <p:spPr>
            <a:xfrm>
              <a:off x="4200133" y="2351633"/>
              <a:ext cx="15328838" cy="1763169"/>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800" dirty="0">
                  <a:solidFill>
                    <a:srgbClr val="FF0000"/>
                  </a:solidFill>
                  <a:latin typeface="Arial Black" panose="020B0A04020102020204" pitchFamily="34" charset="0"/>
                  <a:cs typeface="Arial" panose="020B0604020202020204" pitchFamily="34" charset="0"/>
                </a:rPr>
                <a:t>Εναλλακτικά</a:t>
              </a:r>
              <a:r>
                <a:rPr lang="el-GR" sz="2800" dirty="0">
                  <a:solidFill>
                    <a:schemeClr val="tx1"/>
                  </a:solidFill>
                  <a:latin typeface="Arial" panose="020B0604020202020204" pitchFamily="34" charset="0"/>
                  <a:cs typeface="Arial" panose="020B0604020202020204" pitchFamily="34" charset="0"/>
                </a:rPr>
                <a:t> ο χρήστης έχει την δυνατότητα </a:t>
              </a:r>
              <a:r>
                <a:rPr lang="el-GR" sz="2800" b="1" dirty="0">
                  <a:solidFill>
                    <a:schemeClr val="tx1"/>
                  </a:solidFill>
                  <a:latin typeface="Arial" panose="020B0604020202020204" pitchFamily="34" charset="0"/>
                  <a:cs typeface="Arial" panose="020B0604020202020204" pitchFamily="34" charset="0"/>
                </a:rPr>
                <a:t>αυτόματης συμπλήρωσης </a:t>
              </a:r>
            </a:p>
            <a:p>
              <a:pPr algn="ctr" defTabSz="755650">
                <a:lnSpc>
                  <a:spcPct val="130000"/>
                </a:lnSpc>
                <a:spcBef>
                  <a:spcPct val="0"/>
                </a:spcBef>
              </a:pPr>
              <a:r>
                <a:rPr lang="el-GR" sz="2800" dirty="0">
                  <a:solidFill>
                    <a:schemeClr val="tx1"/>
                  </a:solidFill>
                  <a:latin typeface="Arial" panose="020B0604020202020204" pitchFamily="34" charset="0"/>
                  <a:cs typeface="Arial" panose="020B0604020202020204" pitchFamily="34" charset="0"/>
                </a:rPr>
                <a:t>των Παραστατικών &amp; Συσχετισμών από το </a:t>
              </a:r>
              <a:r>
                <a:rPr lang="el-GR" sz="2800" b="1" dirty="0">
                  <a:solidFill>
                    <a:srgbClr val="0070C0"/>
                  </a:solidFill>
                  <a:highlight>
                    <a:srgbClr val="C0C0C0"/>
                  </a:highlight>
                  <a:latin typeface="Arial" panose="020B0604020202020204" pitchFamily="34" charset="0"/>
                  <a:cs typeface="Arial" panose="020B0604020202020204" pitchFamily="34" charset="0"/>
                </a:rPr>
                <a:t>πληροφοριακό σύστημα </a:t>
              </a:r>
              <a:r>
                <a:rPr lang="en-US" sz="2800" b="1" dirty="0">
                  <a:solidFill>
                    <a:srgbClr val="0070C0"/>
                  </a:solidFill>
                  <a:highlight>
                    <a:srgbClr val="C0C0C0"/>
                  </a:highlight>
                  <a:latin typeface="Arial" panose="020B0604020202020204" pitchFamily="34" charset="0"/>
                  <a:cs typeface="Arial" panose="020B0604020202020204" pitchFamily="34" charset="0"/>
                </a:rPr>
                <a:t>ePDE</a:t>
              </a:r>
              <a:r>
                <a:rPr lang="en-US" sz="2800" dirty="0">
                  <a:solidFill>
                    <a:schemeClr val="tx1"/>
                  </a:solidFill>
                  <a:latin typeface="Arial" panose="020B0604020202020204" pitchFamily="34" charset="0"/>
                  <a:cs typeface="Arial" panose="020B0604020202020204" pitchFamily="34" charset="0"/>
                </a:rPr>
                <a:t> </a:t>
              </a:r>
              <a:endParaRPr lang="el-GR" sz="2800" dirty="0">
                <a:solidFill>
                  <a:schemeClr val="tx1"/>
                </a:solidFill>
                <a:latin typeface="Arial" panose="020B0604020202020204" pitchFamily="34" charset="0"/>
                <a:cs typeface="Arial" panose="020B0604020202020204" pitchFamily="34" charset="0"/>
              </a:endParaRPr>
            </a:p>
            <a:p>
              <a:pPr algn="ctr" defTabSz="755650">
                <a:lnSpc>
                  <a:spcPct val="130000"/>
                </a:lnSpc>
                <a:spcBef>
                  <a:spcPct val="0"/>
                </a:spcBef>
              </a:pPr>
              <a:r>
                <a:rPr lang="el-GR" sz="2800" dirty="0">
                  <a:solidFill>
                    <a:schemeClr val="tx1"/>
                  </a:solidFill>
                  <a:latin typeface="Arial" panose="020B0604020202020204" pitchFamily="34" charset="0"/>
                  <a:cs typeface="Arial" panose="020B0604020202020204" pitchFamily="34" charset="0"/>
                </a:rPr>
                <a:t>μέσω του κουμπιού </a:t>
              </a:r>
              <a:r>
                <a:rPr lang="el-GR" sz="2400" dirty="0">
                  <a:solidFill>
                    <a:srgbClr val="00B050"/>
                  </a:solidFill>
                  <a:latin typeface="Arial Black" panose="020B0A04020102020204" pitchFamily="34" charset="0"/>
                  <a:cs typeface="Arial" panose="020B0604020202020204" pitchFamily="34" charset="0"/>
                </a:rPr>
                <a:t>Προσυμπλήρωση</a:t>
              </a:r>
              <a:r>
                <a:rPr lang="el-GR" sz="2800" dirty="0">
                  <a:solidFill>
                    <a:schemeClr val="tx1"/>
                  </a:solidFill>
                  <a:latin typeface="Arial" panose="020B0604020202020204" pitchFamily="34" charset="0"/>
                  <a:cs typeface="Arial" panose="020B0604020202020204" pitchFamily="34" charset="0"/>
                </a:rPr>
                <a:t> στο Τμήμα Β.2</a:t>
              </a:r>
            </a:p>
          </p:txBody>
        </p:sp>
        <p:sp>
          <p:nvSpPr>
            <p:cNvPr id="18" name="Ορθογώνιο: Στρογγύλεμα γωνιών 17">
              <a:extLst>
                <a:ext uri="{FF2B5EF4-FFF2-40B4-BE49-F238E27FC236}">
                  <a16:creationId xmlns:a16="http://schemas.microsoft.com/office/drawing/2014/main" id="{2C2E4001-7796-9FCC-9DD6-839B9396F8DE}"/>
                </a:ext>
              </a:extLst>
            </p:cNvPr>
            <p:cNvSpPr/>
            <p:nvPr/>
          </p:nvSpPr>
          <p:spPr>
            <a:xfrm>
              <a:off x="10833901" y="3595608"/>
              <a:ext cx="2897598" cy="472700"/>
            </a:xfrm>
            <a:prstGeom prst="roundRect">
              <a:avLst/>
            </a:prstGeom>
            <a:solidFill>
              <a:srgbClr val="00B050"/>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latin typeface="Arial Black" panose="020B0A04020102020204" pitchFamily="34" charset="0"/>
                </a:rPr>
                <a:t>+</a:t>
              </a:r>
              <a:r>
                <a:rPr lang="el-GR" sz="2400" dirty="0">
                  <a:latin typeface="Arial Black" panose="020B0A04020102020204" pitchFamily="34" charset="0"/>
                </a:rPr>
                <a:t> </a:t>
              </a:r>
              <a:r>
                <a:rPr lang="el-GR" sz="2400" b="1" dirty="0"/>
                <a:t>Προσυμπλήρωση</a:t>
              </a:r>
            </a:p>
          </p:txBody>
        </p:sp>
      </p:grpSp>
      <p:sp>
        <p:nvSpPr>
          <p:cNvPr id="2" name="Ορθογώνιο 1">
            <a:extLst>
              <a:ext uri="{FF2B5EF4-FFF2-40B4-BE49-F238E27FC236}">
                <a16:creationId xmlns:a16="http://schemas.microsoft.com/office/drawing/2014/main" id="{579E9D2F-9B78-3B9B-2A7B-34F2DE9B1B3E}"/>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«Προσυμπλήρωση» δεδομένων από ePDE (1/5)</a:t>
            </a:r>
          </a:p>
        </p:txBody>
      </p:sp>
      <p:sp>
        <p:nvSpPr>
          <p:cNvPr id="3" name="TextBox 2">
            <a:extLst>
              <a:ext uri="{FF2B5EF4-FFF2-40B4-BE49-F238E27FC236}">
                <a16:creationId xmlns:a16="http://schemas.microsoft.com/office/drawing/2014/main" id="{5B7D7EA3-E58E-8705-8B75-804C62BA13EA}"/>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4083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3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870">
                                          <p:stCondLst>
                                            <p:cond delay="0"/>
                                          </p:stCondLst>
                                        </p:cTn>
                                        <p:tgtEl>
                                          <p:spTgt spid="15"/>
                                        </p:tgtEl>
                                      </p:cBhvr>
                                    </p:animEffect>
                                    <p:anim calcmode="lin" valueType="num">
                                      <p:cBhvr>
                                        <p:cTn id="17" dur="273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 dur="99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 dur="996" tmFilter="0, 0; 0.125,0.2665; 0.25,0.4; 0.375,0.465; 0.5,0.5;  0.625,0.535; 0.75,0.6; 0.875,0.7335; 1,1">
                                          <p:stCondLst>
                                            <p:cond delay="996"/>
                                          </p:stCondLst>
                                        </p:cTn>
                                        <p:tgtEl>
                                          <p:spTgt spid="15"/>
                                        </p:tgtEl>
                                        <p:attrNameLst>
                                          <p:attrName>ppt_y</p:attrName>
                                        </p:attrNameLst>
                                      </p:cBhvr>
                                      <p:tavLst>
                                        <p:tav tm="0" fmla="#ppt_y-sin(pi*$)/9">
                                          <p:val>
                                            <p:fltVal val="0"/>
                                          </p:val>
                                        </p:tav>
                                        <p:tav tm="100000">
                                          <p:val>
                                            <p:fltVal val="1"/>
                                          </p:val>
                                        </p:tav>
                                      </p:tavLst>
                                    </p:anim>
                                    <p:anim calcmode="lin" valueType="num">
                                      <p:cBhvr>
                                        <p:cTn id="20" dur="498" tmFilter="0, 0; 0.125,0.2665; 0.25,0.4; 0.375,0.465; 0.5,0.5;  0.625,0.535; 0.75,0.6; 0.875,0.7335; 1,1">
                                          <p:stCondLst>
                                            <p:cond delay="1986"/>
                                          </p:stCondLst>
                                        </p:cTn>
                                        <p:tgtEl>
                                          <p:spTgt spid="15"/>
                                        </p:tgtEl>
                                        <p:attrNameLst>
                                          <p:attrName>ppt_y</p:attrName>
                                        </p:attrNameLst>
                                      </p:cBhvr>
                                      <p:tavLst>
                                        <p:tav tm="0" fmla="#ppt_y-sin(pi*$)/27">
                                          <p:val>
                                            <p:fltVal val="0"/>
                                          </p:val>
                                        </p:tav>
                                        <p:tav tm="100000">
                                          <p:val>
                                            <p:fltVal val="1"/>
                                          </p:val>
                                        </p:tav>
                                      </p:tavLst>
                                    </p:anim>
                                    <p:anim calcmode="lin" valueType="num">
                                      <p:cBhvr>
                                        <p:cTn id="21" dur="246" tmFilter="0, 0; 0.125,0.2665; 0.25,0.4; 0.375,0.465; 0.5,0.5;  0.625,0.535; 0.75,0.6; 0.875,0.7335; 1,1">
                                          <p:stCondLst>
                                            <p:cond delay="2484"/>
                                          </p:stCondLst>
                                        </p:cTn>
                                        <p:tgtEl>
                                          <p:spTgt spid="15"/>
                                        </p:tgtEl>
                                        <p:attrNameLst>
                                          <p:attrName>ppt_y</p:attrName>
                                        </p:attrNameLst>
                                      </p:cBhvr>
                                      <p:tavLst>
                                        <p:tav tm="0" fmla="#ppt_y-sin(pi*$)/81">
                                          <p:val>
                                            <p:fltVal val="0"/>
                                          </p:val>
                                        </p:tav>
                                        <p:tav tm="100000">
                                          <p:val>
                                            <p:fltVal val="1"/>
                                          </p:val>
                                        </p:tav>
                                      </p:tavLst>
                                    </p:anim>
                                    <p:animScale>
                                      <p:cBhvr>
                                        <p:cTn id="22" dur="39">
                                          <p:stCondLst>
                                            <p:cond delay="975"/>
                                          </p:stCondLst>
                                        </p:cTn>
                                        <p:tgtEl>
                                          <p:spTgt spid="15"/>
                                        </p:tgtEl>
                                      </p:cBhvr>
                                      <p:to x="100000" y="60000"/>
                                    </p:animScale>
                                    <p:animScale>
                                      <p:cBhvr>
                                        <p:cTn id="23" dur="249" decel="50000">
                                          <p:stCondLst>
                                            <p:cond delay="1014"/>
                                          </p:stCondLst>
                                        </p:cTn>
                                        <p:tgtEl>
                                          <p:spTgt spid="15"/>
                                        </p:tgtEl>
                                      </p:cBhvr>
                                      <p:to x="100000" y="100000"/>
                                    </p:animScale>
                                    <p:animScale>
                                      <p:cBhvr>
                                        <p:cTn id="24" dur="39">
                                          <p:stCondLst>
                                            <p:cond delay="1968"/>
                                          </p:stCondLst>
                                        </p:cTn>
                                        <p:tgtEl>
                                          <p:spTgt spid="15"/>
                                        </p:tgtEl>
                                      </p:cBhvr>
                                      <p:to x="100000" y="80000"/>
                                    </p:animScale>
                                    <p:animScale>
                                      <p:cBhvr>
                                        <p:cTn id="25" dur="249" decel="50000">
                                          <p:stCondLst>
                                            <p:cond delay="2007"/>
                                          </p:stCondLst>
                                        </p:cTn>
                                        <p:tgtEl>
                                          <p:spTgt spid="15"/>
                                        </p:tgtEl>
                                      </p:cBhvr>
                                      <p:to x="100000" y="100000"/>
                                    </p:animScale>
                                    <p:animScale>
                                      <p:cBhvr>
                                        <p:cTn id="26" dur="39">
                                          <p:stCondLst>
                                            <p:cond delay="2463"/>
                                          </p:stCondLst>
                                        </p:cTn>
                                        <p:tgtEl>
                                          <p:spTgt spid="15"/>
                                        </p:tgtEl>
                                      </p:cBhvr>
                                      <p:to x="100000" y="90000"/>
                                    </p:animScale>
                                    <p:animScale>
                                      <p:cBhvr>
                                        <p:cTn id="27" dur="249" decel="50000">
                                          <p:stCondLst>
                                            <p:cond delay="2502"/>
                                          </p:stCondLst>
                                        </p:cTn>
                                        <p:tgtEl>
                                          <p:spTgt spid="15"/>
                                        </p:tgtEl>
                                      </p:cBhvr>
                                      <p:to x="100000" y="100000"/>
                                    </p:animScale>
                                    <p:animScale>
                                      <p:cBhvr>
                                        <p:cTn id="28" dur="39">
                                          <p:stCondLst>
                                            <p:cond delay="2712"/>
                                          </p:stCondLst>
                                        </p:cTn>
                                        <p:tgtEl>
                                          <p:spTgt spid="15"/>
                                        </p:tgtEl>
                                      </p:cBhvr>
                                      <p:to x="100000" y="95000"/>
                                    </p:animScale>
                                    <p:animScale>
                                      <p:cBhvr>
                                        <p:cTn id="29" dur="249" decel="50000">
                                          <p:stCondLst>
                                            <p:cond delay="2751"/>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5" name="Ορθογώνιο: Στρογγύλεμα γωνιών 4">
            <a:extLst>
              <a:ext uri="{FF2B5EF4-FFF2-40B4-BE49-F238E27FC236}">
                <a16:creationId xmlns:a16="http://schemas.microsoft.com/office/drawing/2014/main" id="{5E12C4A7-1C5E-4989-B8AD-506A2A49892C}"/>
              </a:ext>
            </a:extLst>
          </p:cNvPr>
          <p:cNvSpPr/>
          <p:nvPr/>
        </p:nvSpPr>
        <p:spPr>
          <a:xfrm>
            <a:off x="3728567" y="2351633"/>
            <a:ext cx="15718762" cy="2922496"/>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1" defTabSz="755650">
              <a:lnSpc>
                <a:spcPct val="140000"/>
              </a:lnSpc>
              <a:spcBef>
                <a:spcPts val="600"/>
              </a:spcBef>
            </a:pPr>
            <a:r>
              <a:rPr lang="el-GR" sz="2300" dirty="0">
                <a:solidFill>
                  <a:schemeClr val="tx1"/>
                </a:solidFill>
                <a:latin typeface="Arial" panose="020B0604020202020204" pitchFamily="34" charset="0"/>
                <a:cs typeface="Arial" panose="020B0604020202020204" pitchFamily="34" charset="0"/>
              </a:rPr>
              <a:t>Στο αναδυόμενο παράθυρο της </a:t>
            </a:r>
            <a:r>
              <a:rPr lang="el-GR" sz="2300" dirty="0">
                <a:solidFill>
                  <a:srgbClr val="00B050"/>
                </a:solidFill>
                <a:latin typeface="Arial Black" panose="020B0A04020102020204" pitchFamily="34" charset="0"/>
                <a:cs typeface="Arial" panose="020B0604020202020204" pitchFamily="34" charset="0"/>
              </a:rPr>
              <a:t>Προσυμπλήρωσης</a:t>
            </a:r>
            <a:r>
              <a:rPr lang="el-GR" sz="2300" dirty="0">
                <a:solidFill>
                  <a:schemeClr val="tx1"/>
                </a:solidFill>
                <a:latin typeface="Arial" panose="020B0604020202020204" pitchFamily="34" charset="0"/>
                <a:cs typeface="Arial" panose="020B0604020202020204" pitchFamily="34" charset="0"/>
              </a:rPr>
              <a:t>:</a:t>
            </a:r>
          </a:p>
          <a:p>
            <a:pPr marL="914400" lvl="1" indent="-457200" defTabSz="755650">
              <a:lnSpc>
                <a:spcPct val="140000"/>
              </a:lnSpc>
              <a:spcBef>
                <a:spcPts val="600"/>
              </a:spcBef>
              <a:buFont typeface="Arial" panose="020B0604020202020204" pitchFamily="34" charset="0"/>
              <a:buChar char="•"/>
            </a:pPr>
            <a:r>
              <a:rPr lang="el-GR" sz="2300" dirty="0">
                <a:solidFill>
                  <a:schemeClr val="tx1"/>
                </a:solidFill>
                <a:latin typeface="Arial" panose="020B0604020202020204" pitchFamily="34" charset="0"/>
                <a:cs typeface="Arial" panose="020B0604020202020204" pitchFamily="34" charset="0"/>
              </a:rPr>
              <a:t>Στα </a:t>
            </a:r>
            <a:r>
              <a:rPr lang="el-GR" sz="2300" b="1" dirty="0">
                <a:solidFill>
                  <a:schemeClr val="tx1"/>
                </a:solidFill>
                <a:latin typeface="Arial" panose="020B0604020202020204" pitchFamily="34" charset="0"/>
                <a:cs typeface="Arial" panose="020B0604020202020204" pitchFamily="34" charset="0"/>
              </a:rPr>
              <a:t>Κριτήρια Αναζήτησης </a:t>
            </a:r>
            <a:r>
              <a:rPr lang="el-GR" sz="2300" dirty="0">
                <a:solidFill>
                  <a:schemeClr val="tx1"/>
                </a:solidFill>
                <a:latin typeface="Arial" panose="020B0604020202020204" pitchFamily="34" charset="0"/>
                <a:cs typeface="Arial" panose="020B0604020202020204" pitchFamily="34" charset="0"/>
              </a:rPr>
              <a:t>τα </a:t>
            </a:r>
            <a:r>
              <a:rPr lang="el-GR" sz="2300" dirty="0">
                <a:solidFill>
                  <a:srgbClr val="0070C0"/>
                </a:solidFill>
                <a:latin typeface="Arial Black" panose="020B0A04020102020204" pitchFamily="34" charset="0"/>
                <a:cs typeface="Arial" panose="020B0604020202020204" pitchFamily="34" charset="0"/>
              </a:rPr>
              <a:t>πεδία ημερομηνιών</a:t>
            </a:r>
            <a:r>
              <a:rPr lang="el-GR" sz="2300" dirty="0">
                <a:solidFill>
                  <a:schemeClr val="tx1"/>
                </a:solidFill>
                <a:latin typeface="Arial Black" panose="020B0A04020102020204" pitchFamily="34" charset="0"/>
                <a:cs typeface="Arial" panose="020B0604020202020204" pitchFamily="34" charset="0"/>
              </a:rPr>
              <a:t> </a:t>
            </a:r>
            <a:r>
              <a:rPr lang="el-GR" sz="2300" dirty="0">
                <a:solidFill>
                  <a:schemeClr val="tx1"/>
                </a:solidFill>
                <a:latin typeface="Arial" panose="020B0604020202020204" pitchFamily="34" charset="0"/>
                <a:cs typeface="Arial" panose="020B0604020202020204" pitchFamily="34" charset="0"/>
              </a:rPr>
              <a:t>έρχονται συμπληρωμένα με τις τιμές της Περιόδου Αναφοράς του Δελτίου Παρακολούθησης που όρισε ο χρήστης κατά τη «Δημιουργία» του</a:t>
            </a:r>
          </a:p>
          <a:p>
            <a:pPr marL="914400" lvl="1" indent="-457200" defTabSz="755650">
              <a:lnSpc>
                <a:spcPct val="140000"/>
              </a:lnSpc>
              <a:spcBef>
                <a:spcPts val="600"/>
              </a:spcBef>
              <a:buFont typeface="Arial" panose="020B0604020202020204" pitchFamily="34" charset="0"/>
              <a:buChar char="•"/>
            </a:pPr>
            <a:r>
              <a:rPr lang="el-GR" sz="2300" dirty="0">
                <a:solidFill>
                  <a:schemeClr val="tx1"/>
                </a:solidFill>
                <a:latin typeface="Arial" panose="020B0604020202020204" pitchFamily="34" charset="0"/>
                <a:cs typeface="Arial" panose="020B0604020202020204" pitchFamily="34" charset="0"/>
              </a:rPr>
              <a:t>Τα πεδία </a:t>
            </a:r>
            <a:r>
              <a:rPr lang="el-GR" sz="2300" dirty="0">
                <a:solidFill>
                  <a:srgbClr val="0070C0"/>
                </a:solidFill>
                <a:latin typeface="Arial Black" panose="020B0A04020102020204" pitchFamily="34" charset="0"/>
                <a:cs typeface="Arial" panose="020B0604020202020204" pitchFamily="34" charset="0"/>
              </a:rPr>
              <a:t>ΑΦΜ Εκδότη Παραστατικού</a:t>
            </a:r>
            <a:r>
              <a:rPr lang="el-GR" sz="2300" dirty="0">
                <a:solidFill>
                  <a:schemeClr val="tx1"/>
                </a:solidFill>
                <a:latin typeface="Arial" panose="020B0604020202020204" pitchFamily="34" charset="0"/>
                <a:cs typeface="Arial" panose="020B0604020202020204" pitchFamily="34" charset="0"/>
              </a:rPr>
              <a:t> και </a:t>
            </a:r>
            <a:r>
              <a:rPr lang="el-GR" sz="2300" dirty="0">
                <a:solidFill>
                  <a:srgbClr val="0070C0"/>
                </a:solidFill>
                <a:latin typeface="Arial Black" panose="020B0A04020102020204" pitchFamily="34" charset="0"/>
                <a:cs typeface="Arial" panose="020B0604020202020204" pitchFamily="34" charset="0"/>
              </a:rPr>
              <a:t>Υποέργο</a:t>
            </a:r>
            <a:r>
              <a:rPr lang="el-GR" sz="2300" dirty="0">
                <a:solidFill>
                  <a:schemeClr val="tx1"/>
                </a:solidFill>
                <a:latin typeface="Arial" panose="020B0604020202020204" pitchFamily="34" charset="0"/>
                <a:cs typeface="Arial" panose="020B0604020202020204" pitchFamily="34" charset="0"/>
              </a:rPr>
              <a:t> δύναται να χρησιμοποιηθούν υπό την προϋπόθεση ότι έχει καταχωριστεί η αντίστοιχη πληροφορία στο ePDE (διαφορετικά παραμένουν κενά)</a:t>
            </a:r>
          </a:p>
        </p:txBody>
      </p:sp>
      <p:pic>
        <p:nvPicPr>
          <p:cNvPr id="3" name="Εικόνα 2">
            <a:extLst>
              <a:ext uri="{FF2B5EF4-FFF2-40B4-BE49-F238E27FC236}">
                <a16:creationId xmlns:a16="http://schemas.microsoft.com/office/drawing/2014/main" id="{6E6DCD02-CE6A-FB46-D594-70422B3B81C7}"/>
              </a:ext>
            </a:extLst>
          </p:cNvPr>
          <p:cNvPicPr>
            <a:picLocks noChangeAspect="1"/>
          </p:cNvPicPr>
          <p:nvPr/>
        </p:nvPicPr>
        <p:blipFill>
          <a:blip r:embed="rId6"/>
          <a:stretch>
            <a:fillRect/>
          </a:stretch>
        </p:blipFill>
        <p:spPr>
          <a:xfrm>
            <a:off x="2724209" y="5774245"/>
            <a:ext cx="13330656" cy="5123625"/>
          </a:xfrm>
          <a:prstGeom prst="rect">
            <a:avLst/>
          </a:prstGeom>
          <a:effectLst>
            <a:glow rad="228600">
              <a:schemeClr val="bg1">
                <a:alpha val="40000"/>
              </a:schemeClr>
            </a:glow>
            <a:softEdge rad="12700"/>
          </a:effectLst>
        </p:spPr>
      </p:pic>
      <p:sp>
        <p:nvSpPr>
          <p:cNvPr id="6" name="Ορθογώνιο: Στρογγύλεμα γωνιών 5">
            <a:extLst>
              <a:ext uri="{FF2B5EF4-FFF2-40B4-BE49-F238E27FC236}">
                <a16:creationId xmlns:a16="http://schemas.microsoft.com/office/drawing/2014/main" id="{8D248C39-9A1D-6918-5183-3895E6F64939}"/>
              </a:ext>
            </a:extLst>
          </p:cNvPr>
          <p:cNvSpPr/>
          <p:nvPr/>
        </p:nvSpPr>
        <p:spPr>
          <a:xfrm>
            <a:off x="2773196" y="6531429"/>
            <a:ext cx="6517761" cy="10123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E27D127C-FB68-0DA7-8373-01CFEFFD2BA5}"/>
              </a:ext>
            </a:extLst>
          </p:cNvPr>
          <p:cNvSpPr/>
          <p:nvPr/>
        </p:nvSpPr>
        <p:spPr>
          <a:xfrm>
            <a:off x="9504447" y="6972300"/>
            <a:ext cx="5076966" cy="4735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70FE94E3-231F-2E76-5BAB-1D971EC7BFCA}"/>
              </a:ext>
            </a:extLst>
          </p:cNvPr>
          <p:cNvSpPr/>
          <p:nvPr/>
        </p:nvSpPr>
        <p:spPr>
          <a:xfrm>
            <a:off x="14940561" y="6711048"/>
            <a:ext cx="1032579" cy="1012371"/>
          </a:xfrm>
          <a:prstGeom prst="ellipse">
            <a:avLst/>
          </a:prstGeom>
          <a:solidFill>
            <a:srgbClr val="FFFF00">
              <a:alpha val="29000"/>
            </a:srgbClr>
          </a:solidFill>
          <a:ln>
            <a:solidFill>
              <a:srgbClr val="FF0000"/>
            </a:solidFill>
          </a:ln>
          <a:effectLst>
            <a:glow rad="228600">
              <a:schemeClr val="accent2">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AF8D1D68-4942-C923-C94E-DC1BA0427BFF}"/>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«Προσυμπλήρωση» δεδομένων από ePDE (2/5)</a:t>
            </a:r>
          </a:p>
        </p:txBody>
      </p:sp>
      <p:sp>
        <p:nvSpPr>
          <p:cNvPr id="10" name="TextBox 9">
            <a:extLst>
              <a:ext uri="{FF2B5EF4-FFF2-40B4-BE49-F238E27FC236}">
                <a16:creationId xmlns:a16="http://schemas.microsoft.com/office/drawing/2014/main" id="{688BF636-06F5-534E-E285-BC549CF7927C}"/>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2656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3000"/>
                                        <p:tgtEl>
                                          <p:spTgt spid="5"/>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9" name="Εικόνα 8">
            <a:extLst>
              <a:ext uri="{FF2B5EF4-FFF2-40B4-BE49-F238E27FC236}">
                <a16:creationId xmlns:a16="http://schemas.microsoft.com/office/drawing/2014/main" id="{BCC11F2F-098A-A608-08A7-7DF8AD5FBF81}"/>
              </a:ext>
            </a:extLst>
          </p:cNvPr>
          <p:cNvPicPr>
            <a:picLocks noChangeAspect="1"/>
          </p:cNvPicPr>
          <p:nvPr/>
        </p:nvPicPr>
        <p:blipFill>
          <a:blip r:embed="rId6"/>
          <a:stretch>
            <a:fillRect/>
          </a:stretch>
        </p:blipFill>
        <p:spPr>
          <a:xfrm>
            <a:off x="2730576" y="5221661"/>
            <a:ext cx="12030453" cy="5810684"/>
          </a:xfrm>
          <a:prstGeom prst="rect">
            <a:avLst/>
          </a:prstGeom>
          <a:effectLst>
            <a:glow rad="228600">
              <a:schemeClr val="bg1">
                <a:alpha val="40000"/>
              </a:schemeClr>
            </a:glow>
            <a:softEdge rad="12700"/>
          </a:effectLst>
        </p:spPr>
      </p:pic>
      <p:sp>
        <p:nvSpPr>
          <p:cNvPr id="11" name="Ορθογώνιο: Στρογγύλεμα γωνιών 10">
            <a:extLst>
              <a:ext uri="{FF2B5EF4-FFF2-40B4-BE49-F238E27FC236}">
                <a16:creationId xmlns:a16="http://schemas.microsoft.com/office/drawing/2014/main" id="{72F2D70E-3616-25BF-4F7E-E36AAF305A66}"/>
              </a:ext>
            </a:extLst>
          </p:cNvPr>
          <p:cNvSpPr/>
          <p:nvPr/>
        </p:nvSpPr>
        <p:spPr>
          <a:xfrm>
            <a:off x="2973292" y="8523514"/>
            <a:ext cx="11706094" cy="2939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Στρογγύλεμα γωνιών 13">
            <a:extLst>
              <a:ext uri="{FF2B5EF4-FFF2-40B4-BE49-F238E27FC236}">
                <a16:creationId xmlns:a16="http://schemas.microsoft.com/office/drawing/2014/main" id="{95C81D95-0D56-B808-B5E2-0021FF7081FA}"/>
              </a:ext>
            </a:extLst>
          </p:cNvPr>
          <p:cNvSpPr/>
          <p:nvPr/>
        </p:nvSpPr>
        <p:spPr>
          <a:xfrm>
            <a:off x="12540344" y="7870372"/>
            <a:ext cx="2139042" cy="589516"/>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2" name="Ομάδα 21">
            <a:extLst>
              <a:ext uri="{FF2B5EF4-FFF2-40B4-BE49-F238E27FC236}">
                <a16:creationId xmlns:a16="http://schemas.microsoft.com/office/drawing/2014/main" id="{69069E7B-ABE3-90DC-12E9-6EC573552C24}"/>
              </a:ext>
            </a:extLst>
          </p:cNvPr>
          <p:cNvGrpSpPr/>
          <p:nvPr/>
        </p:nvGrpSpPr>
        <p:grpSpPr>
          <a:xfrm>
            <a:off x="3728566" y="2351633"/>
            <a:ext cx="16022717" cy="2390999"/>
            <a:chOff x="3728566" y="2351633"/>
            <a:chExt cx="16022717" cy="2390999"/>
          </a:xfrm>
        </p:grpSpPr>
        <p:sp>
          <p:nvSpPr>
            <p:cNvPr id="10" name="Ορθογώνιο: Στρογγύλεμα γωνιών 9">
              <a:extLst>
                <a:ext uri="{FF2B5EF4-FFF2-40B4-BE49-F238E27FC236}">
                  <a16:creationId xmlns:a16="http://schemas.microsoft.com/office/drawing/2014/main" id="{A327209C-4431-8294-EA08-3EBE1966817B}"/>
                </a:ext>
              </a:extLst>
            </p:cNvPr>
            <p:cNvSpPr/>
            <p:nvPr/>
          </p:nvSpPr>
          <p:spPr>
            <a:xfrm>
              <a:off x="3728566" y="2351633"/>
              <a:ext cx="16022717" cy="2390999"/>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1" defTabSz="755650">
                <a:lnSpc>
                  <a:spcPct val="140000"/>
                </a:lnSpc>
                <a:spcBef>
                  <a:spcPts val="600"/>
                </a:spcBef>
              </a:pPr>
              <a:r>
                <a:rPr lang="el-GR" sz="2300" dirty="0">
                  <a:solidFill>
                    <a:schemeClr val="tx1"/>
                  </a:solidFill>
                  <a:latin typeface="Arial" panose="020B0604020202020204" pitchFamily="34" charset="0"/>
                  <a:cs typeface="Arial" panose="020B0604020202020204" pitchFamily="34" charset="0"/>
                </a:rPr>
                <a:t>Με την                     στο παράθυρο της </a:t>
              </a:r>
              <a:r>
                <a:rPr lang="el-GR" sz="2300" dirty="0">
                  <a:solidFill>
                    <a:srgbClr val="00B050"/>
                  </a:solidFill>
                  <a:latin typeface="Arial Black" panose="020B0A04020102020204" pitchFamily="34" charset="0"/>
                  <a:cs typeface="Arial" panose="020B0604020202020204" pitchFamily="34" charset="0"/>
                </a:rPr>
                <a:t>Προσυμπλήρωσης</a:t>
              </a:r>
              <a:r>
                <a:rPr lang="el-GR" sz="2300" dirty="0">
                  <a:solidFill>
                    <a:schemeClr val="tx1"/>
                  </a:solidFill>
                  <a:latin typeface="Arial" panose="020B0604020202020204" pitchFamily="34" charset="0"/>
                  <a:cs typeface="Arial" panose="020B0604020202020204" pitchFamily="34" charset="0"/>
                </a:rPr>
                <a:t> εμφανίζονται </a:t>
              </a:r>
              <a:r>
                <a:rPr lang="el-GR" sz="2300" u="sng" dirty="0">
                  <a:solidFill>
                    <a:srgbClr val="FF0000"/>
                  </a:solidFill>
                  <a:latin typeface="Arial" panose="020B0604020202020204" pitchFamily="34" charset="0"/>
                  <a:cs typeface="Arial" panose="020B0604020202020204" pitchFamily="34" charset="0"/>
                </a:rPr>
                <a:t>συσχετισμοί μεταξύ Παραστατικών</a:t>
              </a:r>
              <a:r>
                <a:rPr lang="el-GR" sz="2300" dirty="0">
                  <a:solidFill>
                    <a:schemeClr val="tx1"/>
                  </a:solidFill>
                  <a:latin typeface="Arial" panose="020B0604020202020204" pitchFamily="34" charset="0"/>
                  <a:cs typeface="Arial" panose="020B0604020202020204" pitchFamily="34" charset="0"/>
                </a:rPr>
                <a:t>:</a:t>
              </a:r>
            </a:p>
            <a:p>
              <a:pPr marL="914400" lvl="1" indent="-457200" defTabSz="755650">
                <a:lnSpc>
                  <a:spcPct val="140000"/>
                </a:lnSpc>
                <a:spcBef>
                  <a:spcPts val="600"/>
                </a:spcBef>
                <a:buFont typeface="Arial" panose="020B0604020202020204" pitchFamily="34" charset="0"/>
                <a:buChar char="•"/>
              </a:pPr>
              <a:r>
                <a:rPr lang="el-GR" sz="2300" dirty="0">
                  <a:solidFill>
                    <a:schemeClr val="tx1"/>
                  </a:solidFill>
                  <a:latin typeface="Arial" panose="020B0604020202020204" pitchFamily="34" charset="0"/>
                  <a:cs typeface="Arial" panose="020B0604020202020204" pitchFamily="34" charset="0"/>
                </a:rPr>
                <a:t>Ο χρήστης επιλέγει τους </a:t>
              </a:r>
              <a:r>
                <a:rPr lang="el-GR" sz="2300" dirty="0">
                  <a:solidFill>
                    <a:srgbClr val="0070C0"/>
                  </a:solidFill>
                  <a:latin typeface="Arial Black" panose="020B0A04020102020204" pitchFamily="34" charset="0"/>
                  <a:cs typeface="Arial" panose="020B0604020202020204" pitchFamily="34" charset="0"/>
                </a:rPr>
                <a:t>Συσχετισμούς</a:t>
              </a:r>
              <a:r>
                <a:rPr lang="el-GR" sz="2300" dirty="0">
                  <a:solidFill>
                    <a:schemeClr val="tx1"/>
                  </a:solidFill>
                  <a:latin typeface="Arial" panose="020B0604020202020204" pitchFamily="34" charset="0"/>
                  <a:cs typeface="Arial" panose="020B0604020202020204" pitchFamily="34" charset="0"/>
                </a:rPr>
                <a:t> που επιθυμεί (μέσω του check-box)</a:t>
              </a:r>
            </a:p>
            <a:p>
              <a:pPr marL="914400" lvl="1" indent="-457200" defTabSz="755650">
                <a:lnSpc>
                  <a:spcPct val="140000"/>
                </a:lnSpc>
                <a:spcBef>
                  <a:spcPts val="600"/>
                </a:spcBef>
                <a:buFont typeface="Arial" panose="020B0604020202020204" pitchFamily="34" charset="0"/>
                <a:buChar char="•"/>
              </a:pPr>
              <a:r>
                <a:rPr lang="el-GR" sz="2300" dirty="0">
                  <a:solidFill>
                    <a:schemeClr val="tx1"/>
                  </a:solidFill>
                  <a:latin typeface="Arial" panose="020B0604020202020204" pitchFamily="34" charset="0"/>
                  <a:cs typeface="Arial" panose="020B0604020202020204" pitchFamily="34" charset="0"/>
                </a:rPr>
                <a:t>Το σύστημα υπολογίζει αυτομάτως το </a:t>
              </a:r>
              <a:r>
                <a:rPr lang="el-GR" sz="2300" dirty="0">
                  <a:solidFill>
                    <a:srgbClr val="0070C0"/>
                  </a:solidFill>
                  <a:latin typeface="Arial Black" panose="020B0A04020102020204" pitchFamily="34" charset="0"/>
                  <a:cs typeface="Arial" panose="020B0604020202020204" pitchFamily="34" charset="0"/>
                </a:rPr>
                <a:t>Ποσό Υποέργου</a:t>
              </a:r>
              <a:r>
                <a:rPr lang="el-GR" sz="2300" dirty="0">
                  <a:solidFill>
                    <a:schemeClr val="tx1"/>
                  </a:solidFill>
                  <a:latin typeface="Arial" panose="020B0604020202020204" pitchFamily="34" charset="0"/>
                  <a:cs typeface="Arial" panose="020B0604020202020204" pitchFamily="34" charset="0"/>
                </a:rPr>
                <a:t>: θα είναι το άθροισμα της στήλης </a:t>
              </a:r>
              <a:r>
                <a:rPr lang="el-GR" sz="2300" b="1" dirty="0">
                  <a:solidFill>
                    <a:schemeClr val="tx1"/>
                  </a:solidFill>
                  <a:latin typeface="Arial Black" panose="020B0A04020102020204" pitchFamily="34" charset="0"/>
                  <a:cs typeface="Arial" panose="020B0604020202020204" pitchFamily="34" charset="0"/>
                </a:rPr>
                <a:t>Ποσό Συναλλαγής</a:t>
              </a:r>
              <a:r>
                <a:rPr lang="el-GR" sz="2300" b="1" dirty="0">
                  <a:solidFill>
                    <a:schemeClr val="tx1"/>
                  </a:solidFill>
                  <a:latin typeface="Arial" panose="020B0604020202020204" pitchFamily="34" charset="0"/>
                  <a:cs typeface="Arial" panose="020B0604020202020204" pitchFamily="34" charset="0"/>
                </a:rPr>
                <a:t> </a:t>
              </a:r>
              <a:r>
                <a:rPr lang="el-GR" sz="2300" dirty="0">
                  <a:solidFill>
                    <a:schemeClr val="tx1"/>
                  </a:solidFill>
                  <a:latin typeface="Arial" panose="020B0604020202020204" pitchFamily="34" charset="0"/>
                  <a:cs typeface="Arial" panose="020B0604020202020204" pitchFamily="34" charset="0"/>
                </a:rPr>
                <a:t>των Συσχετισμών που περιλαμβάνουν το ίδιο EPS πληρωμής που έχει επιλέξει ο χρήστης</a:t>
              </a:r>
            </a:p>
          </p:txBody>
        </p:sp>
        <p:sp>
          <p:nvSpPr>
            <p:cNvPr id="17" name="Ορθογώνιο: Στρογγύλεμα γωνιών 16">
              <a:extLst>
                <a:ext uri="{FF2B5EF4-FFF2-40B4-BE49-F238E27FC236}">
                  <a16:creationId xmlns:a16="http://schemas.microsoft.com/office/drawing/2014/main" id="{4BCAEEC0-F7F1-4280-7117-816334C161BE}"/>
                </a:ext>
              </a:extLst>
            </p:cNvPr>
            <p:cNvSpPr/>
            <p:nvPr/>
          </p:nvSpPr>
          <p:spPr>
            <a:xfrm>
              <a:off x="5348925" y="2521362"/>
              <a:ext cx="1443760" cy="480870"/>
            </a:xfrm>
            <a:prstGeom prst="roundRect">
              <a:avLst/>
            </a:prstGeom>
            <a:solidFill>
              <a:srgbClr val="FFCC00"/>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ym typeface="Wingdings" panose="05000000000000000000" pitchFamily="2" charset="2"/>
                </a:rPr>
                <a:t>Λήψη</a:t>
              </a:r>
              <a:endParaRPr lang="el-GR" sz="1400" b="1" dirty="0"/>
            </a:p>
          </p:txBody>
        </p:sp>
      </p:grpSp>
      <p:grpSp>
        <p:nvGrpSpPr>
          <p:cNvPr id="21" name="Ομάδα 20">
            <a:extLst>
              <a:ext uri="{FF2B5EF4-FFF2-40B4-BE49-F238E27FC236}">
                <a16:creationId xmlns:a16="http://schemas.microsoft.com/office/drawing/2014/main" id="{D9E9AEA7-6ED3-AB8E-E442-9C32DD241A65}"/>
              </a:ext>
            </a:extLst>
          </p:cNvPr>
          <p:cNvGrpSpPr/>
          <p:nvPr/>
        </p:nvGrpSpPr>
        <p:grpSpPr>
          <a:xfrm>
            <a:off x="15397843" y="5507184"/>
            <a:ext cx="4353440" cy="3745304"/>
            <a:chOff x="15397843" y="5507184"/>
            <a:chExt cx="4353440" cy="3745304"/>
          </a:xfrm>
        </p:grpSpPr>
        <p:sp>
          <p:nvSpPr>
            <p:cNvPr id="19" name="Ορθογώνιο: Στρογγύλεμα γωνιών 18">
              <a:extLst>
                <a:ext uri="{FF2B5EF4-FFF2-40B4-BE49-F238E27FC236}">
                  <a16:creationId xmlns:a16="http://schemas.microsoft.com/office/drawing/2014/main" id="{EB4DCC35-4E4F-0979-78D8-6E27825A47EF}"/>
                </a:ext>
              </a:extLst>
            </p:cNvPr>
            <p:cNvSpPr/>
            <p:nvPr/>
          </p:nvSpPr>
          <p:spPr>
            <a:xfrm>
              <a:off x="15397843" y="5507184"/>
              <a:ext cx="4353440" cy="3745304"/>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endParaRPr lang="el-GR" sz="2800" dirty="0">
                <a:solidFill>
                  <a:schemeClr val="tx1"/>
                </a:solidFill>
                <a:latin typeface="Arial" panose="020B0604020202020204" pitchFamily="34" charset="0"/>
                <a:cs typeface="Arial" panose="020B0604020202020204" pitchFamily="34" charset="0"/>
              </a:endParaRP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Ο χρήστης επιβεβαιώνει ή τροποποιεί το </a:t>
              </a:r>
            </a:p>
            <a:p>
              <a:pPr marL="72000" algn="ctr">
                <a:lnSpc>
                  <a:spcPct val="140000"/>
                </a:lnSpc>
              </a:pPr>
              <a:r>
                <a:rPr lang="el-GR" sz="2300" dirty="0">
                  <a:solidFill>
                    <a:srgbClr val="0070C0"/>
                  </a:solidFill>
                  <a:latin typeface="Arial Black" panose="020B0A04020102020204" pitchFamily="34" charset="0"/>
                  <a:cs typeface="Arial" panose="020B0604020202020204" pitchFamily="34" charset="0"/>
                </a:rPr>
                <a:t>Ποσό Υποέργου </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με </a:t>
              </a:r>
              <a:r>
                <a:rPr lang="el-GR" sz="2300" b="1" dirty="0">
                  <a:solidFill>
                    <a:srgbClr val="FF0000"/>
                  </a:solidFill>
                  <a:latin typeface="Arial" panose="020B0604020202020204" pitchFamily="34" charset="0"/>
                  <a:cs typeface="Arial" panose="020B0604020202020204" pitchFamily="34" charset="0"/>
                </a:rPr>
                <a:t>προσοχή!</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(ανοικτό προς επεξεργασία)</a:t>
              </a:r>
            </a:p>
          </p:txBody>
        </p:sp>
        <p:sp>
          <p:nvSpPr>
            <p:cNvPr id="20" name="Google Shape;769;p37">
              <a:extLst>
                <a:ext uri="{FF2B5EF4-FFF2-40B4-BE49-F238E27FC236}">
                  <a16:creationId xmlns:a16="http://schemas.microsoft.com/office/drawing/2014/main" id="{62246471-5F66-568E-68C6-1669B8E34D16}"/>
                </a:ext>
              </a:extLst>
            </p:cNvPr>
            <p:cNvSpPr/>
            <p:nvPr/>
          </p:nvSpPr>
          <p:spPr>
            <a:xfrm>
              <a:off x="17087284" y="5654675"/>
              <a:ext cx="969078" cy="85875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Ορθογώνιο 1">
            <a:extLst>
              <a:ext uri="{FF2B5EF4-FFF2-40B4-BE49-F238E27FC236}">
                <a16:creationId xmlns:a16="http://schemas.microsoft.com/office/drawing/2014/main" id="{EBC59991-2142-30D1-2C47-62A6C49BF5C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«Προσυμπλήρωση» δεδομένων από ePDE (3/5)</a:t>
            </a:r>
          </a:p>
        </p:txBody>
      </p:sp>
      <p:sp>
        <p:nvSpPr>
          <p:cNvPr id="3" name="TextBox 2">
            <a:extLst>
              <a:ext uri="{FF2B5EF4-FFF2-40B4-BE49-F238E27FC236}">
                <a16:creationId xmlns:a16="http://schemas.microsoft.com/office/drawing/2014/main" id="{A825B70B-414F-9DB8-FCC3-3980F563C372}"/>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01080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3000"/>
                                        <p:tgtEl>
                                          <p:spTgt spid="22"/>
                                        </p:tgtEl>
                                      </p:cBhvr>
                                    </p:animEffect>
                                  </p:childTnLst>
                                </p:cTn>
                              </p:par>
                              <p:par>
                                <p:cTn id="12" presetID="21" presetClass="entr" presetSubtype="1" fill="hold" grpId="0"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par>
                                <p:cTn id="15" presetID="26"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sp>
        <p:nvSpPr>
          <p:cNvPr id="10" name="Ορθογώνιο: Στρογγύλεμα γωνιών 9">
            <a:extLst>
              <a:ext uri="{FF2B5EF4-FFF2-40B4-BE49-F238E27FC236}">
                <a16:creationId xmlns:a16="http://schemas.microsoft.com/office/drawing/2014/main" id="{A327209C-4431-8294-EA08-3EBE1966817B}"/>
              </a:ext>
            </a:extLst>
          </p:cNvPr>
          <p:cNvSpPr/>
          <p:nvPr/>
        </p:nvSpPr>
        <p:spPr>
          <a:xfrm>
            <a:off x="3728566" y="2351634"/>
            <a:ext cx="14673733" cy="1323440"/>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1" defTabSz="755650">
              <a:lnSpc>
                <a:spcPct val="140000"/>
              </a:lnSpc>
              <a:spcBef>
                <a:spcPts val="600"/>
              </a:spcBef>
            </a:pPr>
            <a:r>
              <a:rPr lang="el-GR" sz="2400" dirty="0">
                <a:solidFill>
                  <a:schemeClr val="tx1"/>
                </a:solidFill>
                <a:latin typeface="Arial" panose="020B0604020202020204" pitchFamily="34" charset="0"/>
                <a:cs typeface="Arial" panose="020B0604020202020204" pitchFamily="34" charset="0"/>
              </a:rPr>
              <a:t>Όταν το check</a:t>
            </a:r>
            <a:r>
              <a:rPr lang="en-US" sz="2400"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box του </a:t>
            </a:r>
            <a:r>
              <a:rPr lang="el-GR" sz="2400" dirty="0">
                <a:solidFill>
                  <a:srgbClr val="0070C0"/>
                </a:solidFill>
                <a:latin typeface="Arial Black" panose="020B0A04020102020204" pitchFamily="34" charset="0"/>
                <a:cs typeface="Arial" panose="020B0604020202020204" pitchFamily="34" charset="0"/>
              </a:rPr>
              <a:t>Συσχετισμού</a:t>
            </a:r>
            <a:r>
              <a:rPr lang="el-GR" sz="2400" dirty="0">
                <a:solidFill>
                  <a:schemeClr val="tx1"/>
                </a:solidFill>
                <a:latin typeface="Arial" panose="020B0604020202020204" pitchFamily="34" charset="0"/>
                <a:cs typeface="Arial" panose="020B0604020202020204" pitchFamily="34" charset="0"/>
              </a:rPr>
              <a:t> είναι </a:t>
            </a:r>
            <a:r>
              <a:rPr lang="el-GR" sz="2400" b="1" dirty="0">
                <a:solidFill>
                  <a:schemeClr val="tx1"/>
                </a:solidFill>
                <a:latin typeface="Arial" panose="020B0604020202020204" pitchFamily="34" charset="0"/>
                <a:cs typeface="Arial" panose="020B0604020202020204" pitchFamily="34" charset="0"/>
              </a:rPr>
              <a:t>ανενεργό</a:t>
            </a:r>
            <a:r>
              <a:rPr lang="el-GR" sz="2400" dirty="0">
                <a:solidFill>
                  <a:schemeClr val="tx1"/>
                </a:solidFill>
                <a:latin typeface="Arial" panose="020B0604020202020204" pitchFamily="34" charset="0"/>
                <a:cs typeface="Arial" panose="020B0604020202020204" pitchFamily="34" charset="0"/>
              </a:rPr>
              <a:t> δεν υπάρχει δυνατότητα επιλογής του </a:t>
            </a:r>
            <a:endParaRPr lang="en-US" sz="2400" dirty="0">
              <a:solidFill>
                <a:schemeClr val="tx1"/>
              </a:solidFill>
              <a:latin typeface="Arial" panose="020B0604020202020204" pitchFamily="34" charset="0"/>
              <a:cs typeface="Arial" panose="020B0604020202020204" pitchFamily="34" charset="0"/>
            </a:endParaRPr>
          </a:p>
          <a:p>
            <a:pPr lvl="1" defTabSz="755650">
              <a:lnSpc>
                <a:spcPct val="140000"/>
              </a:lnSpc>
              <a:spcBef>
                <a:spcPts val="600"/>
              </a:spcBef>
            </a:pPr>
            <a:r>
              <a:rPr lang="el-GR" sz="2400" dirty="0">
                <a:solidFill>
                  <a:schemeClr val="tx1"/>
                </a:solidFill>
                <a:latin typeface="Arial" panose="020B0604020202020204" pitchFamily="34" charset="0"/>
                <a:cs typeface="Arial" panose="020B0604020202020204" pitchFamily="34" charset="0"/>
              </a:rPr>
              <a:t>Η αιτιολογία εμφανίζεται με τη μορφή </a:t>
            </a:r>
            <a:r>
              <a:rPr lang="en-US" sz="2400" b="1" dirty="0">
                <a:solidFill>
                  <a:srgbClr val="FF0000"/>
                </a:solidFill>
                <a:latin typeface="Arial" panose="020B0604020202020204" pitchFamily="34" charset="0"/>
                <a:cs typeface="Arial" panose="020B0604020202020204" pitchFamily="34" charset="0"/>
              </a:rPr>
              <a:t>tooltip</a:t>
            </a:r>
            <a:r>
              <a:rPr lang="el-GR"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όταν οδηγήσουμε τον κέρσορα επάνω στο check</a:t>
            </a:r>
            <a:r>
              <a:rPr lang="en-US" sz="2400" dirty="0">
                <a:solidFill>
                  <a:schemeClr val="tx1"/>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box</a:t>
            </a:r>
            <a:r>
              <a:rPr lang="en-US" sz="2400" dirty="0">
                <a:solidFill>
                  <a:schemeClr val="tx1"/>
                </a:solidFill>
                <a:latin typeface="Arial" panose="020B0604020202020204" pitchFamily="34" charset="0"/>
                <a:cs typeface="Arial" panose="020B0604020202020204" pitchFamily="34" charset="0"/>
              </a:rPr>
              <a:t>)</a:t>
            </a:r>
            <a:endParaRPr lang="el-GR" sz="2400" dirty="0">
              <a:solidFill>
                <a:schemeClr val="tx1"/>
              </a:solidFill>
              <a:latin typeface="Arial" panose="020B0604020202020204" pitchFamily="34" charset="0"/>
              <a:cs typeface="Arial" panose="020B0604020202020204" pitchFamily="34" charset="0"/>
            </a:endParaRPr>
          </a:p>
        </p:txBody>
      </p:sp>
      <p:pic>
        <p:nvPicPr>
          <p:cNvPr id="2" name="Εικόνα 1">
            <a:extLst>
              <a:ext uri="{FF2B5EF4-FFF2-40B4-BE49-F238E27FC236}">
                <a16:creationId xmlns:a16="http://schemas.microsoft.com/office/drawing/2014/main" id="{53876239-250A-68FE-179E-975CAA856636}"/>
              </a:ext>
            </a:extLst>
          </p:cNvPr>
          <p:cNvPicPr>
            <a:picLocks noChangeAspect="1"/>
          </p:cNvPicPr>
          <p:nvPr/>
        </p:nvPicPr>
        <p:blipFill rotWithShape="1">
          <a:blip r:embed="rId5"/>
          <a:srcRect l="9695" t="10642" r="12846" b="27982"/>
          <a:stretch/>
        </p:blipFill>
        <p:spPr>
          <a:xfrm>
            <a:off x="2779735" y="4623774"/>
            <a:ext cx="14006038" cy="6242608"/>
          </a:xfrm>
          <a:prstGeom prst="rect">
            <a:avLst/>
          </a:prstGeom>
          <a:effectLst>
            <a:glow rad="228600">
              <a:schemeClr val="bg1">
                <a:alpha val="40000"/>
              </a:schemeClr>
            </a:glow>
            <a:softEdge rad="12700"/>
          </a:effectLst>
        </p:spPr>
      </p:pic>
      <p:grpSp>
        <p:nvGrpSpPr>
          <p:cNvPr id="7" name="Ομάδα 6">
            <a:extLst>
              <a:ext uri="{FF2B5EF4-FFF2-40B4-BE49-F238E27FC236}">
                <a16:creationId xmlns:a16="http://schemas.microsoft.com/office/drawing/2014/main" id="{2B54DE38-9BB3-F10E-EFF1-F92D94F13AAB}"/>
              </a:ext>
            </a:extLst>
          </p:cNvPr>
          <p:cNvGrpSpPr/>
          <p:nvPr/>
        </p:nvGrpSpPr>
        <p:grpSpPr>
          <a:xfrm>
            <a:off x="3120250" y="3445326"/>
            <a:ext cx="6758534" cy="5669008"/>
            <a:chOff x="3022280" y="3461657"/>
            <a:chExt cx="6758534" cy="5669008"/>
          </a:xfrm>
        </p:grpSpPr>
        <p:sp>
          <p:nvSpPr>
            <p:cNvPr id="3" name="Ορθογώνιο: Στρογγύλεμα γωνιών 2">
              <a:extLst>
                <a:ext uri="{FF2B5EF4-FFF2-40B4-BE49-F238E27FC236}">
                  <a16:creationId xmlns:a16="http://schemas.microsoft.com/office/drawing/2014/main" id="{B8C82000-D1AA-3960-F6B2-80FB37CE9061}"/>
                </a:ext>
              </a:extLst>
            </p:cNvPr>
            <p:cNvSpPr/>
            <p:nvPr/>
          </p:nvSpPr>
          <p:spPr>
            <a:xfrm>
              <a:off x="3022280" y="8598492"/>
              <a:ext cx="5027706" cy="5321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 name="Ευθύγραμμο βέλος σύνδεσης 3">
              <a:extLst>
                <a:ext uri="{FF2B5EF4-FFF2-40B4-BE49-F238E27FC236}">
                  <a16:creationId xmlns:a16="http://schemas.microsoft.com/office/drawing/2014/main" id="{2EC188AE-D510-3559-C8D1-196C1D1BC2F0}"/>
                </a:ext>
              </a:extLst>
            </p:cNvPr>
            <p:cNvCxnSpPr>
              <a:cxnSpLocks/>
              <a:endCxn id="3" idx="0"/>
            </p:cNvCxnSpPr>
            <p:nvPr/>
          </p:nvCxnSpPr>
          <p:spPr>
            <a:xfrm flipH="1">
              <a:off x="5536133" y="3461657"/>
              <a:ext cx="4244681" cy="51368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Ορθογώνιο 4">
            <a:extLst>
              <a:ext uri="{FF2B5EF4-FFF2-40B4-BE49-F238E27FC236}">
                <a16:creationId xmlns:a16="http://schemas.microsoft.com/office/drawing/2014/main" id="{8C18E0D0-35B1-3F10-1D19-C2A2A4FEFD90}"/>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«Προσυμπλήρωση» δεδομένων από ePDE (4/5)</a:t>
            </a:r>
          </a:p>
        </p:txBody>
      </p:sp>
      <p:sp>
        <p:nvSpPr>
          <p:cNvPr id="6" name="TextBox 5">
            <a:extLst>
              <a:ext uri="{FF2B5EF4-FFF2-40B4-BE49-F238E27FC236}">
                <a16:creationId xmlns:a16="http://schemas.microsoft.com/office/drawing/2014/main" id="{0F78EFE4-1122-5BBD-E0C8-A81FC027E5D8}"/>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0418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3000"/>
                                        <p:tgtEl>
                                          <p:spTgt spid="10"/>
                                        </p:tgtEl>
                                      </p:cBhvr>
                                    </p:animEffect>
                                  </p:childTnLst>
                                </p:cTn>
                              </p:par>
                              <p:par>
                                <p:cTn id="12" presetID="22" presetClass="entr" presetSubtype="1"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912D3D7-DBDB-0121-4400-10CB2910F0AC}"/>
              </a:ext>
            </a:extLst>
          </p:cNvPr>
          <p:cNvPicPr>
            <a:picLocks noChangeAspect="1"/>
          </p:cNvPicPr>
          <p:nvPr/>
        </p:nvPicPr>
        <p:blipFill>
          <a:blip r:embed="rId2"/>
          <a:stretch>
            <a:fillRect/>
          </a:stretch>
        </p:blipFill>
        <p:spPr>
          <a:xfrm>
            <a:off x="2729828" y="4751614"/>
            <a:ext cx="12782315" cy="6122473"/>
          </a:xfrm>
          <a:prstGeom prst="rect">
            <a:avLst/>
          </a:prstGeom>
          <a:effectLst>
            <a:glow rad="228600">
              <a:schemeClr val="bg1">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11" name="Ορθογώνιο: Στρογγύλεμα γωνιών 10">
            <a:extLst>
              <a:ext uri="{FF2B5EF4-FFF2-40B4-BE49-F238E27FC236}">
                <a16:creationId xmlns:a16="http://schemas.microsoft.com/office/drawing/2014/main" id="{72F2D70E-3616-25BF-4F7E-E36AAF305A66}"/>
              </a:ext>
            </a:extLst>
          </p:cNvPr>
          <p:cNvSpPr/>
          <p:nvPr/>
        </p:nvSpPr>
        <p:spPr>
          <a:xfrm>
            <a:off x="11250394" y="10373569"/>
            <a:ext cx="1159329" cy="42320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Στρογγύλεμα γωνιών 13">
            <a:extLst>
              <a:ext uri="{FF2B5EF4-FFF2-40B4-BE49-F238E27FC236}">
                <a16:creationId xmlns:a16="http://schemas.microsoft.com/office/drawing/2014/main" id="{95C81D95-0D56-B808-B5E2-0021FF7081FA}"/>
              </a:ext>
            </a:extLst>
          </p:cNvPr>
          <p:cNvSpPr/>
          <p:nvPr/>
        </p:nvSpPr>
        <p:spPr>
          <a:xfrm>
            <a:off x="2884199" y="8238577"/>
            <a:ext cx="537490" cy="1598566"/>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 name="Ομάδα 5">
            <a:extLst>
              <a:ext uri="{FF2B5EF4-FFF2-40B4-BE49-F238E27FC236}">
                <a16:creationId xmlns:a16="http://schemas.microsoft.com/office/drawing/2014/main" id="{FCB54C2C-5777-F241-BD5E-FEC8C87D4ECA}"/>
              </a:ext>
            </a:extLst>
          </p:cNvPr>
          <p:cNvGrpSpPr/>
          <p:nvPr/>
        </p:nvGrpSpPr>
        <p:grpSpPr>
          <a:xfrm>
            <a:off x="3832108" y="3534357"/>
            <a:ext cx="15618265" cy="599950"/>
            <a:chOff x="3728566" y="2351635"/>
            <a:chExt cx="15277891" cy="804260"/>
          </a:xfrm>
        </p:grpSpPr>
        <p:sp>
          <p:nvSpPr>
            <p:cNvPr id="3" name="Ορθογώνιο: Στρογγύλεμα γωνιών 2">
              <a:extLst>
                <a:ext uri="{FF2B5EF4-FFF2-40B4-BE49-F238E27FC236}">
                  <a16:creationId xmlns:a16="http://schemas.microsoft.com/office/drawing/2014/main" id="{49BFB8F3-52FC-AD2B-B8E1-DE33183FD29F}"/>
                </a:ext>
              </a:extLst>
            </p:cNvPr>
            <p:cNvSpPr/>
            <p:nvPr/>
          </p:nvSpPr>
          <p:spPr>
            <a:xfrm>
              <a:off x="3728566" y="2351635"/>
              <a:ext cx="15277891" cy="804260"/>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342900" indent="-342900" defTabSz="755650">
                <a:buFont typeface="Arial" panose="020B0604020202020204" pitchFamily="34" charset="0"/>
                <a:buChar char="•"/>
              </a:pPr>
              <a:r>
                <a:rPr lang="el-GR" sz="2400" dirty="0">
                  <a:solidFill>
                    <a:schemeClr val="tx1"/>
                  </a:solidFill>
                  <a:latin typeface="Arial" panose="020B0604020202020204" pitchFamily="34" charset="0"/>
                  <a:cs typeface="Arial" panose="020B0604020202020204" pitchFamily="34" charset="0"/>
                </a:rPr>
                <a:t>Με                    το σύστημα μεταφέρει στην κεντρική οθόνη του Δελτίου τους επιλεγμένους </a:t>
              </a:r>
              <a:r>
                <a:rPr lang="el-GR" sz="2400" dirty="0">
                  <a:solidFill>
                    <a:srgbClr val="0070C0"/>
                  </a:solidFill>
                  <a:latin typeface="Arial Black" panose="020B0A04020102020204" pitchFamily="34" charset="0"/>
                  <a:cs typeface="Arial" panose="020B0604020202020204" pitchFamily="34" charset="0"/>
                </a:rPr>
                <a:t>Συσχετισμούς</a:t>
              </a:r>
              <a:endParaRPr lang="el-GR" sz="2400" dirty="0">
                <a:solidFill>
                  <a:schemeClr val="tx1"/>
                </a:solidFill>
                <a:latin typeface="Arial" panose="020B0604020202020204" pitchFamily="34" charset="0"/>
                <a:cs typeface="Arial" panose="020B0604020202020204" pitchFamily="34" charset="0"/>
              </a:endParaRPr>
            </a:p>
          </p:txBody>
        </p:sp>
        <p:sp>
          <p:nvSpPr>
            <p:cNvPr id="4" name="Ορθογώνιο: Στρογγύλεμα γωνιών 3">
              <a:extLst>
                <a:ext uri="{FF2B5EF4-FFF2-40B4-BE49-F238E27FC236}">
                  <a16:creationId xmlns:a16="http://schemas.microsoft.com/office/drawing/2014/main" id="{482F3559-7D66-4FEB-652B-BD0D407D2062}"/>
                </a:ext>
              </a:extLst>
            </p:cNvPr>
            <p:cNvSpPr/>
            <p:nvPr/>
          </p:nvSpPr>
          <p:spPr>
            <a:xfrm>
              <a:off x="4643969" y="2420794"/>
              <a:ext cx="1472653" cy="665941"/>
            </a:xfrm>
            <a:prstGeom prst="roundRect">
              <a:avLst/>
            </a:prstGeom>
            <a:solidFill>
              <a:srgbClr val="0070C0"/>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t>Αποδοχή</a:t>
              </a:r>
            </a:p>
          </p:txBody>
        </p:sp>
      </p:grpSp>
      <p:sp>
        <p:nvSpPr>
          <p:cNvPr id="5" name="Ορθογώνιο: Στρογγύλεμα γωνιών 4">
            <a:extLst>
              <a:ext uri="{FF2B5EF4-FFF2-40B4-BE49-F238E27FC236}">
                <a16:creationId xmlns:a16="http://schemas.microsoft.com/office/drawing/2014/main" id="{6982FF4D-A14A-2D98-06C2-DBCECE307BB7}"/>
              </a:ext>
            </a:extLst>
          </p:cNvPr>
          <p:cNvSpPr/>
          <p:nvPr/>
        </p:nvSpPr>
        <p:spPr>
          <a:xfrm>
            <a:off x="3832108" y="2406682"/>
            <a:ext cx="8772286" cy="599949"/>
          </a:xfrm>
          <a:prstGeom prst="roundRect">
            <a:avLst>
              <a:gd name="adj" fmla="val 10000"/>
            </a:avLst>
          </a:prstGeom>
          <a:solidFill>
            <a:schemeClr val="bg1"/>
          </a:solidFill>
          <a:ln w="76200">
            <a:noFill/>
          </a:ln>
          <a:effectLst>
            <a:glow rad="228600">
              <a:schemeClr val="bg1">
                <a:alpha val="6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342900" indent="-342900" defTabSz="755650">
              <a:buFont typeface="Arial" panose="020B0604020202020204" pitchFamily="34" charset="0"/>
              <a:buChar char="•"/>
            </a:pPr>
            <a:r>
              <a:rPr lang="el-GR" sz="2400" dirty="0">
                <a:solidFill>
                  <a:schemeClr val="tx1"/>
                </a:solidFill>
                <a:latin typeface="Arial" panose="020B0604020202020204" pitchFamily="34" charset="0"/>
                <a:cs typeface="Arial" panose="020B0604020202020204" pitchFamily="34" charset="0"/>
              </a:rPr>
              <a:t>Ο χρήστης επιλέγει τους </a:t>
            </a:r>
            <a:r>
              <a:rPr lang="el-GR" sz="2400" dirty="0">
                <a:solidFill>
                  <a:srgbClr val="0070C0"/>
                </a:solidFill>
                <a:latin typeface="Arial Black" panose="020B0A04020102020204" pitchFamily="34" charset="0"/>
                <a:cs typeface="Arial" panose="020B0604020202020204" pitchFamily="34" charset="0"/>
              </a:rPr>
              <a:t>Συσχετισμούς</a:t>
            </a:r>
            <a:r>
              <a:rPr lang="el-GR" sz="2400" dirty="0">
                <a:solidFill>
                  <a:schemeClr val="tx1"/>
                </a:solidFill>
                <a:latin typeface="Arial" panose="020B0604020202020204" pitchFamily="34" charset="0"/>
                <a:cs typeface="Arial" panose="020B0604020202020204" pitchFamily="34" charset="0"/>
              </a:rPr>
              <a:t> που επιθυμεί</a:t>
            </a:r>
          </a:p>
        </p:txBody>
      </p:sp>
      <p:grpSp>
        <p:nvGrpSpPr>
          <p:cNvPr id="18" name="Ομάδα 17">
            <a:extLst>
              <a:ext uri="{FF2B5EF4-FFF2-40B4-BE49-F238E27FC236}">
                <a16:creationId xmlns:a16="http://schemas.microsoft.com/office/drawing/2014/main" id="{90FFB188-9B12-171F-5753-941309C71EAC}"/>
              </a:ext>
            </a:extLst>
          </p:cNvPr>
          <p:cNvGrpSpPr/>
          <p:nvPr/>
        </p:nvGrpSpPr>
        <p:grpSpPr>
          <a:xfrm>
            <a:off x="15870263" y="4912965"/>
            <a:ext cx="3983065" cy="2138096"/>
            <a:chOff x="15431721" y="5033289"/>
            <a:chExt cx="4353440" cy="2108939"/>
          </a:xfrm>
        </p:grpSpPr>
        <p:sp>
          <p:nvSpPr>
            <p:cNvPr id="23" name="Ορθογώνιο: Στρογγύλεμα γωνιών 22">
              <a:extLst>
                <a:ext uri="{FF2B5EF4-FFF2-40B4-BE49-F238E27FC236}">
                  <a16:creationId xmlns:a16="http://schemas.microsoft.com/office/drawing/2014/main" id="{51954A38-4653-FF49-3B98-7BDD28B4B02C}"/>
                </a:ext>
              </a:extLst>
            </p:cNvPr>
            <p:cNvSpPr/>
            <p:nvPr/>
          </p:nvSpPr>
          <p:spPr>
            <a:xfrm>
              <a:off x="15431721" y="5033289"/>
              <a:ext cx="4353440" cy="210893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  Με την μεταφορά των δεδομένων από το </a:t>
              </a:r>
              <a:r>
                <a:rPr lang="en-US" sz="2300" dirty="0">
                  <a:solidFill>
                    <a:schemeClr val="tx1"/>
                  </a:solidFill>
                  <a:latin typeface="Arial" panose="020B0604020202020204" pitchFamily="34" charset="0"/>
                  <a:cs typeface="Arial" panose="020B0604020202020204" pitchFamily="34" charset="0"/>
                </a:rPr>
                <a:t>ePDE </a:t>
              </a:r>
              <a:r>
                <a:rPr lang="el-GR" sz="2300" dirty="0">
                  <a:solidFill>
                    <a:schemeClr val="tx1"/>
                  </a:solidFill>
                  <a:latin typeface="Arial" panose="020B0604020202020204" pitchFamily="34" charset="0"/>
                  <a:cs typeface="Arial" panose="020B0604020202020204" pitchFamily="34" charset="0"/>
                </a:rPr>
                <a:t>οι πίνακες Β.1 και Β.2 ενημερώνονται αυτόματα</a:t>
              </a:r>
            </a:p>
          </p:txBody>
        </p:sp>
        <p:sp>
          <p:nvSpPr>
            <p:cNvPr id="24" name="Google Shape;769;p37">
              <a:extLst>
                <a:ext uri="{FF2B5EF4-FFF2-40B4-BE49-F238E27FC236}">
                  <a16:creationId xmlns:a16="http://schemas.microsoft.com/office/drawing/2014/main" id="{8C666275-0C08-5DD4-DC4F-82CF59757C95}"/>
                </a:ext>
              </a:extLst>
            </p:cNvPr>
            <p:cNvSpPr/>
            <p:nvPr/>
          </p:nvSpPr>
          <p:spPr>
            <a:xfrm>
              <a:off x="15557321" y="5078111"/>
              <a:ext cx="571494" cy="56701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 name="Ομάδα 24">
            <a:extLst>
              <a:ext uri="{FF2B5EF4-FFF2-40B4-BE49-F238E27FC236}">
                <a16:creationId xmlns:a16="http://schemas.microsoft.com/office/drawing/2014/main" id="{1D885450-B27B-6556-5D23-5A5EC5BE6ECA}"/>
              </a:ext>
            </a:extLst>
          </p:cNvPr>
          <p:cNvGrpSpPr/>
          <p:nvPr/>
        </p:nvGrpSpPr>
        <p:grpSpPr>
          <a:xfrm>
            <a:off x="15870263" y="7610394"/>
            <a:ext cx="3983065" cy="2138096"/>
            <a:chOff x="15431721" y="5033289"/>
            <a:chExt cx="4353440" cy="2108939"/>
          </a:xfrm>
          <a:effectLst>
            <a:glow rad="12700">
              <a:schemeClr val="accent2">
                <a:satMod val="175000"/>
                <a:alpha val="55000"/>
              </a:schemeClr>
            </a:glow>
          </a:effectLst>
        </p:grpSpPr>
        <p:sp>
          <p:nvSpPr>
            <p:cNvPr id="26" name="Ορθογώνιο: Στρογγύλεμα γωνιών 25">
              <a:extLst>
                <a:ext uri="{FF2B5EF4-FFF2-40B4-BE49-F238E27FC236}">
                  <a16:creationId xmlns:a16="http://schemas.microsoft.com/office/drawing/2014/main" id="{DB595AB1-DBBF-FE9C-9207-80588B0C13D1}"/>
                </a:ext>
              </a:extLst>
            </p:cNvPr>
            <p:cNvSpPr/>
            <p:nvPr/>
          </p:nvSpPr>
          <p:spPr>
            <a:xfrm>
              <a:off x="15431721" y="5033289"/>
              <a:ext cx="4353440" cy="210893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    Στους </a:t>
              </a:r>
              <a:r>
                <a:rPr lang="el-GR" sz="2300" dirty="0">
                  <a:solidFill>
                    <a:srgbClr val="0070C0"/>
                  </a:solidFill>
                  <a:latin typeface="Arial Black" panose="020B0A04020102020204" pitchFamily="34" charset="0"/>
                  <a:cs typeface="Arial" panose="020B0604020202020204" pitchFamily="34" charset="0"/>
                </a:rPr>
                <a:t>Συσχετισμούς</a:t>
              </a:r>
              <a:r>
                <a:rPr lang="el-GR" sz="2300" dirty="0">
                  <a:solidFill>
                    <a:schemeClr val="tx1"/>
                  </a:solidFill>
                  <a:latin typeface="Arial" panose="020B0604020202020204" pitchFamily="34" charset="0"/>
                  <a:cs typeface="Arial" panose="020B0604020202020204" pitchFamily="34" charset="0"/>
                </a:rPr>
                <a:t> </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ο χρήστης συμπληρώνει το </a:t>
              </a:r>
              <a:r>
                <a:rPr lang="el-GR" sz="2300" dirty="0">
                  <a:solidFill>
                    <a:schemeClr val="tx1"/>
                  </a:solidFill>
                  <a:latin typeface="Arial Black" panose="020B0A04020102020204" pitchFamily="34" charset="0"/>
                  <a:cs typeface="Arial" panose="020B0604020202020204" pitchFamily="34" charset="0"/>
                </a:rPr>
                <a:t>Επιλέξιμο Ποσό (Συνεισφορά ΤΑ)</a:t>
              </a:r>
            </a:p>
          </p:txBody>
        </p:sp>
        <p:sp>
          <p:nvSpPr>
            <p:cNvPr id="27" name="Google Shape;769;p37">
              <a:extLst>
                <a:ext uri="{FF2B5EF4-FFF2-40B4-BE49-F238E27FC236}">
                  <a16:creationId xmlns:a16="http://schemas.microsoft.com/office/drawing/2014/main" id="{74D3CE6E-79AD-38C5-16B4-4A4D83BD6067}"/>
                </a:ext>
              </a:extLst>
            </p:cNvPr>
            <p:cNvSpPr/>
            <p:nvPr/>
          </p:nvSpPr>
          <p:spPr>
            <a:xfrm>
              <a:off x="15557321" y="5078111"/>
              <a:ext cx="571494" cy="56701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 name="Ορθογώνιο 6">
            <a:extLst>
              <a:ext uri="{FF2B5EF4-FFF2-40B4-BE49-F238E27FC236}">
                <a16:creationId xmlns:a16="http://schemas.microsoft.com/office/drawing/2014/main" id="{B7E6BC27-AE68-57FB-4CB0-59E75C49509B}"/>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«Προσυμπλήρωση» δεδομένων από ePDE (5/5)</a:t>
            </a:r>
          </a:p>
        </p:txBody>
      </p:sp>
      <p:sp>
        <p:nvSpPr>
          <p:cNvPr id="8" name="TextBox 7">
            <a:extLst>
              <a:ext uri="{FF2B5EF4-FFF2-40B4-BE49-F238E27FC236}">
                <a16:creationId xmlns:a16="http://schemas.microsoft.com/office/drawing/2014/main" id="{E2241620-818B-BED8-0E98-3ADF28CC9560}"/>
              </a:ext>
            </a:extLst>
          </p:cNvPr>
          <p:cNvSpPr txBox="1"/>
          <p:nvPr/>
        </p:nvSpPr>
        <p:spPr>
          <a:xfrm>
            <a:off x="3832108" y="615397"/>
            <a:ext cx="11821179"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Β. Δαπάνες βάσει Παραστατικών</a:t>
            </a:r>
            <a:endParaRPr lang="el-GR" sz="3600" b="1" dirty="0">
              <a:solidFill>
                <a:srgbClr val="FFCC00"/>
              </a:solidFill>
              <a:latin typeface="Arial Black" panose="020B0A04020102020204" pitchFamily="34" charset="0"/>
              <a:cs typeface="Arial" panose="020B0604020202020204" pitchFamily="34" charset="0"/>
            </a:endParaRPr>
          </a:p>
        </p:txBody>
      </p:sp>
      <p:sp>
        <p:nvSpPr>
          <p:cNvPr id="9" name="Ορθογώνιο: Στρογγύλεμα γωνιών 8">
            <a:extLst>
              <a:ext uri="{FF2B5EF4-FFF2-40B4-BE49-F238E27FC236}">
                <a16:creationId xmlns:a16="http://schemas.microsoft.com/office/drawing/2014/main" id="{9CDDF0E9-7E09-BFCC-2030-5B4D3D299FDA}"/>
              </a:ext>
            </a:extLst>
          </p:cNvPr>
          <p:cNvSpPr/>
          <p:nvPr/>
        </p:nvSpPr>
        <p:spPr>
          <a:xfrm>
            <a:off x="2757917" y="8824417"/>
            <a:ext cx="11359136" cy="623123"/>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C3641E48-0D79-8872-FB20-D57F479A3E3A}"/>
              </a:ext>
            </a:extLst>
          </p:cNvPr>
          <p:cNvSpPr/>
          <p:nvPr/>
        </p:nvSpPr>
        <p:spPr>
          <a:xfrm>
            <a:off x="2749897" y="8198116"/>
            <a:ext cx="11359136" cy="35173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βάλ 14">
            <a:extLst>
              <a:ext uri="{FF2B5EF4-FFF2-40B4-BE49-F238E27FC236}">
                <a16:creationId xmlns:a16="http://schemas.microsoft.com/office/drawing/2014/main" id="{C991249A-232C-3745-5348-95C6059E25E8}"/>
              </a:ext>
            </a:extLst>
          </p:cNvPr>
          <p:cNvSpPr/>
          <p:nvPr/>
        </p:nvSpPr>
        <p:spPr>
          <a:xfrm>
            <a:off x="14281831" y="8617422"/>
            <a:ext cx="1084350" cy="983961"/>
          </a:xfrm>
          <a:prstGeom prst="ellipse">
            <a:avLst/>
          </a:prstGeom>
          <a:solidFill>
            <a:srgbClr val="FFFF00">
              <a:alpha val="36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477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par>
                                <p:cTn id="15" presetID="26"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80">
                                          <p:stCondLst>
                                            <p:cond delay="0"/>
                                          </p:stCondLst>
                                        </p:cTn>
                                        <p:tgtEl>
                                          <p:spTgt spid="9"/>
                                        </p:tgtEl>
                                      </p:cBhvr>
                                    </p:animEffect>
                                    <p:anim calcmode="lin" valueType="num">
                                      <p:cBhvr>
                                        <p:cTn id="5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9" dur="26">
                                          <p:stCondLst>
                                            <p:cond delay="650"/>
                                          </p:stCondLst>
                                        </p:cTn>
                                        <p:tgtEl>
                                          <p:spTgt spid="9"/>
                                        </p:tgtEl>
                                      </p:cBhvr>
                                      <p:to x="100000" y="60000"/>
                                    </p:animScale>
                                    <p:animScale>
                                      <p:cBhvr>
                                        <p:cTn id="60" dur="166" decel="50000">
                                          <p:stCondLst>
                                            <p:cond delay="676"/>
                                          </p:stCondLst>
                                        </p:cTn>
                                        <p:tgtEl>
                                          <p:spTgt spid="9"/>
                                        </p:tgtEl>
                                      </p:cBhvr>
                                      <p:to x="100000" y="100000"/>
                                    </p:animScale>
                                    <p:animScale>
                                      <p:cBhvr>
                                        <p:cTn id="61" dur="26">
                                          <p:stCondLst>
                                            <p:cond delay="1312"/>
                                          </p:stCondLst>
                                        </p:cTn>
                                        <p:tgtEl>
                                          <p:spTgt spid="9"/>
                                        </p:tgtEl>
                                      </p:cBhvr>
                                      <p:to x="100000" y="80000"/>
                                    </p:animScale>
                                    <p:animScale>
                                      <p:cBhvr>
                                        <p:cTn id="62" dur="166" decel="50000">
                                          <p:stCondLst>
                                            <p:cond delay="1338"/>
                                          </p:stCondLst>
                                        </p:cTn>
                                        <p:tgtEl>
                                          <p:spTgt spid="9"/>
                                        </p:tgtEl>
                                      </p:cBhvr>
                                      <p:to x="100000" y="100000"/>
                                    </p:animScale>
                                    <p:animScale>
                                      <p:cBhvr>
                                        <p:cTn id="63" dur="26">
                                          <p:stCondLst>
                                            <p:cond delay="1642"/>
                                          </p:stCondLst>
                                        </p:cTn>
                                        <p:tgtEl>
                                          <p:spTgt spid="9"/>
                                        </p:tgtEl>
                                      </p:cBhvr>
                                      <p:to x="100000" y="90000"/>
                                    </p:animScale>
                                    <p:animScale>
                                      <p:cBhvr>
                                        <p:cTn id="64" dur="166" decel="50000">
                                          <p:stCondLst>
                                            <p:cond delay="1668"/>
                                          </p:stCondLst>
                                        </p:cTn>
                                        <p:tgtEl>
                                          <p:spTgt spid="9"/>
                                        </p:tgtEl>
                                      </p:cBhvr>
                                      <p:to x="100000" y="100000"/>
                                    </p:animScale>
                                    <p:animScale>
                                      <p:cBhvr>
                                        <p:cTn id="65" dur="26">
                                          <p:stCondLst>
                                            <p:cond delay="1808"/>
                                          </p:stCondLst>
                                        </p:cTn>
                                        <p:tgtEl>
                                          <p:spTgt spid="9"/>
                                        </p:tgtEl>
                                      </p:cBhvr>
                                      <p:to x="100000" y="95000"/>
                                    </p:animScale>
                                    <p:animScale>
                                      <p:cBhvr>
                                        <p:cTn id="66" dur="166" decel="50000">
                                          <p:stCondLst>
                                            <p:cond delay="1834"/>
                                          </p:stCondLst>
                                        </p:cTn>
                                        <p:tgtEl>
                                          <p:spTgt spid="9"/>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4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anim calcmode="lin" valueType="num">
                                      <p:cBhvr>
                                        <p:cTn id="72" dur="2000" fill="hold"/>
                                        <p:tgtEl>
                                          <p:spTgt spid="15"/>
                                        </p:tgtEl>
                                        <p:attrNameLst>
                                          <p:attrName>ppt_w</p:attrName>
                                        </p:attrNameLst>
                                      </p:cBhvr>
                                      <p:tavLst>
                                        <p:tav tm="0" fmla="#ppt_w*sin(2.5*pi*$)">
                                          <p:val>
                                            <p:fltVal val="0"/>
                                          </p:val>
                                        </p:tav>
                                        <p:tav tm="100000">
                                          <p:val>
                                            <p:fltVal val="1"/>
                                          </p:val>
                                        </p:tav>
                                      </p:tavLst>
                                    </p:anim>
                                    <p:anim calcmode="lin" valueType="num">
                                      <p:cBhvr>
                                        <p:cTn id="7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2000" fill="hold"/>
                                        <p:tgtEl>
                                          <p:spTgt spid="6"/>
                                        </p:tgtEl>
                                        <p:attrNameLst>
                                          <p:attrName>ppt_w</p:attrName>
                                        </p:attrNameLst>
                                      </p:cBhvr>
                                      <p:tavLst>
                                        <p:tav tm="0">
                                          <p:val>
                                            <p:fltVal val="0"/>
                                          </p:val>
                                        </p:tav>
                                        <p:tav tm="100000">
                                          <p:val>
                                            <p:strVal val="#ppt_w"/>
                                          </p:val>
                                        </p:tav>
                                      </p:tavLst>
                                    </p:anim>
                                    <p:anim calcmode="lin" valueType="num">
                                      <p:cBhvr>
                                        <p:cTn id="79" dur="2000" fill="hold"/>
                                        <p:tgtEl>
                                          <p:spTgt spid="6"/>
                                        </p:tgtEl>
                                        <p:attrNameLst>
                                          <p:attrName>ppt_h</p:attrName>
                                        </p:attrNameLst>
                                      </p:cBhvr>
                                      <p:tavLst>
                                        <p:tav tm="0">
                                          <p:val>
                                            <p:fltVal val="0"/>
                                          </p:val>
                                        </p:tav>
                                        <p:tav tm="100000">
                                          <p:val>
                                            <p:strVal val="#ppt_h"/>
                                          </p:val>
                                        </p:tav>
                                      </p:tavLst>
                                    </p:anim>
                                    <p:animEffect transition="in" filter="fade">
                                      <p:cBhvr>
                                        <p:cTn id="80" dur="2000"/>
                                        <p:tgtEl>
                                          <p:spTgt spid="6"/>
                                        </p:tgtEl>
                                      </p:cBhvr>
                                    </p:animEffect>
                                  </p:childTnLst>
                                </p:cTn>
                              </p:par>
                              <p:par>
                                <p:cTn id="81" presetID="26" presetClass="entr" presetSubtype="0" fill="hold" grpId="0" nodeType="withEffect">
                                  <p:stCondLst>
                                    <p:cond delay="1000"/>
                                  </p:stCondLst>
                                  <p:childTnLst>
                                    <p:set>
                                      <p:cBhvr>
                                        <p:cTn id="82" dur="1" fill="hold">
                                          <p:stCondLst>
                                            <p:cond delay="0"/>
                                          </p:stCondLst>
                                        </p:cTn>
                                        <p:tgtEl>
                                          <p:spTgt spid="11"/>
                                        </p:tgtEl>
                                        <p:attrNameLst>
                                          <p:attrName>style.visibility</p:attrName>
                                        </p:attrNameLst>
                                      </p:cBhvr>
                                      <p:to>
                                        <p:strVal val="visible"/>
                                      </p:to>
                                    </p:set>
                                    <p:animEffect transition="in" filter="wipe(down)">
                                      <p:cBhvr>
                                        <p:cTn id="83" dur="580">
                                          <p:stCondLst>
                                            <p:cond delay="0"/>
                                          </p:stCondLst>
                                        </p:cTn>
                                        <p:tgtEl>
                                          <p:spTgt spid="11"/>
                                        </p:tgtEl>
                                      </p:cBhvr>
                                    </p:animEffect>
                                    <p:anim calcmode="lin" valueType="num">
                                      <p:cBhvr>
                                        <p:cTn id="8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9" dur="26">
                                          <p:stCondLst>
                                            <p:cond delay="650"/>
                                          </p:stCondLst>
                                        </p:cTn>
                                        <p:tgtEl>
                                          <p:spTgt spid="11"/>
                                        </p:tgtEl>
                                      </p:cBhvr>
                                      <p:to x="100000" y="60000"/>
                                    </p:animScale>
                                    <p:animScale>
                                      <p:cBhvr>
                                        <p:cTn id="90" dur="166" decel="50000">
                                          <p:stCondLst>
                                            <p:cond delay="676"/>
                                          </p:stCondLst>
                                        </p:cTn>
                                        <p:tgtEl>
                                          <p:spTgt spid="11"/>
                                        </p:tgtEl>
                                      </p:cBhvr>
                                      <p:to x="100000" y="100000"/>
                                    </p:animScale>
                                    <p:animScale>
                                      <p:cBhvr>
                                        <p:cTn id="91" dur="26">
                                          <p:stCondLst>
                                            <p:cond delay="1312"/>
                                          </p:stCondLst>
                                        </p:cTn>
                                        <p:tgtEl>
                                          <p:spTgt spid="11"/>
                                        </p:tgtEl>
                                      </p:cBhvr>
                                      <p:to x="100000" y="80000"/>
                                    </p:animScale>
                                    <p:animScale>
                                      <p:cBhvr>
                                        <p:cTn id="92" dur="166" decel="50000">
                                          <p:stCondLst>
                                            <p:cond delay="1338"/>
                                          </p:stCondLst>
                                        </p:cTn>
                                        <p:tgtEl>
                                          <p:spTgt spid="11"/>
                                        </p:tgtEl>
                                      </p:cBhvr>
                                      <p:to x="100000" y="100000"/>
                                    </p:animScale>
                                    <p:animScale>
                                      <p:cBhvr>
                                        <p:cTn id="93" dur="26">
                                          <p:stCondLst>
                                            <p:cond delay="1642"/>
                                          </p:stCondLst>
                                        </p:cTn>
                                        <p:tgtEl>
                                          <p:spTgt spid="11"/>
                                        </p:tgtEl>
                                      </p:cBhvr>
                                      <p:to x="100000" y="90000"/>
                                    </p:animScale>
                                    <p:animScale>
                                      <p:cBhvr>
                                        <p:cTn id="94" dur="166" decel="50000">
                                          <p:stCondLst>
                                            <p:cond delay="1668"/>
                                          </p:stCondLst>
                                        </p:cTn>
                                        <p:tgtEl>
                                          <p:spTgt spid="11"/>
                                        </p:tgtEl>
                                      </p:cBhvr>
                                      <p:to x="100000" y="100000"/>
                                    </p:animScale>
                                    <p:animScale>
                                      <p:cBhvr>
                                        <p:cTn id="95" dur="26">
                                          <p:stCondLst>
                                            <p:cond delay="1808"/>
                                          </p:stCondLst>
                                        </p:cTn>
                                        <p:tgtEl>
                                          <p:spTgt spid="11"/>
                                        </p:tgtEl>
                                      </p:cBhvr>
                                      <p:to x="100000" y="95000"/>
                                    </p:animScale>
                                    <p:animScale>
                                      <p:cBhvr>
                                        <p:cTn id="96" dur="166" decel="50000">
                                          <p:stCondLst>
                                            <p:cond delay="1834"/>
                                          </p:stCondLst>
                                        </p:cTn>
                                        <p:tgtEl>
                                          <p:spTgt spid="11"/>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circle(in)">
                                      <p:cBhvr>
                                        <p:cTn id="101" dur="2000"/>
                                        <p:tgtEl>
                                          <p:spTgt spid="18"/>
                                        </p:tgtEl>
                                      </p:cBhvr>
                                    </p:animEffect>
                                  </p:childTnLst>
                                </p:cTn>
                              </p:par>
                            </p:childTnLst>
                          </p:cTn>
                        </p:par>
                      </p:childTnLst>
                    </p:cTn>
                  </p:par>
                  <p:par>
                    <p:cTn id="102" fill="hold">
                      <p:stCondLst>
                        <p:cond delay="indefinite"/>
                      </p:stCondLst>
                      <p:childTnLst>
                        <p:par>
                          <p:cTn id="103" fill="hold">
                            <p:stCondLst>
                              <p:cond delay="0"/>
                            </p:stCondLst>
                            <p:childTnLst>
                              <p:par>
                                <p:cTn id="104" presetID="45" presetClass="entr" presetSubtype="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2000"/>
                                        <p:tgtEl>
                                          <p:spTgt spid="25"/>
                                        </p:tgtEl>
                                      </p:cBhvr>
                                    </p:animEffect>
                                    <p:anim calcmode="lin" valueType="num">
                                      <p:cBhvr>
                                        <p:cTn id="107" dur="2000" fill="hold"/>
                                        <p:tgtEl>
                                          <p:spTgt spid="25"/>
                                        </p:tgtEl>
                                        <p:attrNameLst>
                                          <p:attrName>ppt_w</p:attrName>
                                        </p:attrNameLst>
                                      </p:cBhvr>
                                      <p:tavLst>
                                        <p:tav tm="0" fmla="#ppt_w*sin(2.5*pi*$)">
                                          <p:val>
                                            <p:fltVal val="0"/>
                                          </p:val>
                                        </p:tav>
                                        <p:tav tm="100000">
                                          <p:val>
                                            <p:fltVal val="1"/>
                                          </p:val>
                                        </p:tav>
                                      </p:tavLst>
                                    </p:anim>
                                    <p:anim calcmode="lin" valueType="num">
                                      <p:cBhvr>
                                        <p:cTn id="108"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5" grpId="0" animBg="1"/>
      <p:bldP spid="9" grpId="0" animBg="1"/>
      <p:bldP spid="10" grpId="0" animBg="1"/>
      <p:bldP spid="1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2487607"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Δ: Υλοποιηθέν Φυσικό Αντικείμενο</a:t>
            </a:r>
            <a:endParaRPr lang="en-US" sz="4000" b="1" dirty="0">
              <a:solidFill>
                <a:schemeClr val="bg1"/>
              </a:solidFill>
              <a:latin typeface="Arial" panose="020B0604020202020204" pitchFamily="34" charset="0"/>
              <a:cs typeface="Arial" panose="020B0604020202020204" pitchFamily="34" charset="0"/>
            </a:endParaRP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sp>
        <p:nvSpPr>
          <p:cNvPr id="9" name="Ορθογώνιο: Στρογγύλεμα γωνιών 8">
            <a:extLst>
              <a:ext uri="{FF2B5EF4-FFF2-40B4-BE49-F238E27FC236}">
                <a16:creationId xmlns:a16="http://schemas.microsoft.com/office/drawing/2014/main" id="{8F6E51B4-8E2B-21F8-486D-2D5005A4C804}"/>
              </a:ext>
            </a:extLst>
          </p:cNvPr>
          <p:cNvSpPr/>
          <p:nvPr/>
        </p:nvSpPr>
        <p:spPr>
          <a:xfrm>
            <a:off x="3298375" y="3545910"/>
            <a:ext cx="5474357" cy="2317219"/>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Στο υποχρεωτικό πεδίο </a:t>
            </a:r>
          </a:p>
          <a:p>
            <a:pPr algn="ctr" defTabSz="755650">
              <a:lnSpc>
                <a:spcPct val="130000"/>
              </a:lnSpc>
              <a:spcBef>
                <a:spcPct val="0"/>
              </a:spcBef>
            </a:pPr>
            <a:r>
              <a:rPr lang="el-GR" sz="2600" dirty="0">
                <a:solidFill>
                  <a:srgbClr val="0070C0"/>
                </a:solidFill>
                <a:latin typeface="Arial Black" panose="020B0A04020102020204" pitchFamily="34" charset="0"/>
                <a:cs typeface="Arial" panose="020B0604020202020204" pitchFamily="34" charset="0"/>
              </a:rPr>
              <a:t>Πακέτο Εργασίας/Παραδοτέο</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έρχεται λίστα επιλογής </a:t>
            </a:r>
          </a:p>
          <a:p>
            <a:pPr algn="ctr" defTabSz="755650">
              <a:lnSpc>
                <a:spcPct val="130000"/>
              </a:lnSpc>
              <a:spcBef>
                <a:spcPct val="0"/>
              </a:spcBef>
            </a:pPr>
            <a:r>
              <a:rPr lang="el-GR" sz="2600" u="heavy" dirty="0">
                <a:solidFill>
                  <a:schemeClr val="tx1"/>
                </a:solidFill>
                <a:uFill>
                  <a:solidFill>
                    <a:srgbClr val="FF0000"/>
                  </a:solidFill>
                </a:uFill>
                <a:latin typeface="Arial" panose="020B0604020202020204" pitchFamily="34" charset="0"/>
                <a:cs typeface="Arial" panose="020B0604020202020204" pitchFamily="34" charset="0"/>
              </a:rPr>
              <a:t>από το ΤΔΣ</a:t>
            </a:r>
            <a:endParaRPr lang="el-GR" sz="2200" u="heavy" dirty="0">
              <a:solidFill>
                <a:schemeClr val="tx1"/>
              </a:solidFill>
              <a:uFill>
                <a:solidFill>
                  <a:srgbClr val="FF0000"/>
                </a:solidFill>
              </a:uFill>
              <a:latin typeface="Arial Black" panose="020B0A04020102020204" pitchFamily="34" charset="0"/>
              <a:cs typeface="Arial" panose="020B0604020202020204" pitchFamily="34" charset="0"/>
            </a:endParaRPr>
          </a:p>
          <a:p>
            <a:pPr algn="ctr" defTabSz="755650">
              <a:lnSpc>
                <a:spcPct val="130000"/>
              </a:lnSpc>
              <a:spcBef>
                <a:spcPct val="0"/>
              </a:spcBef>
            </a:pPr>
            <a:endParaRPr lang="el-GR" sz="2600" dirty="0">
              <a:solidFill>
                <a:schemeClr val="tx1"/>
              </a:solidFill>
              <a:latin typeface="Arial" panose="020B0604020202020204" pitchFamily="34" charset="0"/>
              <a:cs typeface="Arial" panose="020B0604020202020204" pitchFamily="34" charset="0"/>
            </a:endParaRPr>
          </a:p>
        </p:txBody>
      </p:sp>
      <p:grpSp>
        <p:nvGrpSpPr>
          <p:cNvPr id="22" name="Ομάδα 21">
            <a:extLst>
              <a:ext uri="{FF2B5EF4-FFF2-40B4-BE49-F238E27FC236}">
                <a16:creationId xmlns:a16="http://schemas.microsoft.com/office/drawing/2014/main" id="{B86D1015-EECC-249A-0525-573369362B3D}"/>
              </a:ext>
            </a:extLst>
          </p:cNvPr>
          <p:cNvGrpSpPr/>
          <p:nvPr/>
        </p:nvGrpSpPr>
        <p:grpSpPr>
          <a:xfrm>
            <a:off x="9281490" y="2380146"/>
            <a:ext cx="10469794" cy="6916576"/>
            <a:chOff x="9281490" y="2380146"/>
            <a:chExt cx="10469794" cy="6916576"/>
          </a:xfrm>
        </p:grpSpPr>
        <p:pic>
          <p:nvPicPr>
            <p:cNvPr id="8" name="Εικόνα 7">
              <a:extLst>
                <a:ext uri="{FF2B5EF4-FFF2-40B4-BE49-F238E27FC236}">
                  <a16:creationId xmlns:a16="http://schemas.microsoft.com/office/drawing/2014/main" id="{05FA109A-42EB-4A16-F15A-B45C40650390}"/>
                </a:ext>
              </a:extLst>
            </p:cNvPr>
            <p:cNvPicPr>
              <a:picLocks noChangeAspect="1"/>
            </p:cNvPicPr>
            <p:nvPr/>
          </p:nvPicPr>
          <p:blipFill rotWithShape="1">
            <a:blip r:embed="rId5"/>
            <a:srcRect l="19319" t="10536" r="27593" b="35816"/>
            <a:stretch/>
          </p:blipFill>
          <p:spPr>
            <a:xfrm>
              <a:off x="9281490" y="3345373"/>
              <a:ext cx="10469794" cy="5951349"/>
            </a:xfrm>
            <a:prstGeom prst="rect">
              <a:avLst/>
            </a:prstGeom>
            <a:effectLst>
              <a:glow rad="228600">
                <a:schemeClr val="bg1">
                  <a:alpha val="40000"/>
                </a:schemeClr>
              </a:glow>
              <a:softEdge rad="12700"/>
            </a:effectLst>
          </p:spPr>
        </p:pic>
        <p:sp>
          <p:nvSpPr>
            <p:cNvPr id="10" name="Ελεύθερη σχεδίαση: Σχήμα 9">
              <a:extLst>
                <a:ext uri="{FF2B5EF4-FFF2-40B4-BE49-F238E27FC236}">
                  <a16:creationId xmlns:a16="http://schemas.microsoft.com/office/drawing/2014/main" id="{747AF2F4-A560-A165-BCC1-F2A14800F333}"/>
                </a:ext>
              </a:extLst>
            </p:cNvPr>
            <p:cNvSpPr/>
            <p:nvPr/>
          </p:nvSpPr>
          <p:spPr>
            <a:xfrm>
              <a:off x="11717066" y="2380146"/>
              <a:ext cx="6702218"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ctr" defTabSz="1066800">
                <a:lnSpc>
                  <a:spcPct val="90000"/>
                </a:lnSpc>
                <a:spcBef>
                  <a:spcPct val="0"/>
                </a:spcBef>
                <a:spcAft>
                  <a:spcPts val="600"/>
                </a:spcAft>
                <a:buNone/>
              </a:pPr>
              <a:r>
                <a:rPr lang="el-GR" sz="2400" b="1" dirty="0">
                  <a:latin typeface="Arial" panose="020B0604020202020204" pitchFamily="34" charset="0"/>
                  <a:cs typeface="Arial" panose="020B0604020202020204" pitchFamily="34" charset="0"/>
                </a:rPr>
                <a:t>Αναδυόμενο παράθυρο «Προσθήκης»</a:t>
              </a:r>
              <a:endParaRPr lang="el-GR" sz="2400" b="1" kern="1200" dirty="0">
                <a:latin typeface="Arial" panose="020B0604020202020204" pitchFamily="34" charset="0"/>
                <a:cs typeface="Arial" panose="020B0604020202020204" pitchFamily="34" charset="0"/>
              </a:endParaRPr>
            </a:p>
          </p:txBody>
        </p:sp>
      </p:grpSp>
      <p:grpSp>
        <p:nvGrpSpPr>
          <p:cNvPr id="15" name="Ομάδα 14">
            <a:extLst>
              <a:ext uri="{FF2B5EF4-FFF2-40B4-BE49-F238E27FC236}">
                <a16:creationId xmlns:a16="http://schemas.microsoft.com/office/drawing/2014/main" id="{5391F459-8F1A-9DC3-92A5-33071BA012E2}"/>
              </a:ext>
            </a:extLst>
          </p:cNvPr>
          <p:cNvGrpSpPr/>
          <p:nvPr/>
        </p:nvGrpSpPr>
        <p:grpSpPr>
          <a:xfrm>
            <a:off x="4096062" y="6321048"/>
            <a:ext cx="3983065" cy="2317218"/>
            <a:chOff x="15431721" y="5033289"/>
            <a:chExt cx="4353440" cy="2285618"/>
          </a:xfrm>
        </p:grpSpPr>
        <p:sp>
          <p:nvSpPr>
            <p:cNvPr id="17" name="Ορθογώνιο: Στρογγύλεμα γωνιών 16">
              <a:extLst>
                <a:ext uri="{FF2B5EF4-FFF2-40B4-BE49-F238E27FC236}">
                  <a16:creationId xmlns:a16="http://schemas.microsoft.com/office/drawing/2014/main" id="{40E97491-A501-F300-01DD-F0EE32BE4C41}"/>
                </a:ext>
              </a:extLst>
            </p:cNvPr>
            <p:cNvSpPr/>
            <p:nvPr/>
          </p:nvSpPr>
          <p:spPr>
            <a:xfrm>
              <a:off x="15431721" y="5033289"/>
              <a:ext cx="4353440" cy="2285618"/>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r>
                <a:rPr lang="el-GR" sz="2300" dirty="0">
                  <a:solidFill>
                    <a:srgbClr val="FF0000"/>
                  </a:solidFill>
                  <a:latin typeface="Arial Black" panose="020B0A04020102020204" pitchFamily="34" charset="0"/>
                  <a:cs typeface="Arial" panose="020B0604020202020204" pitchFamily="34" charset="0"/>
                </a:rPr>
                <a:t>Προσοχή! </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Επιλέγεται συνδυασμός </a:t>
              </a:r>
              <a:r>
                <a:rPr lang="el-GR" sz="2300" b="1" dirty="0">
                  <a:solidFill>
                    <a:srgbClr val="0070C0"/>
                  </a:solidFill>
                  <a:latin typeface="Arial" panose="020B0604020202020204" pitchFamily="34" charset="0"/>
                  <a:cs typeface="Arial" panose="020B0604020202020204" pitchFamily="34" charset="0"/>
                </a:rPr>
                <a:t>Πακέτου/Παραδοτέου</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(όχι ξεχωριστά)</a:t>
              </a:r>
            </a:p>
          </p:txBody>
        </p:sp>
        <p:sp>
          <p:nvSpPr>
            <p:cNvPr id="19" name="Google Shape;769;p37">
              <a:extLst>
                <a:ext uri="{FF2B5EF4-FFF2-40B4-BE49-F238E27FC236}">
                  <a16:creationId xmlns:a16="http://schemas.microsoft.com/office/drawing/2014/main" id="{989CFB2F-C543-887C-786A-EE0EBCB44850}"/>
                </a:ext>
              </a:extLst>
            </p:cNvPr>
            <p:cNvSpPr/>
            <p:nvPr/>
          </p:nvSpPr>
          <p:spPr>
            <a:xfrm>
              <a:off x="16079261" y="5129926"/>
              <a:ext cx="571494" cy="56701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Ορθογώνιο: Στρογγύλεμα γωνιών 19">
            <a:extLst>
              <a:ext uri="{FF2B5EF4-FFF2-40B4-BE49-F238E27FC236}">
                <a16:creationId xmlns:a16="http://schemas.microsoft.com/office/drawing/2014/main" id="{7300DDFA-B0E1-DF9E-D924-E70B9D0A3E83}"/>
              </a:ext>
            </a:extLst>
          </p:cNvPr>
          <p:cNvSpPr/>
          <p:nvPr/>
        </p:nvSpPr>
        <p:spPr>
          <a:xfrm>
            <a:off x="12240475" y="5061857"/>
            <a:ext cx="5492358" cy="256909"/>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ρθογώνιο: Στρογγύλεμα γωνιών 20">
            <a:extLst>
              <a:ext uri="{FF2B5EF4-FFF2-40B4-BE49-F238E27FC236}">
                <a16:creationId xmlns:a16="http://schemas.microsoft.com/office/drawing/2014/main" id="{9B492041-DBFC-2A35-89A1-9DB195CADFF3}"/>
              </a:ext>
            </a:extLst>
          </p:cNvPr>
          <p:cNvSpPr/>
          <p:nvPr/>
        </p:nvSpPr>
        <p:spPr>
          <a:xfrm>
            <a:off x="9528510" y="4297840"/>
            <a:ext cx="2259204" cy="42320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Στρογγύλεμα γωνιών 27">
            <a:extLst>
              <a:ext uri="{FF2B5EF4-FFF2-40B4-BE49-F238E27FC236}">
                <a16:creationId xmlns:a16="http://schemas.microsoft.com/office/drawing/2014/main" id="{9DAB4543-80BD-8FB9-52CD-CE0E596979CF}"/>
              </a:ext>
            </a:extLst>
          </p:cNvPr>
          <p:cNvSpPr/>
          <p:nvPr/>
        </p:nvSpPr>
        <p:spPr>
          <a:xfrm>
            <a:off x="12019583" y="4297839"/>
            <a:ext cx="6640376" cy="156529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19CE2A16-7E91-3929-21A8-C061938157D8}"/>
              </a:ext>
            </a:extLst>
          </p:cNvPr>
          <p:cNvGrpSpPr/>
          <p:nvPr/>
        </p:nvGrpSpPr>
        <p:grpSpPr>
          <a:xfrm>
            <a:off x="3481137" y="3126847"/>
            <a:ext cx="16090231" cy="3953599"/>
            <a:chOff x="3481137" y="3126847"/>
            <a:chExt cx="16090231" cy="3953599"/>
          </a:xfrm>
        </p:grpSpPr>
        <p:pic>
          <p:nvPicPr>
            <p:cNvPr id="3" name="Εικόνα 2">
              <a:extLst>
                <a:ext uri="{FF2B5EF4-FFF2-40B4-BE49-F238E27FC236}">
                  <a16:creationId xmlns:a16="http://schemas.microsoft.com/office/drawing/2014/main" id="{EF062B2C-E25A-E4C4-9CCD-C0C1D3CCB073}"/>
                </a:ext>
              </a:extLst>
            </p:cNvPr>
            <p:cNvPicPr>
              <a:picLocks noChangeAspect="1"/>
            </p:cNvPicPr>
            <p:nvPr/>
          </p:nvPicPr>
          <p:blipFill>
            <a:blip r:embed="rId6"/>
            <a:stretch>
              <a:fillRect/>
            </a:stretch>
          </p:blipFill>
          <p:spPr>
            <a:xfrm>
              <a:off x="3481137" y="3126847"/>
              <a:ext cx="16090231" cy="3953599"/>
            </a:xfrm>
            <a:prstGeom prst="rect">
              <a:avLst/>
            </a:prstGeom>
            <a:effectLst>
              <a:glow rad="228600">
                <a:schemeClr val="bg1">
                  <a:alpha val="40000"/>
                </a:schemeClr>
              </a:glow>
              <a:softEdge rad="12700"/>
            </a:effectLst>
          </p:spPr>
        </p:pic>
        <p:sp>
          <p:nvSpPr>
            <p:cNvPr id="4" name="Οβάλ 3">
              <a:extLst>
                <a:ext uri="{FF2B5EF4-FFF2-40B4-BE49-F238E27FC236}">
                  <a16:creationId xmlns:a16="http://schemas.microsoft.com/office/drawing/2014/main" id="{8AAFAE6F-CE2F-2539-2C6B-766500B68E8E}"/>
                </a:ext>
              </a:extLst>
            </p:cNvPr>
            <p:cNvSpPr/>
            <p:nvPr/>
          </p:nvSpPr>
          <p:spPr>
            <a:xfrm>
              <a:off x="17574654" y="4036498"/>
              <a:ext cx="1594063" cy="1525091"/>
            </a:xfrm>
            <a:prstGeom prst="ellipse">
              <a:avLst/>
            </a:prstGeom>
            <a:solidFill>
              <a:srgbClr val="FFFF00">
                <a:alpha val="29000"/>
              </a:srgbClr>
            </a:solidFill>
            <a:ln>
              <a:solidFill>
                <a:srgbClr val="FF0000"/>
              </a:solidFill>
            </a:ln>
            <a:effectLst>
              <a:glow rad="228600">
                <a:schemeClr val="accent2">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 name="Ορθογώνιο 6">
            <a:extLst>
              <a:ext uri="{FF2B5EF4-FFF2-40B4-BE49-F238E27FC236}">
                <a16:creationId xmlns:a16="http://schemas.microsoft.com/office/drawing/2014/main" id="{92A1745F-13CE-CFAA-4C17-670ED77CDDF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Παρακολούθηση Υλοποίησης ΔΗΜΟΣΙΑΣ ΣΥΜΒΑΣΗΣ</a:t>
            </a:r>
          </a:p>
        </p:txBody>
      </p:sp>
    </p:spTree>
    <p:extLst>
      <p:ext uri="{BB962C8B-B14F-4D97-AF65-F5344CB8AC3E}">
        <p14:creationId xmlns:p14="http://schemas.microsoft.com/office/powerpoint/2010/main" val="27438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3000"/>
                                        <p:tgtEl>
                                          <p:spTgt spid="9"/>
                                        </p:tgtEl>
                                      </p:cBhvr>
                                    </p:animEffect>
                                  </p:childTnLst>
                                </p:cTn>
                              </p:par>
                              <p:par>
                                <p:cTn id="18" presetID="21" presetClass="entr" presetSubtype="1"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2000"/>
                                        <p:tgtEl>
                                          <p:spTgt spid="21"/>
                                        </p:tgtEl>
                                      </p:cBhvr>
                                    </p:animEffect>
                                  </p:childTnLst>
                                </p:cTn>
                              </p:par>
                            </p:childTnLst>
                          </p:cTn>
                        </p:par>
                        <p:par>
                          <p:cTn id="21" fill="hold">
                            <p:stCondLst>
                              <p:cond delay="3000"/>
                            </p:stCondLst>
                            <p:childTnLst>
                              <p:par>
                                <p:cTn id="22" presetID="21"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anim calcmode="lin" valueType="num">
                                      <p:cBhvr>
                                        <p:cTn id="30" dur="2000" fill="hold"/>
                                        <p:tgtEl>
                                          <p:spTgt spid="15"/>
                                        </p:tgtEl>
                                        <p:attrNameLst>
                                          <p:attrName>ppt_w</p:attrName>
                                        </p:attrNameLst>
                                      </p:cBhvr>
                                      <p:tavLst>
                                        <p:tav tm="0" fmla="#ppt_w*sin(2.5*pi*$)">
                                          <p:val>
                                            <p:fltVal val="0"/>
                                          </p:val>
                                        </p:tav>
                                        <p:tav tm="100000">
                                          <p:val>
                                            <p:fltVal val="1"/>
                                          </p:val>
                                        </p:tav>
                                      </p:tavLst>
                                    </p:anim>
                                    <p:anim calcmode="lin" valueType="num">
                                      <p:cBhvr>
                                        <p:cTn id="31" dur="2000" fill="hold"/>
                                        <p:tgtEl>
                                          <p:spTgt spid="15"/>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3" presetClass="entr" presetSubtype="16"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plus(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822388"/>
            <a:ext cx="11790840" cy="1015663"/>
          </a:xfrm>
          <a:prstGeom prst="rect">
            <a:avLst/>
          </a:prstGeom>
          <a:noFill/>
        </p:spPr>
        <p:txBody>
          <a:bodyPr wrap="square" rtlCol="0">
            <a:spAutoFit/>
          </a:bodyPr>
          <a:lstStyle/>
          <a:p>
            <a:r>
              <a:rPr lang="el-GR" sz="6000" b="1" dirty="0">
                <a:solidFill>
                  <a:schemeClr val="bg1"/>
                </a:solidFill>
                <a:latin typeface="Aptos Black" panose="020B00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Ηλεκτρονική Βιβλιοθήκη</a:t>
            </a:r>
            <a:endParaRPr lang="el-GR" sz="60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785921556"/>
      </p:ext>
    </p:extLst>
  </p:cSld>
  <p:clrMapOvr>
    <a:masterClrMapping/>
  </p:clrMapOvr>
  <p:extLst>
    <p:ext uri="{6950BFC3-D8DA-4A85-94F7-54DA5524770B}">
      <p188:commentRel xmlns:p188="http://schemas.microsoft.com/office/powerpoint/2018/8/main" r:id="rId3"/>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2487607"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Δ: Υλοποιηθέν Φυσικό Αντικείμενο</a:t>
            </a:r>
            <a:r>
              <a:rPr lang="el-GR" sz="3200" b="1" dirty="0">
                <a:solidFill>
                  <a:srgbClr val="FFCC00"/>
                </a:solidFill>
                <a:latin typeface="Arial Black" panose="020B0A04020102020204" pitchFamily="34" charset="0"/>
                <a:cs typeface="Arial" panose="020B0604020202020204" pitchFamily="34" charset="0"/>
              </a:rPr>
              <a:t> </a:t>
            </a:r>
            <a:endParaRPr lang="en-US" sz="3200" b="1" dirty="0">
              <a:solidFill>
                <a:schemeClr val="bg1"/>
              </a:solidFill>
              <a:latin typeface="Arial Black" panose="020B0A04020102020204" pitchFamily="34" charset="0"/>
              <a:cs typeface="Arial" panose="020B0604020202020204" pitchFamily="34" charset="0"/>
            </a:endParaRP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95FC839D-E65C-5649-8073-1E415C7DA3A7}"/>
              </a:ext>
            </a:extLst>
          </p:cNvPr>
          <p:cNvPicPr>
            <a:picLocks noChangeAspect="1"/>
          </p:cNvPicPr>
          <p:nvPr/>
        </p:nvPicPr>
        <p:blipFill>
          <a:blip r:embed="rId5"/>
          <a:stretch>
            <a:fillRect/>
          </a:stretch>
        </p:blipFill>
        <p:spPr>
          <a:xfrm>
            <a:off x="3261208" y="3377411"/>
            <a:ext cx="16490076" cy="5887272"/>
          </a:xfrm>
          <a:prstGeom prst="rect">
            <a:avLst/>
          </a:prstGeom>
          <a:effectLst>
            <a:glow rad="228600">
              <a:schemeClr val="bg1">
                <a:alpha val="40000"/>
              </a:schemeClr>
            </a:glow>
            <a:softEdge rad="12700"/>
          </a:effectLst>
        </p:spPr>
      </p:pic>
      <p:sp>
        <p:nvSpPr>
          <p:cNvPr id="10" name="Ελεύθερη σχεδίαση: Σχήμα 9">
            <a:extLst>
              <a:ext uri="{FF2B5EF4-FFF2-40B4-BE49-F238E27FC236}">
                <a16:creationId xmlns:a16="http://schemas.microsoft.com/office/drawing/2014/main" id="{747AF2F4-A560-A165-BCC1-F2A14800F333}"/>
              </a:ext>
            </a:extLst>
          </p:cNvPr>
          <p:cNvSpPr/>
          <p:nvPr/>
        </p:nvSpPr>
        <p:spPr>
          <a:xfrm>
            <a:off x="8155137" y="2380146"/>
            <a:ext cx="6702218" cy="61200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ctr" defTabSz="1066800">
              <a:lnSpc>
                <a:spcPct val="90000"/>
              </a:lnSpc>
              <a:spcBef>
                <a:spcPct val="0"/>
              </a:spcBef>
              <a:spcAft>
                <a:spcPts val="600"/>
              </a:spcAft>
              <a:buNone/>
            </a:pPr>
            <a:r>
              <a:rPr lang="el-GR" sz="2400" b="1" dirty="0">
                <a:latin typeface="Arial" panose="020B0604020202020204" pitchFamily="34" charset="0"/>
                <a:cs typeface="Arial" panose="020B0604020202020204" pitchFamily="34" charset="0"/>
              </a:rPr>
              <a:t>Αναδυόμενο παράθυρο «Προσθήκης»</a:t>
            </a:r>
            <a:endParaRPr lang="el-GR" sz="2400" b="1" kern="1200" dirty="0">
              <a:latin typeface="Arial" panose="020B0604020202020204" pitchFamily="34" charset="0"/>
              <a:cs typeface="Arial" panose="020B0604020202020204" pitchFamily="34" charset="0"/>
            </a:endParaRPr>
          </a:p>
        </p:txBody>
      </p:sp>
      <p:grpSp>
        <p:nvGrpSpPr>
          <p:cNvPr id="7" name="Ομάδα 6">
            <a:extLst>
              <a:ext uri="{FF2B5EF4-FFF2-40B4-BE49-F238E27FC236}">
                <a16:creationId xmlns:a16="http://schemas.microsoft.com/office/drawing/2014/main" id="{03AA65BD-B017-8A9A-5AC1-864E5815938E}"/>
              </a:ext>
            </a:extLst>
          </p:cNvPr>
          <p:cNvGrpSpPr/>
          <p:nvPr/>
        </p:nvGrpSpPr>
        <p:grpSpPr>
          <a:xfrm>
            <a:off x="4041651" y="9789500"/>
            <a:ext cx="12677604" cy="1088852"/>
            <a:chOff x="4041651" y="9789500"/>
            <a:chExt cx="12677604" cy="1088852"/>
          </a:xfrm>
          <a:effectLst>
            <a:glow rad="25400">
              <a:srgbClr val="FF0000">
                <a:alpha val="56000"/>
              </a:srgbClr>
            </a:glow>
          </a:effectLst>
        </p:grpSpPr>
        <p:sp>
          <p:nvSpPr>
            <p:cNvPr id="5" name="Ορθογώνιο: Στρογγύλεμα γωνιών 4">
              <a:extLst>
                <a:ext uri="{FF2B5EF4-FFF2-40B4-BE49-F238E27FC236}">
                  <a16:creationId xmlns:a16="http://schemas.microsoft.com/office/drawing/2014/main" id="{C3F2BA27-322F-A75D-97FC-4DB543130237}"/>
                </a:ext>
              </a:extLst>
            </p:cNvPr>
            <p:cNvSpPr/>
            <p:nvPr/>
          </p:nvSpPr>
          <p:spPr>
            <a:xfrm>
              <a:off x="4041651" y="9789500"/>
              <a:ext cx="12677604" cy="1088852"/>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Το σύστημα συμπληρώνει αυτόματα όλους τους συνδυασμούς </a:t>
              </a:r>
              <a:r>
                <a:rPr lang="el-GR" sz="2300" b="1" dirty="0">
                  <a:solidFill>
                    <a:srgbClr val="0070C0"/>
                  </a:solidFill>
                  <a:latin typeface="Arial" panose="020B0604020202020204" pitchFamily="34" charset="0"/>
                  <a:cs typeface="Arial" panose="020B0604020202020204" pitchFamily="34" charset="0"/>
                </a:rPr>
                <a:t>Πακέτων/Παραδοτέων</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από </a:t>
              </a:r>
              <a:r>
                <a:rPr lang="el-GR" sz="2300">
                  <a:solidFill>
                    <a:schemeClr val="tx1"/>
                  </a:solidFill>
                  <a:latin typeface="Arial" panose="020B0604020202020204" pitchFamily="34" charset="0"/>
                  <a:cs typeface="Arial" panose="020B0604020202020204" pitchFamily="34" charset="0"/>
                </a:rPr>
                <a:t>το </a:t>
              </a:r>
              <a:r>
                <a:rPr lang="el-GR" sz="2300" b="1">
                  <a:solidFill>
                    <a:schemeClr val="tx1"/>
                  </a:solidFill>
                  <a:latin typeface="Arial" panose="020B0604020202020204" pitchFamily="34" charset="0"/>
                  <a:cs typeface="Arial" panose="020B0604020202020204" pitchFamily="34" charset="0"/>
                </a:rPr>
                <a:t>ΤΔΣ</a:t>
              </a:r>
              <a:endParaRPr lang="el-GR" sz="2300" b="1" dirty="0">
                <a:solidFill>
                  <a:schemeClr val="tx1"/>
                </a:solidFill>
                <a:latin typeface="Arial" panose="020B0604020202020204" pitchFamily="34" charset="0"/>
                <a:cs typeface="Arial" panose="020B0604020202020204" pitchFamily="34" charset="0"/>
              </a:endParaRPr>
            </a:p>
          </p:txBody>
        </p:sp>
        <p:sp>
          <p:nvSpPr>
            <p:cNvPr id="6" name="Google Shape;769;p37">
              <a:extLst>
                <a:ext uri="{FF2B5EF4-FFF2-40B4-BE49-F238E27FC236}">
                  <a16:creationId xmlns:a16="http://schemas.microsoft.com/office/drawing/2014/main" id="{9A8A7484-0E86-2CA7-133C-9069BD91A227}"/>
                </a:ext>
              </a:extLst>
            </p:cNvPr>
            <p:cNvSpPr/>
            <p:nvPr/>
          </p:nvSpPr>
          <p:spPr>
            <a:xfrm>
              <a:off x="4229628" y="9991370"/>
              <a:ext cx="522873" cy="574852"/>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 name="Εικόνα 3">
            <a:extLst>
              <a:ext uri="{FF2B5EF4-FFF2-40B4-BE49-F238E27FC236}">
                <a16:creationId xmlns:a16="http://schemas.microsoft.com/office/drawing/2014/main" id="{4BA85943-7E62-E9C9-DD6D-E890E6DC63C5}"/>
              </a:ext>
            </a:extLst>
          </p:cNvPr>
          <p:cNvPicPr>
            <a:picLocks noChangeAspect="1"/>
          </p:cNvPicPr>
          <p:nvPr/>
        </p:nvPicPr>
        <p:blipFill>
          <a:blip r:embed="rId6"/>
          <a:stretch>
            <a:fillRect/>
          </a:stretch>
        </p:blipFill>
        <p:spPr>
          <a:xfrm>
            <a:off x="6116450" y="3377411"/>
            <a:ext cx="10602805" cy="6049219"/>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4F68F516-C281-050B-8447-5EC760B05630}"/>
              </a:ext>
            </a:extLst>
          </p:cNvPr>
          <p:cNvSpPr/>
          <p:nvPr/>
        </p:nvSpPr>
        <p:spPr>
          <a:xfrm>
            <a:off x="6333251" y="5521764"/>
            <a:ext cx="2586159" cy="574236"/>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230AB36E-DFAD-C446-6E3C-88C801C7BFB5}"/>
              </a:ext>
            </a:extLst>
          </p:cNvPr>
          <p:cNvSpPr/>
          <p:nvPr/>
        </p:nvSpPr>
        <p:spPr>
          <a:xfrm>
            <a:off x="9891612" y="5521764"/>
            <a:ext cx="4835041" cy="574236"/>
          </a:xfrm>
          <a:prstGeom prst="roundRect">
            <a:avLst/>
          </a:prstGeom>
          <a:solidFill>
            <a:srgbClr val="FFFF00">
              <a:alpha val="31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Στρογγύλεμα γωνιών 13">
            <a:extLst>
              <a:ext uri="{FF2B5EF4-FFF2-40B4-BE49-F238E27FC236}">
                <a16:creationId xmlns:a16="http://schemas.microsoft.com/office/drawing/2014/main" id="{EA162BDE-2498-1B03-F8F0-8CF4CE3E2571}"/>
              </a:ext>
            </a:extLst>
          </p:cNvPr>
          <p:cNvSpPr/>
          <p:nvPr/>
        </p:nvSpPr>
        <p:spPr>
          <a:xfrm>
            <a:off x="5975969" y="9826785"/>
            <a:ext cx="10743285" cy="788389"/>
          </a:xfrm>
          <a:prstGeom prst="roundRect">
            <a:avLst>
              <a:gd name="adj" fmla="val 10000"/>
            </a:avLst>
          </a:prstGeom>
          <a:solidFill>
            <a:schemeClr val="bg1">
              <a:lumMod val="75000"/>
            </a:schemeClr>
          </a:solidFill>
          <a:ln w="76200">
            <a:noFill/>
          </a:ln>
          <a:effectLst>
            <a:glow rad="228600">
              <a:srgbClr val="00B0F0">
                <a:alpha val="60000"/>
              </a:srgb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50000"/>
              </a:lnSpc>
              <a:spcBef>
                <a:spcPct val="0"/>
              </a:spcBef>
            </a:pPr>
            <a:r>
              <a:rPr lang="el-GR" sz="2800" dirty="0">
                <a:solidFill>
                  <a:schemeClr val="tx1"/>
                </a:solidFill>
                <a:latin typeface="Arial" panose="020B0604020202020204" pitchFamily="34" charset="0"/>
                <a:cs typeface="Arial" panose="020B0604020202020204" pitchFamily="34" charset="0"/>
              </a:rPr>
              <a:t>Στα </a:t>
            </a:r>
            <a:r>
              <a:rPr lang="el-GR" sz="28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Συνημμένα</a:t>
            </a:r>
            <a:r>
              <a:rPr lang="el-GR" sz="2800" dirty="0">
                <a:solidFill>
                  <a:schemeClr val="tx1"/>
                </a:solidFill>
                <a:latin typeface="Arial" panose="020B0604020202020204" pitchFamily="34" charset="0"/>
                <a:cs typeface="Arial" panose="020B0604020202020204" pitchFamily="34" charset="0"/>
              </a:rPr>
              <a:t> θα πρέπει να υποβληθεί η σχετική Λίστα</a:t>
            </a:r>
            <a:endParaRPr lang="el-GR" sz="2800" b="1" dirty="0">
              <a:solidFill>
                <a:schemeClr val="tx1"/>
              </a:solidFill>
              <a:latin typeface="Arial" panose="020B0604020202020204" pitchFamily="34" charset="0"/>
              <a:cs typeface="Arial" panose="020B0604020202020204" pitchFamily="34" charset="0"/>
            </a:endParaRPr>
          </a:p>
        </p:txBody>
      </p:sp>
      <p:sp>
        <p:nvSpPr>
          <p:cNvPr id="19" name="Οβάλ 18">
            <a:extLst>
              <a:ext uri="{FF2B5EF4-FFF2-40B4-BE49-F238E27FC236}">
                <a16:creationId xmlns:a16="http://schemas.microsoft.com/office/drawing/2014/main" id="{A0D51BC8-4E3B-DDC5-80F7-7514F9FC52FA}"/>
              </a:ext>
            </a:extLst>
          </p:cNvPr>
          <p:cNvSpPr/>
          <p:nvPr/>
        </p:nvSpPr>
        <p:spPr>
          <a:xfrm>
            <a:off x="898359" y="3914274"/>
            <a:ext cx="4948792" cy="4719943"/>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40000"/>
              </a:lnSpc>
              <a:spcBef>
                <a:spcPct val="0"/>
              </a:spcBef>
            </a:pPr>
            <a:r>
              <a:rPr lang="el-GR" sz="3200" b="1" dirty="0">
                <a:solidFill>
                  <a:schemeClr val="tx1"/>
                </a:solidFill>
                <a:latin typeface="Arial" panose="020B0604020202020204" pitchFamily="34" charset="0"/>
                <a:cs typeface="Arial" panose="020B0604020202020204" pitchFamily="34" charset="0"/>
              </a:rPr>
              <a:t>Το Υλοποιηθέν Φυσικό Αντικείμενο παρακολουθείται </a:t>
            </a:r>
            <a:r>
              <a:rPr lang="el-GR" sz="3200" b="1"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σωρευτικά</a:t>
            </a:r>
            <a:r>
              <a:rPr lang="el-GR" sz="3200" b="1" dirty="0">
                <a:solidFill>
                  <a:srgbClr val="FF0000"/>
                </a:solidFill>
                <a:latin typeface="Arial" panose="020B0604020202020204" pitchFamily="34" charset="0"/>
                <a:cs typeface="Arial" panose="020B0604020202020204" pitchFamily="34" charset="0"/>
              </a:rPr>
              <a:t>!!!</a:t>
            </a:r>
            <a:endParaRPr lang="el-GR" sz="3200" b="1" dirty="0">
              <a:solidFill>
                <a:srgbClr val="FF0000"/>
              </a:solidFill>
              <a:latin typeface="Arial Black" panose="020B0A04020102020204" pitchFamily="34" charset="0"/>
              <a:cs typeface="Arial" panose="020B0604020202020204" pitchFamily="34" charset="0"/>
            </a:endParaRPr>
          </a:p>
        </p:txBody>
      </p:sp>
      <p:sp>
        <p:nvSpPr>
          <p:cNvPr id="15" name="Ορθογώνιο 14">
            <a:extLst>
              <a:ext uri="{FF2B5EF4-FFF2-40B4-BE49-F238E27FC236}">
                <a16:creationId xmlns:a16="http://schemas.microsoft.com/office/drawing/2014/main" id="{DA4DCE8D-0917-507B-DEF9-E5AD6D8516C5}"/>
              </a:ext>
            </a:extLst>
          </p:cNvPr>
          <p:cNvSpPr/>
          <p:nvPr/>
        </p:nvSpPr>
        <p:spPr>
          <a:xfrm>
            <a:off x="3960985" y="1302612"/>
            <a:ext cx="11640965" cy="523220"/>
          </a:xfrm>
          <a:prstGeom prst="rect">
            <a:avLst/>
          </a:prstGeom>
        </p:spPr>
        <p:txBody>
          <a:bodyPr wrap="square">
            <a:spAutoFit/>
          </a:bodyPr>
          <a:lstStyle/>
          <a:p>
            <a:r>
              <a:rPr lang="el-GR" sz="2800" b="1" dirty="0">
                <a:solidFill>
                  <a:srgbClr val="FFCC00"/>
                </a:solidFill>
                <a:latin typeface="Arial" panose="020B0604020202020204" pitchFamily="34" charset="0"/>
                <a:cs typeface="Arial" panose="020B0604020202020204" pitchFamily="34" charset="0"/>
              </a:rPr>
              <a:t>Παρακολούθηση Υλοποίησης «</a:t>
            </a:r>
            <a:r>
              <a:rPr lang="el-GR" sz="2800" b="1" dirty="0">
                <a:solidFill>
                  <a:srgbClr val="FFCC00"/>
                </a:solidFill>
                <a:latin typeface="Arial Black" panose="020B0A04020102020204" pitchFamily="34" charset="0"/>
                <a:cs typeface="Arial" panose="020B0604020202020204" pitchFamily="34" charset="0"/>
              </a:rPr>
              <a:t>ΠΡΟΣΚΛΗΣΕΙΣ ΕΝΙΣΧΥΣΕΩΝ»</a:t>
            </a:r>
            <a:endPar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4994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8" presetID="53" presetClass="entr" presetSubtype="16"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animEffect transition="in" filter="fade">
                                      <p:cBhvr>
                                        <p:cTn id="12"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ppt_w</p:attrName>
                                        </p:attrNameLst>
                                      </p:cBhvr>
                                      <p:tavLst>
                                        <p:tav tm="0">
                                          <p:val>
                                            <p:fltVal val="0"/>
                                          </p:val>
                                        </p:tav>
                                        <p:tav tm="100000">
                                          <p:val>
                                            <p:strVal val="#ppt_w"/>
                                          </p:val>
                                        </p:tav>
                                      </p:tavLst>
                                    </p:anim>
                                    <p:anim calcmode="lin" valueType="num">
                                      <p:cBhvr>
                                        <p:cTn id="21" dur="2000" fill="hold"/>
                                        <p:tgtEl>
                                          <p:spTgt spid="4"/>
                                        </p:tgtEl>
                                        <p:attrNameLst>
                                          <p:attrName>ppt_h</p:attrName>
                                        </p:attrNameLst>
                                      </p:cBhvr>
                                      <p:tavLst>
                                        <p:tav tm="0">
                                          <p:val>
                                            <p:fltVal val="0"/>
                                          </p:val>
                                        </p:tav>
                                        <p:tav tm="100000">
                                          <p:val>
                                            <p:strVal val="#ppt_h"/>
                                          </p:val>
                                        </p:tav>
                                      </p:tavLst>
                                    </p:anim>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2000" fill="hold"/>
                                        <p:tgtEl>
                                          <p:spTgt spid="14"/>
                                        </p:tgtEl>
                                        <p:attrNameLst>
                                          <p:attrName>ppt_w</p:attrName>
                                        </p:attrNameLst>
                                      </p:cBhvr>
                                      <p:tavLst>
                                        <p:tav tm="0">
                                          <p:val>
                                            <p:fltVal val="0"/>
                                          </p:val>
                                        </p:tav>
                                        <p:tav tm="100000">
                                          <p:val>
                                            <p:strVal val="#ppt_w"/>
                                          </p:val>
                                        </p:tav>
                                      </p:tavLst>
                                    </p:anim>
                                    <p:anim calcmode="lin" valueType="num">
                                      <p:cBhvr>
                                        <p:cTn id="37" dur="2000" fill="hold"/>
                                        <p:tgtEl>
                                          <p:spTgt spid="14"/>
                                        </p:tgtEl>
                                        <p:attrNameLst>
                                          <p:attrName>ppt_h</p:attrName>
                                        </p:attrNameLst>
                                      </p:cBhvr>
                                      <p:tavLst>
                                        <p:tav tm="0">
                                          <p:val>
                                            <p:fltVal val="0"/>
                                          </p:val>
                                        </p:tav>
                                        <p:tav tm="100000">
                                          <p:val>
                                            <p:strVal val="#ppt_h"/>
                                          </p:val>
                                        </p:tav>
                                      </p:tavLst>
                                    </p:anim>
                                    <p:animEffect transition="in" filter="fade">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000"/>
                                        <p:tgtEl>
                                          <p:spTgt spid="19"/>
                                        </p:tgtEl>
                                      </p:cBhvr>
                                    </p:animEffect>
                                    <p:anim calcmode="lin" valueType="num">
                                      <p:cBhvr>
                                        <p:cTn id="44" dur="2000" fill="hold"/>
                                        <p:tgtEl>
                                          <p:spTgt spid="19"/>
                                        </p:tgtEl>
                                        <p:attrNameLst>
                                          <p:attrName>ppt_w</p:attrName>
                                        </p:attrNameLst>
                                      </p:cBhvr>
                                      <p:tavLst>
                                        <p:tav tm="0" fmla="#ppt_w*sin(2.5*pi*$)">
                                          <p:val>
                                            <p:fltVal val="0"/>
                                          </p:val>
                                        </p:tav>
                                        <p:tav tm="100000">
                                          <p:val>
                                            <p:fltVal val="1"/>
                                          </p:val>
                                        </p:tav>
                                      </p:tavLst>
                                    </p:anim>
                                    <p:anim calcmode="lin" valueType="num">
                                      <p:cBhvr>
                                        <p:cTn id="45"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4" grpId="0" animBg="1"/>
      <p:bldP spid="1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2487607"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Ε: Προβλήματα και Εμπλοκές</a:t>
            </a:r>
            <a:endParaRPr lang="en-US" sz="3200" b="1" dirty="0">
              <a:solidFill>
                <a:schemeClr val="bg1"/>
              </a:solidFill>
              <a:latin typeface="Arial" panose="020B0604020202020204" pitchFamily="34" charset="0"/>
              <a:cs typeface="Arial" panose="020B0604020202020204" pitchFamily="34" charset="0"/>
            </a:endParaRP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E3ABB65F-DB25-4994-2FC5-3AF77D212AC7}"/>
              </a:ext>
            </a:extLst>
          </p:cNvPr>
          <p:cNvPicPr>
            <a:picLocks noChangeAspect="1"/>
          </p:cNvPicPr>
          <p:nvPr/>
        </p:nvPicPr>
        <p:blipFill>
          <a:blip r:embed="rId5"/>
          <a:stretch>
            <a:fillRect/>
          </a:stretch>
        </p:blipFill>
        <p:spPr>
          <a:xfrm>
            <a:off x="4161340" y="2286317"/>
            <a:ext cx="13730147" cy="5743278"/>
          </a:xfrm>
          <a:prstGeom prst="rect">
            <a:avLst/>
          </a:prstGeom>
          <a:effectLst>
            <a:glow rad="228600">
              <a:schemeClr val="bg1">
                <a:alpha val="40000"/>
              </a:schemeClr>
            </a:glow>
            <a:softEdge rad="12700"/>
          </a:effectLst>
        </p:spPr>
      </p:pic>
      <p:sp>
        <p:nvSpPr>
          <p:cNvPr id="4" name="Ορθογώνιο: Στρογγύλεμα γωνιών 3">
            <a:extLst>
              <a:ext uri="{FF2B5EF4-FFF2-40B4-BE49-F238E27FC236}">
                <a16:creationId xmlns:a16="http://schemas.microsoft.com/office/drawing/2014/main" id="{83C6307A-88C5-1B5C-E9C8-27AE1AB0581B}"/>
              </a:ext>
            </a:extLst>
          </p:cNvPr>
          <p:cNvSpPr/>
          <p:nvPr/>
        </p:nvSpPr>
        <p:spPr>
          <a:xfrm>
            <a:off x="1113061" y="8557353"/>
            <a:ext cx="4895852" cy="2317219"/>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Αφορά στην καταγραφή των </a:t>
            </a:r>
            <a:r>
              <a:rPr lang="el-GR" sz="2600" dirty="0">
                <a:solidFill>
                  <a:schemeClr val="tx1"/>
                </a:solidFill>
                <a:latin typeface="Arial Black" panose="020B0A04020102020204" pitchFamily="34" charset="0"/>
                <a:cs typeface="Arial" panose="020B0604020202020204" pitchFamily="34" charset="0"/>
              </a:rPr>
              <a:t>προβλημάτων/εμπλοκών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που έχουν προκύψει κατά την υλοποίηση της Σύμβασης</a:t>
            </a:r>
          </a:p>
        </p:txBody>
      </p:sp>
      <p:sp>
        <p:nvSpPr>
          <p:cNvPr id="5" name="Ορθογώνιο: Στρογγύλεμα γωνιών 4">
            <a:extLst>
              <a:ext uri="{FF2B5EF4-FFF2-40B4-BE49-F238E27FC236}">
                <a16:creationId xmlns:a16="http://schemas.microsoft.com/office/drawing/2014/main" id="{39B396FB-157A-6E7F-FB6D-D43148CEE062}"/>
              </a:ext>
            </a:extLst>
          </p:cNvPr>
          <p:cNvSpPr/>
          <p:nvPr/>
        </p:nvSpPr>
        <p:spPr>
          <a:xfrm>
            <a:off x="6384448" y="8580651"/>
            <a:ext cx="5127195" cy="2317219"/>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Εστιάζουμε σε εκείνα που </a:t>
            </a:r>
          </a:p>
          <a:p>
            <a:pPr algn="ctr" defTabSz="755650">
              <a:lnSpc>
                <a:spcPct val="130000"/>
              </a:lnSpc>
              <a:spcBef>
                <a:spcPct val="0"/>
              </a:spcBef>
            </a:pPr>
            <a:r>
              <a:rPr lang="el-GR" sz="2600" b="1" dirty="0">
                <a:solidFill>
                  <a:srgbClr val="FF0000"/>
                </a:solidFill>
                <a:latin typeface="Arial Black" panose="020B0A04020102020204" pitchFamily="34" charset="0"/>
                <a:cs typeface="Arial" panose="020B0604020202020204" pitchFamily="34" charset="0"/>
              </a:rPr>
              <a:t>θέτουν σε κίνδυνο</a:t>
            </a:r>
            <a:r>
              <a:rPr lang="el-GR" sz="2600" dirty="0">
                <a:solidFill>
                  <a:srgbClr val="FF0000"/>
                </a:solidFill>
                <a:latin typeface="Arial Black" panose="020B0A04020102020204" pitchFamily="34" charset="0"/>
                <a:cs typeface="Arial" panose="020B0604020202020204" pitchFamily="34" charset="0"/>
              </a:rPr>
              <a:t>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την επίτευξη των </a:t>
            </a:r>
          </a:p>
          <a:p>
            <a:pPr algn="ctr" defTabSz="755650">
              <a:lnSpc>
                <a:spcPct val="130000"/>
              </a:lnSpc>
              <a:spcBef>
                <a:spcPct val="0"/>
              </a:spcBef>
            </a:pPr>
            <a:r>
              <a:rPr lang="el-GR" sz="2600" dirty="0">
                <a:solidFill>
                  <a:schemeClr val="tx1"/>
                </a:solidFill>
                <a:latin typeface="Arial" panose="020B0604020202020204" pitchFamily="34" charset="0"/>
                <a:cs typeface="Arial" panose="020B0604020202020204" pitchFamily="34" charset="0"/>
              </a:rPr>
              <a:t>Οροσήμων &amp; Στόχων του Έργου</a:t>
            </a:r>
          </a:p>
        </p:txBody>
      </p:sp>
      <p:grpSp>
        <p:nvGrpSpPr>
          <p:cNvPr id="6" name="Ομάδα 5">
            <a:extLst>
              <a:ext uri="{FF2B5EF4-FFF2-40B4-BE49-F238E27FC236}">
                <a16:creationId xmlns:a16="http://schemas.microsoft.com/office/drawing/2014/main" id="{3E7FCC9E-EF08-5A61-29AD-713CDBD48BF1}"/>
              </a:ext>
            </a:extLst>
          </p:cNvPr>
          <p:cNvGrpSpPr/>
          <p:nvPr/>
        </p:nvGrpSpPr>
        <p:grpSpPr>
          <a:xfrm>
            <a:off x="12034121" y="8661361"/>
            <a:ext cx="4653675" cy="2236509"/>
            <a:chOff x="15306792" y="5033289"/>
            <a:chExt cx="4792491" cy="2108939"/>
          </a:xfrm>
          <a:effectLst>
            <a:glow rad="12700">
              <a:schemeClr val="accent2">
                <a:satMod val="175000"/>
                <a:alpha val="55000"/>
              </a:schemeClr>
            </a:glow>
          </a:effectLst>
        </p:grpSpPr>
        <p:sp>
          <p:nvSpPr>
            <p:cNvPr id="7" name="Ορθογώνιο: Στρογγύλεμα γωνιών 6">
              <a:extLst>
                <a:ext uri="{FF2B5EF4-FFF2-40B4-BE49-F238E27FC236}">
                  <a16:creationId xmlns:a16="http://schemas.microsoft.com/office/drawing/2014/main" id="{BCDF3787-1DC4-C3F2-B733-18E8A6535F01}"/>
                </a:ext>
              </a:extLst>
            </p:cNvPr>
            <p:cNvSpPr/>
            <p:nvPr/>
          </p:nvSpPr>
          <p:spPr>
            <a:xfrm>
              <a:off x="15306792" y="5033289"/>
              <a:ext cx="4792491" cy="210893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    Η καταχώριση των </a:t>
              </a:r>
              <a:r>
                <a:rPr lang="el-GR" sz="2300" dirty="0">
                  <a:solidFill>
                    <a:schemeClr val="tx1"/>
                  </a:solidFill>
                  <a:latin typeface="Arial Black" panose="020B0A04020102020204" pitchFamily="34" charset="0"/>
                  <a:cs typeface="Arial" panose="020B0604020202020204" pitchFamily="34" charset="0"/>
                </a:rPr>
                <a:t>προβλημάτων/εμπλοκών </a:t>
              </a:r>
              <a:r>
                <a:rPr lang="el-GR" sz="2300" dirty="0">
                  <a:solidFill>
                    <a:schemeClr val="tx1"/>
                  </a:solidFill>
                  <a:latin typeface="Arial" panose="020B0604020202020204" pitchFamily="34" charset="0"/>
                  <a:cs typeface="Arial" panose="020B0604020202020204" pitchFamily="34" charset="0"/>
                </a:rPr>
                <a:t>γίνεται </a:t>
              </a:r>
              <a:r>
                <a:rPr lang="el-GR" sz="2300" b="1" dirty="0">
                  <a:solidFill>
                    <a:srgbClr val="FF0000"/>
                  </a:solidFill>
                  <a:latin typeface="Arial" panose="020B0604020202020204" pitchFamily="34" charset="0"/>
                  <a:cs typeface="Arial" panose="020B0604020202020204" pitchFamily="34" charset="0"/>
                </a:rPr>
                <a:t>αποκλειστικά</a:t>
              </a:r>
              <a:r>
                <a:rPr lang="el-GR" sz="2300" dirty="0">
                  <a:solidFill>
                    <a:schemeClr val="tx1"/>
                  </a:solidFill>
                  <a:latin typeface="Arial" panose="020B0604020202020204" pitchFamily="34" charset="0"/>
                  <a:cs typeface="Arial" panose="020B0604020202020204" pitchFamily="34" charset="0"/>
                </a:rPr>
                <a:t> </a:t>
              </a:r>
            </a:p>
            <a:p>
              <a:pPr marL="72000" algn="ctr">
                <a:lnSpc>
                  <a:spcPct val="140000"/>
                </a:lnSpc>
              </a:pPr>
              <a:r>
                <a:rPr lang="el-GR" sz="2300" dirty="0">
                  <a:solidFill>
                    <a:schemeClr val="tx1"/>
                  </a:solidFill>
                  <a:latin typeface="Arial" panose="020B0604020202020204" pitchFamily="34" charset="0"/>
                  <a:cs typeface="Arial" panose="020B0604020202020204" pitchFamily="34" charset="0"/>
                </a:rPr>
                <a:t>από τον </a:t>
              </a:r>
              <a:r>
                <a:rPr lang="el-GR" sz="2300" dirty="0">
                  <a:solidFill>
                    <a:srgbClr val="0070C0"/>
                  </a:solidFill>
                  <a:latin typeface="Arial Black" panose="020B0A04020102020204" pitchFamily="34" charset="0"/>
                  <a:cs typeface="Arial" panose="020B0604020202020204" pitchFamily="34" charset="0"/>
                </a:rPr>
                <a:t>Φορέα Υλοποίησης</a:t>
              </a:r>
            </a:p>
          </p:txBody>
        </p:sp>
        <p:sp>
          <p:nvSpPr>
            <p:cNvPr id="11" name="Google Shape;769;p37">
              <a:extLst>
                <a:ext uri="{FF2B5EF4-FFF2-40B4-BE49-F238E27FC236}">
                  <a16:creationId xmlns:a16="http://schemas.microsoft.com/office/drawing/2014/main" id="{401B251D-E073-A7E8-F720-F6504D893438}"/>
                </a:ext>
              </a:extLst>
            </p:cNvPr>
            <p:cNvSpPr/>
            <p:nvPr/>
          </p:nvSpPr>
          <p:spPr>
            <a:xfrm>
              <a:off x="15906825" y="5076534"/>
              <a:ext cx="571494" cy="56701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7154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3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out)">
                                      <p:cBhvr>
                                        <p:cTn id="17" dur="3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3" name="TextBox 2">
            <a:extLst>
              <a:ext uri="{FF2B5EF4-FFF2-40B4-BE49-F238E27FC236}">
                <a16:creationId xmlns:a16="http://schemas.microsoft.com/office/drawing/2014/main" id="{9FD5676F-1DD3-9A6C-4B60-405B47C91938}"/>
              </a:ext>
            </a:extLst>
          </p:cNvPr>
          <p:cNvSpPr txBox="1"/>
          <p:nvPr/>
        </p:nvSpPr>
        <p:spPr>
          <a:xfrm>
            <a:off x="1723616" y="4421779"/>
            <a:ext cx="11971314" cy="3666709"/>
          </a:xfrm>
          <a:prstGeom prst="rect">
            <a:avLst/>
          </a:prstGeom>
          <a:noFill/>
        </p:spPr>
        <p:txBody>
          <a:bodyPr wrap="square" rtlCol="0">
            <a:spAutoFit/>
          </a:bodyPr>
          <a:lstStyle/>
          <a:p>
            <a:pPr>
              <a:lnSpc>
                <a:spcPct val="130000"/>
              </a:lnSpc>
            </a:pPr>
            <a:r>
              <a:rPr lang="el-GR" sz="5400" b="1" dirty="0">
                <a:solidFill>
                  <a:schemeClr val="bg1"/>
                </a:solidFill>
                <a:latin typeface="Aptos Black" panose="020B00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3.6 Δελτίο Επίτευξης</a:t>
            </a:r>
            <a:r>
              <a:rPr lang="el-GR" sz="4000" b="1" dirty="0">
                <a:solidFill>
                  <a:schemeClr val="bg1"/>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 </a:t>
            </a:r>
            <a:endParaRPr lang="en-US" sz="4000" b="1" dirty="0">
              <a:solidFill>
                <a:schemeClr val="bg1"/>
              </a:solidFill>
              <a:latin typeface="Arial" panose="020B0604020202020204" pitchFamily="34" charset="0"/>
              <a:cs typeface="Arial" panose="020B0604020202020204" pitchFamily="34" charset="0"/>
            </a:endParaRPr>
          </a:p>
          <a:p>
            <a:pPr lvl="1">
              <a:lnSpc>
                <a:spcPct val="130000"/>
              </a:lnSpc>
            </a:pPr>
            <a:r>
              <a:rPr lang="el-GR" sz="3200" b="1" dirty="0">
                <a:solidFill>
                  <a:srgbClr val="FFC000"/>
                </a:solidFill>
                <a:latin typeface="Aptos Black" panose="020B0004020202020204" pitchFamily="34" charset="0"/>
                <a:cs typeface="Arial" panose="020B0604020202020204" pitchFamily="34" charset="0"/>
              </a:rPr>
              <a:t>Για ΑΙΤΗΜΑ ΠΛΗΡΩΜΗΣ</a:t>
            </a:r>
            <a:endParaRPr lang="en-US" sz="3200" b="1" dirty="0">
              <a:solidFill>
                <a:srgbClr val="FFC000"/>
              </a:solidFill>
              <a:latin typeface="Aptos Black" panose="020B0004020202020204" pitchFamily="34" charset="0"/>
              <a:cs typeface="Arial" panose="020B0604020202020204" pitchFamily="34" charset="0"/>
            </a:endParaRPr>
          </a:p>
          <a:p>
            <a:pPr lvl="1">
              <a:lnSpc>
                <a:spcPct val="130000"/>
              </a:lnSpc>
            </a:pPr>
            <a:r>
              <a:rPr lang="el-GR" sz="3200" b="1" dirty="0">
                <a:solidFill>
                  <a:srgbClr val="FFC000"/>
                </a:solidFill>
                <a:latin typeface="Aptos Black" panose="020B0004020202020204" pitchFamily="34" charset="0"/>
                <a:cs typeface="Arial" panose="020B0604020202020204" pitchFamily="34" charset="0"/>
              </a:rPr>
              <a:t>Για ΕΞΑΜΗΝΙΑΙΑ ΕΚΘΕΣΗ ΠΡΟΟΔΟΥ (BI-ANNUAL)</a:t>
            </a:r>
          </a:p>
          <a:p>
            <a:pPr lvl="1">
              <a:lnSpc>
                <a:spcPct val="130000"/>
              </a:lnSpc>
            </a:pPr>
            <a:r>
              <a:rPr lang="el-GR" sz="3200" b="1" dirty="0">
                <a:solidFill>
                  <a:srgbClr val="FFC000"/>
                </a:solidFill>
                <a:latin typeface="Aptos Black" panose="020B0004020202020204" pitchFamily="34" charset="0"/>
                <a:cs typeface="Arial" panose="020B0604020202020204" pitchFamily="34" charset="0"/>
              </a:rPr>
              <a:t>Για ΑΝΑΦΟΡΑ ΚΟΙΝΩΝ ΔΕΙΚΤΩΝ</a:t>
            </a:r>
          </a:p>
          <a:p>
            <a:pPr lvl="1">
              <a:lnSpc>
                <a:spcPct val="130000"/>
              </a:lnSpc>
            </a:pPr>
            <a:endParaRPr lang="el-G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740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26" name="Ορθογώνιο: Στρογγύλεμα γωνιών 25">
            <a:extLst>
              <a:ext uri="{FF2B5EF4-FFF2-40B4-BE49-F238E27FC236}">
                <a16:creationId xmlns:a16="http://schemas.microsoft.com/office/drawing/2014/main" id="{91923D03-BB3F-447A-AA11-E34CF81AE644}"/>
              </a:ext>
            </a:extLst>
          </p:cNvPr>
          <p:cNvSpPr/>
          <p:nvPr/>
        </p:nvSpPr>
        <p:spPr>
          <a:xfrm>
            <a:off x="2906858" y="5621471"/>
            <a:ext cx="10003230" cy="89890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κατά την επίτευξη </a:t>
            </a:r>
            <a:r>
              <a:rPr lang="el-GR" sz="2800" kern="1200" dirty="0">
                <a:solidFill>
                  <a:srgbClr val="0070C0"/>
                </a:solidFill>
                <a:latin typeface="Arial Black" panose="020B0A04020102020204" pitchFamily="34" charset="0"/>
                <a:cs typeface="Arial" panose="020B0604020202020204" pitchFamily="34" charset="0"/>
              </a:rPr>
              <a:t>Οροσήμων &amp; Στόχων </a:t>
            </a:r>
            <a:r>
              <a:rPr lang="el-GR" sz="2800" kern="1200" dirty="0">
                <a:latin typeface="Arial" panose="020B0604020202020204" pitchFamily="34" charset="0"/>
                <a:cs typeface="Arial" panose="020B0604020202020204" pitchFamily="34" charset="0"/>
              </a:rPr>
              <a:t>του έργου</a:t>
            </a:r>
          </a:p>
        </p:txBody>
      </p:sp>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Δελτίο Επίτευξης - </a:t>
            </a:r>
            <a:r>
              <a:rPr lang="el-GR" sz="4000" b="1" dirty="0">
                <a:solidFill>
                  <a:srgbClr val="FFCC00"/>
                </a:solidFill>
                <a:latin typeface="Arial Black" panose="020B0A04020102020204" pitchFamily="34" charset="0"/>
                <a:cs typeface="Arial" panose="020B0604020202020204" pitchFamily="34" charset="0"/>
              </a:rPr>
              <a:t>Πότε?</a:t>
            </a: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3" name="Ομάδα 2">
            <a:extLst>
              <a:ext uri="{FF2B5EF4-FFF2-40B4-BE49-F238E27FC236}">
                <a16:creationId xmlns:a16="http://schemas.microsoft.com/office/drawing/2014/main" id="{88CEBC5A-3CEA-909B-7FCC-AFA3187EE63E}"/>
              </a:ext>
            </a:extLst>
          </p:cNvPr>
          <p:cNvGrpSpPr/>
          <p:nvPr/>
        </p:nvGrpSpPr>
        <p:grpSpPr>
          <a:xfrm>
            <a:off x="3503440" y="2411933"/>
            <a:ext cx="15626122" cy="2377046"/>
            <a:chOff x="0" y="15991"/>
            <a:chExt cx="11691257" cy="1118812"/>
          </a:xfrm>
        </p:grpSpPr>
        <p:sp>
          <p:nvSpPr>
            <p:cNvPr id="4" name="Ορθογώνιο: Στρογγύλεμα γωνιών 3">
              <a:extLst>
                <a:ext uri="{FF2B5EF4-FFF2-40B4-BE49-F238E27FC236}">
                  <a16:creationId xmlns:a16="http://schemas.microsoft.com/office/drawing/2014/main" id="{9370B1AC-49C4-2D16-C60C-C60BED902EEA}"/>
                </a:ext>
              </a:extLst>
            </p:cNvPr>
            <p:cNvSpPr/>
            <p:nvPr/>
          </p:nvSpPr>
          <p:spPr>
            <a:xfrm>
              <a:off x="0" y="15991"/>
              <a:ext cx="11691257" cy="11188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5" name="Ορθογώνιο: Στρογγύλεμα γωνιών 4">
              <a:extLst>
                <a:ext uri="{FF2B5EF4-FFF2-40B4-BE49-F238E27FC236}">
                  <a16:creationId xmlns:a16="http://schemas.microsoft.com/office/drawing/2014/main" id="{785840BA-FAE9-B7C1-E667-F9269B8328D1}"/>
                </a:ext>
              </a:extLst>
            </p:cNvPr>
            <p:cNvSpPr txBox="1"/>
            <p:nvPr/>
          </p:nvSpPr>
          <p:spPr>
            <a:xfrm>
              <a:off x="54616" y="70607"/>
              <a:ext cx="11582025" cy="1009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30000"/>
                </a:lnSpc>
                <a:spcBef>
                  <a:spcPct val="0"/>
                </a:spcBef>
                <a:buNone/>
              </a:pPr>
              <a:r>
                <a:rPr lang="el-GR" sz="3600" kern="1200" dirty="0">
                  <a:latin typeface="Arial" panose="020B0604020202020204" pitchFamily="34" charset="0"/>
                  <a:cs typeface="Arial" panose="020B0604020202020204" pitchFamily="34" charset="0"/>
                </a:rPr>
                <a:t>Δημιουργείται από τον </a:t>
              </a:r>
              <a:r>
                <a:rPr lang="el-GR" sz="3600" b="1" kern="1200" dirty="0">
                  <a:latin typeface="Arial Black" panose="020B0A04020102020204" pitchFamily="34" charset="0"/>
                </a:rPr>
                <a:t>Φορέα Υλοποίησης (ΦΥ) </a:t>
              </a:r>
            </a:p>
            <a:p>
              <a:pPr marL="0" lvl="0" indent="0" algn="ctr" defTabSz="889000">
                <a:lnSpc>
                  <a:spcPct val="130000"/>
                </a:lnSpc>
                <a:spcBef>
                  <a:spcPct val="0"/>
                </a:spcBef>
                <a:buNone/>
              </a:pPr>
              <a:r>
                <a:rPr lang="el-GR" sz="3600" dirty="0">
                  <a:latin typeface="Arial" panose="020B0604020202020204" pitchFamily="34" charset="0"/>
                  <a:cs typeface="Arial" panose="020B0604020202020204" pitchFamily="34" charset="0"/>
                </a:rPr>
                <a:t>Υποβάλλεται από το </a:t>
              </a:r>
              <a:r>
                <a:rPr lang="el-GR" sz="3600" b="1" dirty="0">
                  <a:solidFill>
                    <a:srgbClr val="00B0F0"/>
                  </a:solidFill>
                  <a:effectLst>
                    <a:glow rad="101600">
                      <a:srgbClr val="FF0000">
                        <a:alpha val="40000"/>
                      </a:srgbClr>
                    </a:glow>
                  </a:effectLst>
                  <a:latin typeface="Arial Black" panose="020B0A04020102020204" pitchFamily="34" charset="0"/>
                </a:rPr>
                <a:t>Υπουργείο Ευθύνης (ΥΕ)</a:t>
              </a:r>
            </a:p>
            <a:p>
              <a:pPr marL="0" lvl="0" indent="0" algn="ctr" defTabSz="889000">
                <a:lnSpc>
                  <a:spcPct val="130000"/>
                </a:lnSpc>
                <a:spcBef>
                  <a:spcPct val="0"/>
                </a:spcBef>
                <a:buNone/>
              </a:pPr>
              <a:r>
                <a:rPr lang="el-GR" sz="3600" dirty="0">
                  <a:latin typeface="Arial" panose="020B0604020202020204" pitchFamily="34" charset="0"/>
                  <a:cs typeface="Arial" panose="020B0604020202020204" pitchFamily="34" charset="0"/>
                </a:rPr>
                <a:t>κ</a:t>
              </a:r>
              <a:r>
                <a:rPr lang="el-GR" sz="3600" kern="1200" dirty="0">
                  <a:latin typeface="Arial" panose="020B0604020202020204" pitchFamily="34" charset="0"/>
                  <a:cs typeface="Arial" panose="020B0604020202020204" pitchFamily="34" charset="0"/>
                </a:rPr>
                <a:t>ατά τις εξής </a:t>
              </a:r>
              <a:r>
                <a:rPr lang="el-GR" sz="3600" b="1" kern="1200" dirty="0">
                  <a:solidFill>
                    <a:srgbClr val="FFC000"/>
                  </a:solidFill>
                  <a:latin typeface="Arial" panose="020B0604020202020204" pitchFamily="34" charset="0"/>
                  <a:cs typeface="Arial" panose="020B0604020202020204" pitchFamily="34" charset="0"/>
                </a:rPr>
                <a:t>3 περιπτώσεις</a:t>
              </a:r>
              <a:r>
                <a:rPr lang="el-GR" sz="3600" kern="1200" dirty="0">
                  <a:latin typeface="Arial" panose="020B0604020202020204" pitchFamily="34" charset="0"/>
                  <a:cs typeface="Arial" panose="020B0604020202020204" pitchFamily="34" charset="0"/>
                </a:rPr>
                <a:t>: </a:t>
              </a:r>
            </a:p>
          </p:txBody>
        </p:sp>
      </p:grpSp>
      <p:sp>
        <p:nvSpPr>
          <p:cNvPr id="6" name="Ορθογώνιο: Στρογγύλεμα γωνιών 5">
            <a:extLst>
              <a:ext uri="{FF2B5EF4-FFF2-40B4-BE49-F238E27FC236}">
                <a16:creationId xmlns:a16="http://schemas.microsoft.com/office/drawing/2014/main" id="{3A61AA22-01C5-B72D-6E36-54E7C4AE837F}"/>
              </a:ext>
            </a:extLst>
          </p:cNvPr>
          <p:cNvSpPr/>
          <p:nvPr/>
        </p:nvSpPr>
        <p:spPr>
          <a:xfrm>
            <a:off x="1272260" y="8736092"/>
            <a:ext cx="17559580" cy="89890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κατά την 6μηνιαία δήλωση προόδου </a:t>
            </a:r>
            <a:r>
              <a:rPr lang="el-GR" sz="2800" kern="1200" dirty="0">
                <a:solidFill>
                  <a:srgbClr val="0070C0"/>
                </a:solidFill>
                <a:latin typeface="Arial Black" panose="020B0A04020102020204" pitchFamily="34" charset="0"/>
                <a:cs typeface="Arial" panose="020B0604020202020204" pitchFamily="34" charset="0"/>
              </a:rPr>
              <a:t>Οροσήμων &amp; Στόχων </a:t>
            </a:r>
            <a:r>
              <a:rPr lang="el-GR" sz="2800" dirty="0">
                <a:latin typeface="Arial" panose="020B0604020202020204" pitchFamily="34" charset="0"/>
                <a:cs typeface="Arial" panose="020B0604020202020204" pitchFamily="34" charset="0"/>
              </a:rPr>
              <a:t>και</a:t>
            </a:r>
            <a:r>
              <a:rPr lang="el-GR" sz="2800" kern="1200" dirty="0">
                <a:solidFill>
                  <a:srgbClr val="0070C0"/>
                </a:solidFill>
                <a:latin typeface="Arial Black" panose="020B0A04020102020204" pitchFamily="34" charset="0"/>
                <a:cs typeface="Arial" panose="020B0604020202020204" pitchFamily="34" charset="0"/>
              </a:rPr>
              <a:t> Ενδιάμεσων </a:t>
            </a:r>
            <a:r>
              <a:rPr lang="el-GR" sz="2800" dirty="0">
                <a:solidFill>
                  <a:srgbClr val="0070C0"/>
                </a:solidFill>
                <a:latin typeface="Arial Black" panose="020B0A04020102020204" pitchFamily="34" charset="0"/>
                <a:cs typeface="Arial" panose="020B0604020202020204" pitchFamily="34" charset="0"/>
              </a:rPr>
              <a:t>Βημάτων </a:t>
            </a:r>
            <a:r>
              <a:rPr lang="el-GR" sz="2800" kern="1200" dirty="0">
                <a:latin typeface="Arial" panose="020B0604020202020204" pitchFamily="34" charset="0"/>
                <a:cs typeface="Arial" panose="020B0604020202020204" pitchFamily="34" charset="0"/>
              </a:rPr>
              <a:t>του έργου</a:t>
            </a:r>
          </a:p>
        </p:txBody>
      </p:sp>
      <p:sp>
        <p:nvSpPr>
          <p:cNvPr id="7" name="Ορθογώνιο: Στρογγύλεμα γωνιών 6">
            <a:extLst>
              <a:ext uri="{FF2B5EF4-FFF2-40B4-BE49-F238E27FC236}">
                <a16:creationId xmlns:a16="http://schemas.microsoft.com/office/drawing/2014/main" id="{12B8F90F-8D72-9706-EE08-F204966E0F68}"/>
              </a:ext>
            </a:extLst>
          </p:cNvPr>
          <p:cNvSpPr/>
          <p:nvPr/>
        </p:nvSpPr>
        <p:spPr>
          <a:xfrm>
            <a:off x="2055656" y="7178782"/>
            <a:ext cx="11939313" cy="89890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κατά την 6μηνιαία δήλωση προόδου </a:t>
            </a:r>
            <a:r>
              <a:rPr lang="el-GR" sz="2800" kern="1200" dirty="0">
                <a:solidFill>
                  <a:srgbClr val="0070C0"/>
                </a:solidFill>
                <a:latin typeface="Arial Black" panose="020B0A04020102020204" pitchFamily="34" charset="0"/>
                <a:cs typeface="Arial" panose="020B0604020202020204" pitchFamily="34" charset="0"/>
              </a:rPr>
              <a:t>Κοινών Δεικτών</a:t>
            </a:r>
            <a:r>
              <a:rPr lang="el-GR" sz="2800" dirty="0">
                <a:solidFill>
                  <a:srgbClr val="0070C0"/>
                </a:solidFill>
                <a:latin typeface="Arial Black" panose="020B0A04020102020204" pitchFamily="34" charset="0"/>
                <a:cs typeface="Arial" panose="020B0604020202020204" pitchFamily="34" charset="0"/>
              </a:rPr>
              <a:t> </a:t>
            </a:r>
            <a:r>
              <a:rPr lang="el-GR" sz="2800" kern="1200" dirty="0">
                <a:latin typeface="Arial" panose="020B0604020202020204" pitchFamily="34" charset="0"/>
                <a:cs typeface="Arial" panose="020B0604020202020204" pitchFamily="34" charset="0"/>
              </a:rPr>
              <a:t>του έργου</a:t>
            </a:r>
          </a:p>
        </p:txBody>
      </p:sp>
    </p:spTree>
    <p:extLst>
      <p:ext uri="{BB962C8B-B14F-4D97-AF65-F5344CB8AC3E}">
        <p14:creationId xmlns:p14="http://schemas.microsoft.com/office/powerpoint/2010/main" val="40063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Δελτίο Επίτευξης</a:t>
              </a: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grpSp>
        <p:nvGrpSpPr>
          <p:cNvPr id="2" name="Ομάδα 1">
            <a:extLst>
              <a:ext uri="{FF2B5EF4-FFF2-40B4-BE49-F238E27FC236}">
                <a16:creationId xmlns:a16="http://schemas.microsoft.com/office/drawing/2014/main" id="{6276396F-F6B5-30C9-54F2-21BC15EA092E}"/>
              </a:ext>
            </a:extLst>
          </p:cNvPr>
          <p:cNvGrpSpPr/>
          <p:nvPr/>
        </p:nvGrpSpPr>
        <p:grpSpPr>
          <a:xfrm>
            <a:off x="3988721" y="2286317"/>
            <a:ext cx="14108959" cy="1785105"/>
            <a:chOff x="3988721" y="2286317"/>
            <a:chExt cx="14108959" cy="1785105"/>
          </a:xfrm>
        </p:grpSpPr>
        <p:sp>
          <p:nvSpPr>
            <p:cNvPr id="8" name="TextBox 7">
              <a:extLst>
                <a:ext uri="{FF2B5EF4-FFF2-40B4-BE49-F238E27FC236}">
                  <a16:creationId xmlns:a16="http://schemas.microsoft.com/office/drawing/2014/main" id="{CDA5CE9B-6585-4BCE-3A05-820AEC906665}"/>
                </a:ext>
              </a:extLst>
            </p:cNvPr>
            <p:cNvSpPr txBox="1"/>
            <p:nvPr/>
          </p:nvSpPr>
          <p:spPr>
            <a:xfrm>
              <a:off x="3988721" y="2624872"/>
              <a:ext cx="5760282" cy="1446550"/>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Είδος (Χρήση) Δελτίου</a:t>
              </a:r>
            </a:p>
          </p:txBody>
        </p:sp>
        <p:sp>
          <p:nvSpPr>
            <p:cNvPr id="10" name="TextBox 9">
              <a:extLst>
                <a:ext uri="{FF2B5EF4-FFF2-40B4-BE49-F238E27FC236}">
                  <a16:creationId xmlns:a16="http://schemas.microsoft.com/office/drawing/2014/main" id="{7F8BC68B-29D1-D423-F3B0-307337FE963C}"/>
                </a:ext>
              </a:extLst>
            </p:cNvPr>
            <p:cNvSpPr txBox="1"/>
            <p:nvPr/>
          </p:nvSpPr>
          <p:spPr>
            <a:xfrm>
              <a:off x="12337398" y="2286317"/>
              <a:ext cx="5760282" cy="1446550"/>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Περίοδος</a:t>
              </a:r>
            </a:p>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(Έτος – Τρίμηνο)</a:t>
              </a:r>
            </a:p>
          </p:txBody>
        </p:sp>
      </p:grpSp>
      <p:sp>
        <p:nvSpPr>
          <p:cNvPr id="14" name="Ελεύθερη σχεδίαση: Σχήμα 13">
            <a:extLst>
              <a:ext uri="{FF2B5EF4-FFF2-40B4-BE49-F238E27FC236}">
                <a16:creationId xmlns:a16="http://schemas.microsoft.com/office/drawing/2014/main" id="{39114033-FB9A-15E0-B9A5-225DC5AAC1A1}"/>
              </a:ext>
            </a:extLst>
          </p:cNvPr>
          <p:cNvSpPr/>
          <p:nvPr/>
        </p:nvSpPr>
        <p:spPr>
          <a:xfrm>
            <a:off x="3127737" y="4287427"/>
            <a:ext cx="7482251" cy="147686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5">
                  <a:shade val="30000"/>
                  <a:satMod val="115000"/>
                </a:schemeClr>
              </a:gs>
              <a:gs pos="50000">
                <a:srgbClr val="3694AE"/>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ctr" defTabSz="1066800">
              <a:lnSpc>
                <a:spcPct val="140000"/>
              </a:lnSpc>
              <a:spcBef>
                <a:spcPts val="600"/>
              </a:spcBef>
              <a:spcAft>
                <a:spcPts val="600"/>
              </a:spcAft>
              <a:buNone/>
            </a:pPr>
            <a:r>
              <a:rPr lang="el-GR" sz="2400" b="1" dirty="0">
                <a:latin typeface="Arial" panose="020B0604020202020204" pitchFamily="34" charset="0"/>
                <a:cs typeface="Arial" panose="020B0604020202020204" pitchFamily="34" charset="0"/>
              </a:rPr>
              <a:t>ΔΗΛΩΣΗ ΕΠΙΤΕΥΞΗΣ ΟΡΟΣΗΜΩΝ ΚΑΙ ΣΤΟΙΧΩΝ</a:t>
            </a:r>
          </a:p>
          <a:p>
            <a:pPr marL="0" lvl="0" indent="0" algn="ctr" defTabSz="1066800">
              <a:lnSpc>
                <a:spcPct val="140000"/>
              </a:lnSpc>
              <a:spcBef>
                <a:spcPts val="600"/>
              </a:spcBef>
              <a:spcAft>
                <a:spcPts val="600"/>
              </a:spcAft>
              <a:buNone/>
            </a:pPr>
            <a:r>
              <a:rPr lang="el-GR" sz="2400" b="1" kern="1200" dirty="0">
                <a:solidFill>
                  <a:schemeClr val="tx1">
                    <a:lumMod val="75000"/>
                    <a:lumOff val="25000"/>
                  </a:schemeClr>
                </a:solidFill>
                <a:latin typeface="Arial Black" panose="020B0A04020102020204" pitchFamily="34" charset="0"/>
                <a:cs typeface="Arial" panose="020B0604020202020204" pitchFamily="34" charset="0"/>
              </a:rPr>
              <a:t>(ΑΙΤΗΜΑ ΠΛΗΡΩΜΗΣ)</a:t>
            </a:r>
          </a:p>
        </p:txBody>
      </p:sp>
      <p:sp>
        <p:nvSpPr>
          <p:cNvPr id="15" name="Ελεύθερη σχεδίαση: Σχήμα 14">
            <a:extLst>
              <a:ext uri="{FF2B5EF4-FFF2-40B4-BE49-F238E27FC236}">
                <a16:creationId xmlns:a16="http://schemas.microsoft.com/office/drawing/2014/main" id="{212282BF-86EE-5AA8-5217-DCFDA6596816}"/>
              </a:ext>
            </a:extLst>
          </p:cNvPr>
          <p:cNvSpPr/>
          <p:nvPr/>
        </p:nvSpPr>
        <p:spPr>
          <a:xfrm>
            <a:off x="12161964" y="4472867"/>
            <a:ext cx="6111150" cy="1105981"/>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tx1"/>
                </a:solidFill>
              </a:rPr>
              <a:t>ΕΤΟΣ – </a:t>
            </a:r>
            <a:r>
              <a:rPr lang="el-GR" sz="2800" b="1" kern="1200" dirty="0">
                <a:solidFill>
                  <a:srgbClr val="FF0000"/>
                </a:solidFill>
                <a:effectLst>
                  <a:glow rad="139700">
                    <a:schemeClr val="bg1">
                      <a:alpha val="40000"/>
                    </a:schemeClr>
                  </a:glow>
                </a:effectLst>
              </a:rPr>
              <a:t>Όλα τα ΤΡΙΜΗΝΑ</a:t>
            </a:r>
          </a:p>
        </p:txBody>
      </p:sp>
      <p:sp>
        <p:nvSpPr>
          <p:cNvPr id="25" name="Ελεύθερη σχεδίαση: Σχήμα 24">
            <a:extLst>
              <a:ext uri="{FF2B5EF4-FFF2-40B4-BE49-F238E27FC236}">
                <a16:creationId xmlns:a16="http://schemas.microsoft.com/office/drawing/2014/main" id="{1B81EFE2-4141-8FC3-DC8E-3A71142E91C5}"/>
              </a:ext>
            </a:extLst>
          </p:cNvPr>
          <p:cNvSpPr/>
          <p:nvPr/>
        </p:nvSpPr>
        <p:spPr>
          <a:xfrm>
            <a:off x="3127737" y="8926734"/>
            <a:ext cx="7522397" cy="1565583"/>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ctr" defTabSz="1066800">
              <a:lnSpc>
                <a:spcPct val="140000"/>
              </a:lnSpc>
              <a:spcBef>
                <a:spcPts val="600"/>
              </a:spcBef>
              <a:spcAft>
                <a:spcPts val="600"/>
              </a:spcAft>
              <a:buNone/>
            </a:pPr>
            <a:r>
              <a:rPr lang="el-GR" sz="2400" b="1" dirty="0">
                <a:latin typeface="Arial" panose="020B0604020202020204" pitchFamily="34" charset="0"/>
                <a:cs typeface="Arial" panose="020B0604020202020204" pitchFamily="34" charset="0"/>
              </a:rPr>
              <a:t>ΑΝΑΦΟΡΑ ΠΡΟΟΔΟΥ ΚΟΙΝΩΝ ΔΕΙΚΤΩΝ</a:t>
            </a:r>
          </a:p>
          <a:p>
            <a:pPr marL="0" lvl="0" indent="0" algn="ctr" defTabSz="1066800">
              <a:lnSpc>
                <a:spcPct val="140000"/>
              </a:lnSpc>
              <a:spcBef>
                <a:spcPts val="600"/>
              </a:spcBef>
              <a:spcAft>
                <a:spcPts val="600"/>
              </a:spcAft>
              <a:buNone/>
            </a:pPr>
            <a:r>
              <a:rPr lang="el-GR" sz="2400" b="1" kern="1200" dirty="0">
                <a:solidFill>
                  <a:schemeClr val="tx1">
                    <a:lumMod val="75000"/>
                    <a:lumOff val="25000"/>
                  </a:schemeClr>
                </a:solidFill>
                <a:latin typeface="Arial Black" panose="020B0A04020102020204" pitchFamily="34" charset="0"/>
                <a:cs typeface="Arial" panose="020B0604020202020204" pitchFamily="34" charset="0"/>
              </a:rPr>
              <a:t>(</a:t>
            </a:r>
            <a:r>
              <a:rPr lang="en-US" sz="2400" b="1" kern="1200" dirty="0">
                <a:solidFill>
                  <a:schemeClr val="tx1">
                    <a:lumMod val="75000"/>
                    <a:lumOff val="25000"/>
                  </a:schemeClr>
                </a:solidFill>
                <a:latin typeface="Arial Black" panose="020B0A04020102020204" pitchFamily="34" charset="0"/>
                <a:cs typeface="Arial" panose="020B0604020202020204" pitchFamily="34" charset="0"/>
              </a:rPr>
              <a:t>COMMON INDICATORS Report)</a:t>
            </a:r>
            <a:endParaRPr lang="el-GR" sz="2400" b="1" kern="1200" dirty="0">
              <a:solidFill>
                <a:schemeClr val="tx1">
                  <a:lumMod val="75000"/>
                  <a:lumOff val="25000"/>
                </a:schemeClr>
              </a:solidFill>
              <a:latin typeface="Arial Black" panose="020B0A04020102020204" pitchFamily="34" charset="0"/>
              <a:cs typeface="Arial" panose="020B0604020202020204" pitchFamily="34" charset="0"/>
            </a:endParaRPr>
          </a:p>
        </p:txBody>
      </p:sp>
      <p:sp>
        <p:nvSpPr>
          <p:cNvPr id="39" name="Ελεύθερη σχεδίαση: Σχήμα 38">
            <a:extLst>
              <a:ext uri="{FF2B5EF4-FFF2-40B4-BE49-F238E27FC236}">
                <a16:creationId xmlns:a16="http://schemas.microsoft.com/office/drawing/2014/main" id="{16F02C14-49AA-F7B2-05BE-FEABB6A7ACC0}"/>
              </a:ext>
            </a:extLst>
          </p:cNvPr>
          <p:cNvSpPr/>
          <p:nvPr/>
        </p:nvSpPr>
        <p:spPr>
          <a:xfrm>
            <a:off x="12182037" y="9156535"/>
            <a:ext cx="6111150" cy="1105981"/>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tx1"/>
                </a:solidFill>
              </a:rPr>
              <a:t>ΕΤΟΣ – 2</a:t>
            </a:r>
            <a:r>
              <a:rPr lang="el-GR" sz="2800" b="1" kern="1200" baseline="30000" dirty="0">
                <a:solidFill>
                  <a:schemeClr val="tx1"/>
                </a:solidFill>
              </a:rPr>
              <a:t>ο</a:t>
            </a:r>
            <a:r>
              <a:rPr lang="el-GR" sz="2800" b="1" kern="1200" dirty="0">
                <a:solidFill>
                  <a:schemeClr val="tx1"/>
                </a:solidFill>
              </a:rPr>
              <a:t> ΤΡΙΜΗΝΟ</a:t>
            </a:r>
          </a:p>
          <a:p>
            <a:pPr algn="ctr" defTabSz="1244600">
              <a:lnSpc>
                <a:spcPct val="90000"/>
              </a:lnSpc>
              <a:spcBef>
                <a:spcPct val="0"/>
              </a:spcBef>
              <a:spcAft>
                <a:spcPct val="35000"/>
              </a:spcAft>
            </a:pPr>
            <a:r>
              <a:rPr lang="el-GR" sz="2800" b="1" kern="1200" dirty="0">
                <a:solidFill>
                  <a:schemeClr val="tx1"/>
                </a:solidFill>
              </a:rPr>
              <a:t>ΕΤΟΣ – 4</a:t>
            </a:r>
            <a:r>
              <a:rPr lang="el-GR" sz="2800" b="1" kern="1200" baseline="30000" dirty="0">
                <a:solidFill>
                  <a:schemeClr val="tx1"/>
                </a:solidFill>
              </a:rPr>
              <a:t>ο</a:t>
            </a:r>
            <a:r>
              <a:rPr lang="el-GR" sz="2800" b="1" kern="1200" dirty="0">
                <a:solidFill>
                  <a:schemeClr val="tx1"/>
                </a:solidFill>
              </a:rPr>
              <a:t> ΤΡΙΜΗΝΟ</a:t>
            </a:r>
          </a:p>
        </p:txBody>
      </p:sp>
      <p:sp>
        <p:nvSpPr>
          <p:cNvPr id="40" name="Ελεύθερη σχεδίαση: Σχήμα 39">
            <a:extLst>
              <a:ext uri="{FF2B5EF4-FFF2-40B4-BE49-F238E27FC236}">
                <a16:creationId xmlns:a16="http://schemas.microsoft.com/office/drawing/2014/main" id="{631FE275-F4A0-B0CF-A54C-BA444CB590FB}"/>
              </a:ext>
            </a:extLst>
          </p:cNvPr>
          <p:cNvSpPr/>
          <p:nvPr/>
        </p:nvSpPr>
        <p:spPr>
          <a:xfrm>
            <a:off x="3127737" y="6331929"/>
            <a:ext cx="7482250" cy="201561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rgbClr val="B39FCA"/>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ctr" defTabSz="1066800">
              <a:lnSpc>
                <a:spcPct val="140000"/>
              </a:lnSpc>
              <a:spcBef>
                <a:spcPts val="600"/>
              </a:spcBef>
              <a:spcAft>
                <a:spcPts val="600"/>
              </a:spcAft>
              <a:buNone/>
            </a:pPr>
            <a:r>
              <a:rPr lang="el-GR" sz="2400" b="1" dirty="0">
                <a:latin typeface="Arial" panose="020B0604020202020204" pitchFamily="34" charset="0"/>
                <a:cs typeface="Arial" panose="020B0604020202020204" pitchFamily="34" charset="0"/>
              </a:rPr>
              <a:t>ΕΝΔΙΑΜΕΣΗ ΕΚΘΕΣΗ ΠΡΟΟΔΟΥ ΟΡΟΣΗΜΩΝ, ΣΤΟΧΩΝ &amp; ΒΗΜΑΤΩΝ ΠΑΡΑΚΟΛΟΥΘΗΣΗΣ</a:t>
            </a:r>
            <a:endParaRPr lang="en-US" sz="2400" b="1" dirty="0">
              <a:latin typeface="Arial" panose="020B0604020202020204" pitchFamily="34" charset="0"/>
              <a:cs typeface="Arial" panose="020B0604020202020204" pitchFamily="34" charset="0"/>
            </a:endParaRPr>
          </a:p>
          <a:p>
            <a:pPr marL="0" lvl="0" indent="0" algn="ctr" defTabSz="1066800">
              <a:lnSpc>
                <a:spcPct val="140000"/>
              </a:lnSpc>
              <a:spcBef>
                <a:spcPts val="600"/>
              </a:spcBef>
              <a:spcAft>
                <a:spcPts val="600"/>
              </a:spcAft>
              <a:buNone/>
            </a:pPr>
            <a:r>
              <a:rPr lang="en-US" sz="2400" b="1" kern="1200" dirty="0">
                <a:solidFill>
                  <a:schemeClr val="tx1">
                    <a:lumMod val="75000"/>
                    <a:lumOff val="25000"/>
                  </a:schemeClr>
                </a:solidFill>
                <a:latin typeface="Arial Black" panose="020B0A04020102020204" pitchFamily="34" charset="0"/>
                <a:cs typeface="Arial" panose="020B0604020202020204" pitchFamily="34" charset="0"/>
              </a:rPr>
              <a:t>(BI-ANNUAL Report)</a:t>
            </a:r>
            <a:endParaRPr lang="el-GR" sz="2400" b="1" kern="1200" dirty="0">
              <a:solidFill>
                <a:schemeClr val="tx1">
                  <a:lumMod val="75000"/>
                  <a:lumOff val="25000"/>
                </a:schemeClr>
              </a:solidFill>
              <a:latin typeface="Arial Black" panose="020B0A04020102020204" pitchFamily="34" charset="0"/>
              <a:cs typeface="Arial" panose="020B0604020202020204" pitchFamily="34" charset="0"/>
            </a:endParaRPr>
          </a:p>
        </p:txBody>
      </p:sp>
      <p:sp>
        <p:nvSpPr>
          <p:cNvPr id="41" name="Ελεύθερη σχεδίαση: Σχήμα 40">
            <a:extLst>
              <a:ext uri="{FF2B5EF4-FFF2-40B4-BE49-F238E27FC236}">
                <a16:creationId xmlns:a16="http://schemas.microsoft.com/office/drawing/2014/main" id="{09AB8267-3D60-DAEB-E38C-434B5978C486}"/>
              </a:ext>
            </a:extLst>
          </p:cNvPr>
          <p:cNvSpPr/>
          <p:nvPr/>
        </p:nvSpPr>
        <p:spPr>
          <a:xfrm>
            <a:off x="12161964" y="6786744"/>
            <a:ext cx="6111150" cy="11059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chemeClr val="tx1"/>
                </a:solidFill>
              </a:rPr>
              <a:t>ΕΤΟΣ – 1</a:t>
            </a:r>
            <a:r>
              <a:rPr lang="el-GR" sz="2800" b="1" kern="1200" baseline="30000" dirty="0">
                <a:solidFill>
                  <a:schemeClr val="tx1"/>
                </a:solidFill>
              </a:rPr>
              <a:t>ο</a:t>
            </a:r>
            <a:r>
              <a:rPr lang="el-GR" sz="2800" b="1" kern="1200" dirty="0">
                <a:solidFill>
                  <a:schemeClr val="tx1"/>
                </a:solidFill>
              </a:rPr>
              <a:t> ΤΡΙΜΗΝΟ</a:t>
            </a:r>
          </a:p>
          <a:p>
            <a:pPr algn="ctr" defTabSz="1244600">
              <a:lnSpc>
                <a:spcPct val="90000"/>
              </a:lnSpc>
              <a:spcBef>
                <a:spcPct val="0"/>
              </a:spcBef>
              <a:spcAft>
                <a:spcPct val="35000"/>
              </a:spcAft>
            </a:pPr>
            <a:r>
              <a:rPr lang="el-GR" sz="2800" b="1" kern="1200" dirty="0">
                <a:solidFill>
                  <a:schemeClr val="tx1"/>
                </a:solidFill>
              </a:rPr>
              <a:t>ΕΤΟΣ – 3</a:t>
            </a:r>
            <a:r>
              <a:rPr lang="el-GR" sz="2800" b="1" kern="1200" baseline="30000" dirty="0">
                <a:solidFill>
                  <a:schemeClr val="tx1"/>
                </a:solidFill>
              </a:rPr>
              <a:t>ο</a:t>
            </a:r>
            <a:r>
              <a:rPr lang="el-GR" sz="2800" b="1" kern="1200" dirty="0">
                <a:solidFill>
                  <a:schemeClr val="tx1"/>
                </a:solidFill>
              </a:rPr>
              <a:t> ΤΡΙΜΗΝΟ</a:t>
            </a:r>
          </a:p>
        </p:txBody>
      </p:sp>
      <p:sp>
        <p:nvSpPr>
          <p:cNvPr id="3" name="Ορθογώνιο 2">
            <a:extLst>
              <a:ext uri="{FF2B5EF4-FFF2-40B4-BE49-F238E27FC236}">
                <a16:creationId xmlns:a16="http://schemas.microsoft.com/office/drawing/2014/main" id="{95DCA4ED-2812-B6B1-ACC9-4154759943A4}"/>
              </a:ext>
            </a:extLst>
          </p:cNvPr>
          <p:cNvSpPr/>
          <p:nvPr/>
        </p:nvSpPr>
        <p:spPr>
          <a:xfrm>
            <a:off x="3960985" y="1302612"/>
            <a:ext cx="11640965" cy="523220"/>
          </a:xfrm>
          <a:prstGeom prst="rect">
            <a:avLst/>
          </a:prstGeom>
        </p:spPr>
        <p:txBody>
          <a:bodyPr wrap="square">
            <a:spAutoFit/>
          </a:bodyPr>
          <a:lstStyle/>
          <a:p>
            <a:r>
              <a:rPr lang="el-GR" sz="2800" b="1" dirty="0">
                <a:solidFill>
                  <a:srgbClr val="FFCC00"/>
                </a:solidFill>
                <a:latin typeface="Arial" panose="020B0604020202020204" pitchFamily="34" charset="0"/>
                <a:ea typeface="Tahoma" panose="020B0604030504040204" pitchFamily="34" charset="0"/>
                <a:cs typeface="Arial" panose="020B0604020202020204" pitchFamily="34" charset="0"/>
              </a:rPr>
              <a:t>ΕΙΔΟΣ ΔΕΛΤΙΟΥ &amp; ΠΕΡΙΟΔΟΙ ΑΝΑΦΟΡΑΣ</a:t>
            </a:r>
            <a:endPar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5752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ppt_w</p:attrName>
                                        </p:attrNameLst>
                                      </p:cBhvr>
                                      <p:tavLst>
                                        <p:tav tm="0" fmla="#ppt_w*sin(2.5*pi*$)">
                                          <p:val>
                                            <p:fltVal val="0"/>
                                          </p:val>
                                        </p:tav>
                                        <p:tav tm="100000">
                                          <p:val>
                                            <p:fltVal val="1"/>
                                          </p:val>
                                        </p:tav>
                                      </p:tavLst>
                                    </p:anim>
                                    <p:anim calcmode="lin" valueType="num">
                                      <p:cBhvr>
                                        <p:cTn id="2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2000"/>
                                        <p:tgtEl>
                                          <p:spTgt spid="41"/>
                                        </p:tgtEl>
                                      </p:cBhvr>
                                    </p:animEffect>
                                    <p:anim calcmode="lin" valueType="num">
                                      <p:cBhvr>
                                        <p:cTn id="34" dur="2000" fill="hold"/>
                                        <p:tgtEl>
                                          <p:spTgt spid="41"/>
                                        </p:tgtEl>
                                        <p:attrNameLst>
                                          <p:attrName>ppt_w</p:attrName>
                                        </p:attrNameLst>
                                      </p:cBhvr>
                                      <p:tavLst>
                                        <p:tav tm="0" fmla="#ppt_w*sin(2.5*pi*$)">
                                          <p:val>
                                            <p:fltVal val="0"/>
                                          </p:val>
                                        </p:tav>
                                        <p:tav tm="100000">
                                          <p:val>
                                            <p:fltVal val="1"/>
                                          </p:val>
                                        </p:tav>
                                      </p:tavLst>
                                    </p:anim>
                                    <p:anim calcmode="lin" valueType="num">
                                      <p:cBhvr>
                                        <p:cTn id="35"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2000"/>
                                        <p:tgtEl>
                                          <p:spTgt spid="39"/>
                                        </p:tgtEl>
                                      </p:cBhvr>
                                    </p:animEffect>
                                    <p:anim calcmode="lin" valueType="num">
                                      <p:cBhvr>
                                        <p:cTn id="48" dur="2000" fill="hold"/>
                                        <p:tgtEl>
                                          <p:spTgt spid="39"/>
                                        </p:tgtEl>
                                        <p:attrNameLst>
                                          <p:attrName>ppt_w</p:attrName>
                                        </p:attrNameLst>
                                      </p:cBhvr>
                                      <p:tavLst>
                                        <p:tav tm="0" fmla="#ppt_w*sin(2.5*pi*$)">
                                          <p:val>
                                            <p:fltVal val="0"/>
                                          </p:val>
                                        </p:tav>
                                        <p:tav tm="100000">
                                          <p:val>
                                            <p:fltVal val="1"/>
                                          </p:val>
                                        </p:tav>
                                      </p:tavLst>
                                    </p:anim>
                                    <p:anim calcmode="lin" valueType="num">
                                      <p:cBhvr>
                                        <p:cTn id="49"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animBg="1"/>
      <p:bldP spid="39" grpId="0" animBg="1"/>
      <p:bldP spid="40" grpId="0" animBg="1"/>
      <p:bldP spid="4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3.6 </a:t>
              </a:r>
              <a:r>
                <a:rPr lang="el-GR" sz="4000" b="1" dirty="0">
                  <a:solidFill>
                    <a:schemeClr val="bg1"/>
                  </a:solidFill>
                  <a:latin typeface="Arial" panose="020B0604020202020204" pitchFamily="34" charset="0"/>
                  <a:cs typeface="Arial" panose="020B0604020202020204" pitchFamily="34" charset="0"/>
                </a:rPr>
                <a:t>για ΑΙΤΗΜΑ ΠΛΗΡΩΜΗΣ </a:t>
              </a: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4" name="Ορθογώνιο 3">
            <a:extLst>
              <a:ext uri="{FF2B5EF4-FFF2-40B4-BE49-F238E27FC236}">
                <a16:creationId xmlns:a16="http://schemas.microsoft.com/office/drawing/2014/main" id="{98AF497B-25E3-5DC5-6CB8-129F03494A37}"/>
              </a:ext>
            </a:extLst>
          </p:cNvPr>
          <p:cNvSpPr/>
          <p:nvPr/>
        </p:nvSpPr>
        <p:spPr>
          <a:xfrm>
            <a:off x="3832109" y="2759856"/>
            <a:ext cx="12980017" cy="7667811"/>
          </a:xfrm>
          <a:prstGeom prst="rect">
            <a:avLst/>
          </a:prstGeom>
          <a:noFill/>
        </p:spPr>
        <p:txBody>
          <a:bodyPr/>
          <a:lstStyle/>
          <a:p>
            <a:endParaRPr lang="el-GR"/>
          </a:p>
        </p:txBody>
      </p:sp>
      <p:grpSp>
        <p:nvGrpSpPr>
          <p:cNvPr id="2" name="Ομάδα 1">
            <a:extLst>
              <a:ext uri="{FF2B5EF4-FFF2-40B4-BE49-F238E27FC236}">
                <a16:creationId xmlns:a16="http://schemas.microsoft.com/office/drawing/2014/main" id="{BB257F5E-B89F-3F26-CFEE-6B33A6240E67}"/>
              </a:ext>
            </a:extLst>
          </p:cNvPr>
          <p:cNvGrpSpPr/>
          <p:nvPr/>
        </p:nvGrpSpPr>
        <p:grpSpPr>
          <a:xfrm>
            <a:off x="3832109" y="2764068"/>
            <a:ext cx="12980016" cy="7659386"/>
            <a:chOff x="3832109" y="2764068"/>
            <a:chExt cx="12980016" cy="7659386"/>
          </a:xfrm>
        </p:grpSpPr>
        <p:grpSp>
          <p:nvGrpSpPr>
            <p:cNvPr id="27" name="Ομάδα 26">
              <a:extLst>
                <a:ext uri="{FF2B5EF4-FFF2-40B4-BE49-F238E27FC236}">
                  <a16:creationId xmlns:a16="http://schemas.microsoft.com/office/drawing/2014/main" id="{13D7FB19-68B7-EF9E-9BCD-D0CD2AC9F0A4}"/>
                </a:ext>
              </a:extLst>
            </p:cNvPr>
            <p:cNvGrpSpPr/>
            <p:nvPr/>
          </p:nvGrpSpPr>
          <p:grpSpPr>
            <a:xfrm>
              <a:off x="3832109" y="2764068"/>
              <a:ext cx="12980016" cy="781570"/>
              <a:chOff x="3832109" y="2764068"/>
              <a:chExt cx="12980016" cy="781570"/>
            </a:xfrm>
          </p:grpSpPr>
          <p:sp>
            <p:nvSpPr>
              <p:cNvPr id="5" name="Ελεύθερη σχεδίαση: Σχήμα 4">
                <a:extLst>
                  <a:ext uri="{FF2B5EF4-FFF2-40B4-BE49-F238E27FC236}">
                    <a16:creationId xmlns:a16="http://schemas.microsoft.com/office/drawing/2014/main" id="{FFED4FC8-0CEB-2C48-A377-BBCA9F0FEAD7}"/>
                  </a:ext>
                </a:extLst>
              </p:cNvPr>
              <p:cNvSpPr/>
              <p:nvPr/>
            </p:nvSpPr>
            <p:spPr>
              <a:xfrm>
                <a:off x="9024115" y="2764068"/>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Φεβ 2020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30 Σεπ 2021</a:t>
                </a:r>
              </a:p>
            </p:txBody>
          </p:sp>
          <p:sp>
            <p:nvSpPr>
              <p:cNvPr id="6" name="Ελεύθερη σχεδίαση: Σχήμα 5">
                <a:extLst>
                  <a:ext uri="{FF2B5EF4-FFF2-40B4-BE49-F238E27FC236}">
                    <a16:creationId xmlns:a16="http://schemas.microsoft.com/office/drawing/2014/main" id="{03D34FB4-2193-AF45-F593-ED63EF27E5F2}"/>
                  </a:ext>
                </a:extLst>
              </p:cNvPr>
              <p:cNvSpPr/>
              <p:nvPr/>
            </p:nvSpPr>
            <p:spPr>
              <a:xfrm>
                <a:off x="3832109" y="2764068"/>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1</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p>
            </p:txBody>
          </p:sp>
        </p:grpSp>
        <p:grpSp>
          <p:nvGrpSpPr>
            <p:cNvPr id="28" name="Ομάδα 27">
              <a:extLst>
                <a:ext uri="{FF2B5EF4-FFF2-40B4-BE49-F238E27FC236}">
                  <a16:creationId xmlns:a16="http://schemas.microsoft.com/office/drawing/2014/main" id="{797DCA76-DDB7-E34C-5043-9AF819290C4F}"/>
                </a:ext>
              </a:extLst>
            </p:cNvPr>
            <p:cNvGrpSpPr/>
            <p:nvPr/>
          </p:nvGrpSpPr>
          <p:grpSpPr>
            <a:xfrm>
              <a:off x="3832109" y="3623795"/>
              <a:ext cx="12980016" cy="781570"/>
              <a:chOff x="3832109" y="3623795"/>
              <a:chExt cx="12980016" cy="781570"/>
            </a:xfrm>
          </p:grpSpPr>
          <p:sp>
            <p:nvSpPr>
              <p:cNvPr id="7" name="Ελεύθερη σχεδίαση: Σχήμα 6">
                <a:extLst>
                  <a:ext uri="{FF2B5EF4-FFF2-40B4-BE49-F238E27FC236}">
                    <a16:creationId xmlns:a16="http://schemas.microsoft.com/office/drawing/2014/main" id="{2065F9DE-7339-5D8A-269D-879D718E49BD}"/>
                  </a:ext>
                </a:extLst>
              </p:cNvPr>
              <p:cNvSpPr/>
              <p:nvPr/>
            </p:nvSpPr>
            <p:spPr>
              <a:xfrm>
                <a:off x="9024115" y="3623795"/>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628228"/>
                  <a:satOff val="-547"/>
                  <a:lumOff val="-1"/>
                  <a:alphaOff val="0"/>
                </a:schemeClr>
              </a:lnRef>
              <a:fillRef idx="1">
                <a:schemeClr val="accent2">
                  <a:tint val="40000"/>
                  <a:alpha val="90000"/>
                  <a:hueOff val="628228"/>
                  <a:satOff val="-547"/>
                  <a:lumOff val="-1"/>
                  <a:alphaOff val="0"/>
                </a:schemeClr>
              </a:fillRef>
              <a:effectRef idx="2">
                <a:schemeClr val="accent2">
                  <a:tint val="40000"/>
                  <a:alpha val="90000"/>
                  <a:hueOff val="628228"/>
                  <a:satOff val="-547"/>
                  <a:lumOff val="-1"/>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Οκτ 2021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2022</a:t>
                </a:r>
                <a:endParaRPr lang="el-GR" sz="2400" kern="1200" dirty="0">
                  <a:solidFill>
                    <a:schemeClr val="tx1">
                      <a:lumMod val="65000"/>
                      <a:lumOff val="35000"/>
                    </a:schemeClr>
                  </a:solidFill>
                </a:endParaRPr>
              </a:p>
            </p:txBody>
          </p:sp>
          <p:sp>
            <p:nvSpPr>
              <p:cNvPr id="8" name="Ελεύθερη σχεδίαση: Σχήμα 7">
                <a:extLst>
                  <a:ext uri="{FF2B5EF4-FFF2-40B4-BE49-F238E27FC236}">
                    <a16:creationId xmlns:a16="http://schemas.microsoft.com/office/drawing/2014/main" id="{AB01524E-AAE8-DFF9-BB14-98DB82483B0F}"/>
                  </a:ext>
                </a:extLst>
              </p:cNvPr>
              <p:cNvSpPr/>
              <p:nvPr/>
            </p:nvSpPr>
            <p:spPr>
              <a:xfrm>
                <a:off x="3832109" y="3623795"/>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585190"/>
                  <a:satOff val="-730"/>
                  <a:lumOff val="172"/>
                  <a:alphaOff val="0"/>
                </a:schemeClr>
              </a:fillRef>
              <a:effectRef idx="2">
                <a:schemeClr val="accent2">
                  <a:hueOff val="585190"/>
                  <a:satOff val="-730"/>
                  <a:lumOff val="172"/>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2</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29" name="Ομάδα 28">
              <a:extLst>
                <a:ext uri="{FF2B5EF4-FFF2-40B4-BE49-F238E27FC236}">
                  <a16:creationId xmlns:a16="http://schemas.microsoft.com/office/drawing/2014/main" id="{8F289101-9F36-30A8-F087-3F501D4E9864}"/>
                </a:ext>
              </a:extLst>
            </p:cNvPr>
            <p:cNvGrpSpPr/>
            <p:nvPr/>
          </p:nvGrpSpPr>
          <p:grpSpPr>
            <a:xfrm>
              <a:off x="3832109" y="4483522"/>
              <a:ext cx="12980016" cy="781570"/>
              <a:chOff x="3832109" y="4483522"/>
              <a:chExt cx="12980016" cy="781570"/>
            </a:xfrm>
          </p:grpSpPr>
          <p:sp>
            <p:nvSpPr>
              <p:cNvPr id="9" name="Ελεύθερη σχεδίαση: Σχήμα 8">
                <a:extLst>
                  <a:ext uri="{FF2B5EF4-FFF2-40B4-BE49-F238E27FC236}">
                    <a16:creationId xmlns:a16="http://schemas.microsoft.com/office/drawing/2014/main" id="{B60190E9-9F86-6AD2-1D97-9406057A5B58}"/>
                  </a:ext>
                </a:extLst>
              </p:cNvPr>
              <p:cNvSpPr/>
              <p:nvPr/>
            </p:nvSpPr>
            <p:spPr>
              <a:xfrm>
                <a:off x="9024115" y="4483522"/>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1256455"/>
                  <a:satOff val="-1094"/>
                  <a:lumOff val="-1"/>
                  <a:alphaOff val="0"/>
                </a:schemeClr>
              </a:lnRef>
              <a:fillRef idx="1">
                <a:schemeClr val="accent2">
                  <a:tint val="40000"/>
                  <a:alpha val="90000"/>
                  <a:hueOff val="1256455"/>
                  <a:satOff val="-1094"/>
                  <a:lumOff val="-1"/>
                  <a:alphaOff val="0"/>
                </a:schemeClr>
              </a:fillRef>
              <a:effectRef idx="2">
                <a:schemeClr val="accent2">
                  <a:tint val="40000"/>
                  <a:alpha val="90000"/>
                  <a:hueOff val="1256455"/>
                  <a:satOff val="-1094"/>
                  <a:lumOff val="-1"/>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2022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2022</a:t>
                </a:r>
                <a:endParaRPr lang="el-GR" sz="2400" kern="1200" dirty="0">
                  <a:solidFill>
                    <a:srgbClr val="0070C0"/>
                  </a:solidFill>
                </a:endParaRPr>
              </a:p>
            </p:txBody>
          </p:sp>
          <p:sp>
            <p:nvSpPr>
              <p:cNvPr id="10" name="Ελεύθερη σχεδίαση: Σχήμα 9">
                <a:extLst>
                  <a:ext uri="{FF2B5EF4-FFF2-40B4-BE49-F238E27FC236}">
                    <a16:creationId xmlns:a16="http://schemas.microsoft.com/office/drawing/2014/main" id="{7549C2A1-D72E-8AD9-366F-E0400A332B5B}"/>
                  </a:ext>
                </a:extLst>
              </p:cNvPr>
              <p:cNvSpPr/>
              <p:nvPr/>
            </p:nvSpPr>
            <p:spPr>
              <a:xfrm>
                <a:off x="3832109" y="4483522"/>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1170380"/>
                  <a:satOff val="-1460"/>
                  <a:lumOff val="343"/>
                  <a:alphaOff val="0"/>
                </a:schemeClr>
              </a:fillRef>
              <a:effectRef idx="2">
                <a:schemeClr val="accent2">
                  <a:hueOff val="1170380"/>
                  <a:satOff val="-1460"/>
                  <a:lumOff val="343"/>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3</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30" name="Ομάδα 29">
              <a:extLst>
                <a:ext uri="{FF2B5EF4-FFF2-40B4-BE49-F238E27FC236}">
                  <a16:creationId xmlns:a16="http://schemas.microsoft.com/office/drawing/2014/main" id="{5AEF9865-4ABB-FFE4-6807-7064C3AAC439}"/>
                </a:ext>
              </a:extLst>
            </p:cNvPr>
            <p:cNvGrpSpPr/>
            <p:nvPr/>
          </p:nvGrpSpPr>
          <p:grpSpPr>
            <a:xfrm>
              <a:off x="3832109" y="5343249"/>
              <a:ext cx="12980016" cy="781570"/>
              <a:chOff x="3832109" y="5343249"/>
              <a:chExt cx="12980016" cy="781570"/>
            </a:xfrm>
          </p:grpSpPr>
          <p:sp>
            <p:nvSpPr>
              <p:cNvPr id="11" name="Ελεύθερη σχεδίαση: Σχήμα 10">
                <a:extLst>
                  <a:ext uri="{FF2B5EF4-FFF2-40B4-BE49-F238E27FC236}">
                    <a16:creationId xmlns:a16="http://schemas.microsoft.com/office/drawing/2014/main" id="{5ADFA075-BAF4-68DB-6FA3-475993B570C2}"/>
                  </a:ext>
                </a:extLst>
              </p:cNvPr>
              <p:cNvSpPr/>
              <p:nvPr/>
            </p:nvSpPr>
            <p:spPr>
              <a:xfrm>
                <a:off x="9024115" y="5343249"/>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1884683"/>
                  <a:satOff val="-1642"/>
                  <a:lumOff val="-2"/>
                  <a:alphaOff val="0"/>
                </a:schemeClr>
              </a:lnRef>
              <a:fillRef idx="1">
                <a:schemeClr val="accent2">
                  <a:tint val="40000"/>
                  <a:alpha val="90000"/>
                  <a:hueOff val="1884683"/>
                  <a:satOff val="-1642"/>
                  <a:lumOff val="-2"/>
                  <a:alphaOff val="0"/>
                </a:schemeClr>
              </a:fillRef>
              <a:effectRef idx="2">
                <a:schemeClr val="accent2">
                  <a:tint val="40000"/>
                  <a:alpha val="90000"/>
                  <a:hueOff val="1884683"/>
                  <a:satOff val="-1642"/>
                  <a:lumOff val="-2"/>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2023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2023</a:t>
                </a:r>
                <a:endParaRPr lang="el-GR" sz="2400" kern="1200" dirty="0">
                  <a:solidFill>
                    <a:schemeClr val="tx1">
                      <a:lumMod val="65000"/>
                      <a:lumOff val="35000"/>
                    </a:schemeClr>
                  </a:solidFill>
                </a:endParaRPr>
              </a:p>
            </p:txBody>
          </p:sp>
          <p:sp>
            <p:nvSpPr>
              <p:cNvPr id="14" name="Ελεύθερη σχεδίαση: Σχήμα 13">
                <a:extLst>
                  <a:ext uri="{FF2B5EF4-FFF2-40B4-BE49-F238E27FC236}">
                    <a16:creationId xmlns:a16="http://schemas.microsoft.com/office/drawing/2014/main" id="{587DDB21-E4BE-005F-7041-EAAF3FA8F6D1}"/>
                  </a:ext>
                </a:extLst>
              </p:cNvPr>
              <p:cNvSpPr/>
              <p:nvPr/>
            </p:nvSpPr>
            <p:spPr>
              <a:xfrm>
                <a:off x="3832109" y="5343249"/>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1755570"/>
                  <a:satOff val="-2190"/>
                  <a:lumOff val="515"/>
                  <a:alphaOff val="0"/>
                </a:schemeClr>
              </a:fillRef>
              <a:effectRef idx="2">
                <a:schemeClr val="accent2">
                  <a:hueOff val="1755570"/>
                  <a:satOff val="-2190"/>
                  <a:lumOff val="515"/>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4</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31" name="Ομάδα 30">
              <a:extLst>
                <a:ext uri="{FF2B5EF4-FFF2-40B4-BE49-F238E27FC236}">
                  <a16:creationId xmlns:a16="http://schemas.microsoft.com/office/drawing/2014/main" id="{544861F5-BE2B-D800-613D-A94CEFBFC173}"/>
                </a:ext>
              </a:extLst>
            </p:cNvPr>
            <p:cNvGrpSpPr/>
            <p:nvPr/>
          </p:nvGrpSpPr>
          <p:grpSpPr>
            <a:xfrm>
              <a:off x="3832109" y="6202976"/>
              <a:ext cx="12980016" cy="781570"/>
              <a:chOff x="3832109" y="6202976"/>
              <a:chExt cx="12980016" cy="781570"/>
            </a:xfrm>
          </p:grpSpPr>
          <p:sp>
            <p:nvSpPr>
              <p:cNvPr id="15" name="Ελεύθερη σχεδίαση: Σχήμα 14">
                <a:extLst>
                  <a:ext uri="{FF2B5EF4-FFF2-40B4-BE49-F238E27FC236}">
                    <a16:creationId xmlns:a16="http://schemas.microsoft.com/office/drawing/2014/main" id="{06AE78B7-8E72-C8FD-5B99-E01DE548F6B0}"/>
                  </a:ext>
                </a:extLst>
              </p:cNvPr>
              <p:cNvSpPr/>
              <p:nvPr/>
            </p:nvSpPr>
            <p:spPr>
              <a:xfrm>
                <a:off x="9024115" y="6202976"/>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2">
                <a:schemeClr val="accent2">
                  <a:tint val="40000"/>
                  <a:alpha val="90000"/>
                  <a:hueOff val="2512910"/>
                  <a:satOff val="-2189"/>
                  <a:lumOff val="-3"/>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2023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2023</a:t>
                </a:r>
                <a:endParaRPr lang="el-GR" sz="2400" kern="1200" dirty="0">
                  <a:solidFill>
                    <a:srgbClr val="0070C0"/>
                  </a:solidFill>
                </a:endParaRPr>
              </a:p>
            </p:txBody>
          </p:sp>
          <p:sp>
            <p:nvSpPr>
              <p:cNvPr id="18" name="Ελεύθερη σχεδίαση: Σχήμα 17">
                <a:extLst>
                  <a:ext uri="{FF2B5EF4-FFF2-40B4-BE49-F238E27FC236}">
                    <a16:creationId xmlns:a16="http://schemas.microsoft.com/office/drawing/2014/main" id="{F4F392F5-6AE4-E587-3B43-5AB9B978E80F}"/>
                  </a:ext>
                </a:extLst>
              </p:cNvPr>
              <p:cNvSpPr/>
              <p:nvPr/>
            </p:nvSpPr>
            <p:spPr>
              <a:xfrm>
                <a:off x="3832109" y="6202976"/>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5</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32" name="Ομάδα 31">
              <a:extLst>
                <a:ext uri="{FF2B5EF4-FFF2-40B4-BE49-F238E27FC236}">
                  <a16:creationId xmlns:a16="http://schemas.microsoft.com/office/drawing/2014/main" id="{C55761B7-59A9-9015-F77D-EA483374FFC0}"/>
                </a:ext>
              </a:extLst>
            </p:cNvPr>
            <p:cNvGrpSpPr/>
            <p:nvPr/>
          </p:nvGrpSpPr>
          <p:grpSpPr>
            <a:xfrm>
              <a:off x="3832109" y="7062703"/>
              <a:ext cx="12980016" cy="781570"/>
              <a:chOff x="3832109" y="7062703"/>
              <a:chExt cx="12980016" cy="781570"/>
            </a:xfrm>
          </p:grpSpPr>
          <p:sp>
            <p:nvSpPr>
              <p:cNvPr id="19" name="Ελεύθερη σχεδίαση: Σχήμα 18">
                <a:extLst>
                  <a:ext uri="{FF2B5EF4-FFF2-40B4-BE49-F238E27FC236}">
                    <a16:creationId xmlns:a16="http://schemas.microsoft.com/office/drawing/2014/main" id="{F94B6815-89C0-4EF8-CB91-61028D79B777}"/>
                  </a:ext>
                </a:extLst>
              </p:cNvPr>
              <p:cNvSpPr/>
              <p:nvPr/>
            </p:nvSpPr>
            <p:spPr>
              <a:xfrm>
                <a:off x="9024115" y="7062703"/>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3141138"/>
                  <a:satOff val="-2736"/>
                  <a:lumOff val="-4"/>
                  <a:alphaOff val="0"/>
                </a:schemeClr>
              </a:lnRef>
              <a:fillRef idx="1">
                <a:schemeClr val="accent2">
                  <a:tint val="40000"/>
                  <a:alpha val="90000"/>
                  <a:hueOff val="3141138"/>
                  <a:satOff val="-2736"/>
                  <a:lumOff val="-4"/>
                  <a:alphaOff val="0"/>
                </a:schemeClr>
              </a:fillRef>
              <a:effectRef idx="2">
                <a:schemeClr val="accent2">
                  <a:tint val="40000"/>
                  <a:alpha val="90000"/>
                  <a:hueOff val="3141138"/>
                  <a:satOff val="-2736"/>
                  <a:lumOff val="-4"/>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2024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2024</a:t>
                </a:r>
                <a:endParaRPr lang="el-GR" sz="2400" kern="1200" dirty="0">
                  <a:solidFill>
                    <a:schemeClr val="tx1">
                      <a:lumMod val="65000"/>
                      <a:lumOff val="35000"/>
                    </a:schemeClr>
                  </a:solidFill>
                </a:endParaRPr>
              </a:p>
            </p:txBody>
          </p:sp>
          <p:sp>
            <p:nvSpPr>
              <p:cNvPr id="20" name="Ελεύθερη σχεδίαση: Σχήμα 19">
                <a:extLst>
                  <a:ext uri="{FF2B5EF4-FFF2-40B4-BE49-F238E27FC236}">
                    <a16:creationId xmlns:a16="http://schemas.microsoft.com/office/drawing/2014/main" id="{98B4501E-87E3-9765-26C6-4B410F632B38}"/>
                  </a:ext>
                </a:extLst>
              </p:cNvPr>
              <p:cNvSpPr/>
              <p:nvPr/>
            </p:nvSpPr>
            <p:spPr>
              <a:xfrm>
                <a:off x="3832109" y="7062703"/>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2925949"/>
                  <a:satOff val="-3649"/>
                  <a:lumOff val="858"/>
                  <a:alphaOff val="0"/>
                </a:schemeClr>
              </a:fillRef>
              <a:effectRef idx="2">
                <a:schemeClr val="accent2">
                  <a:hueOff val="2925949"/>
                  <a:satOff val="-3649"/>
                  <a:lumOff val="858"/>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6</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34" name="Ομάδα 33">
              <a:extLst>
                <a:ext uri="{FF2B5EF4-FFF2-40B4-BE49-F238E27FC236}">
                  <a16:creationId xmlns:a16="http://schemas.microsoft.com/office/drawing/2014/main" id="{D460A4E8-0A64-3415-54F8-0196AA9D34B3}"/>
                </a:ext>
              </a:extLst>
            </p:cNvPr>
            <p:cNvGrpSpPr/>
            <p:nvPr/>
          </p:nvGrpSpPr>
          <p:grpSpPr>
            <a:xfrm>
              <a:off x="3832109" y="7922430"/>
              <a:ext cx="12980016" cy="781570"/>
              <a:chOff x="3832109" y="7922430"/>
              <a:chExt cx="12980016" cy="781570"/>
            </a:xfrm>
          </p:grpSpPr>
          <p:sp>
            <p:nvSpPr>
              <p:cNvPr id="21" name="Ελεύθερη σχεδίαση: Σχήμα 20">
                <a:extLst>
                  <a:ext uri="{FF2B5EF4-FFF2-40B4-BE49-F238E27FC236}">
                    <a16:creationId xmlns:a16="http://schemas.microsoft.com/office/drawing/2014/main" id="{8B606E66-FF76-E2E0-7A66-0E3C83E9B503}"/>
                  </a:ext>
                </a:extLst>
              </p:cNvPr>
              <p:cNvSpPr/>
              <p:nvPr/>
            </p:nvSpPr>
            <p:spPr>
              <a:xfrm>
                <a:off x="9024115" y="7922430"/>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3769366"/>
                  <a:satOff val="-3283"/>
                  <a:lumOff val="-4"/>
                  <a:alphaOff val="0"/>
                </a:schemeClr>
              </a:lnRef>
              <a:fillRef idx="1">
                <a:schemeClr val="accent2">
                  <a:tint val="40000"/>
                  <a:alpha val="90000"/>
                  <a:hueOff val="3769366"/>
                  <a:satOff val="-3283"/>
                  <a:lumOff val="-4"/>
                  <a:alphaOff val="0"/>
                </a:schemeClr>
              </a:fillRef>
              <a:effectRef idx="2">
                <a:schemeClr val="accent2">
                  <a:tint val="40000"/>
                  <a:alpha val="90000"/>
                  <a:hueOff val="3769366"/>
                  <a:satOff val="-3283"/>
                  <a:lumOff val="-4"/>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2024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2024</a:t>
                </a:r>
                <a:endParaRPr lang="el-GR" sz="2400" kern="1200" dirty="0">
                  <a:solidFill>
                    <a:srgbClr val="0070C0"/>
                  </a:solidFill>
                </a:endParaRPr>
              </a:p>
            </p:txBody>
          </p:sp>
          <p:sp>
            <p:nvSpPr>
              <p:cNvPr id="22" name="Ελεύθερη σχεδίαση: Σχήμα 21">
                <a:extLst>
                  <a:ext uri="{FF2B5EF4-FFF2-40B4-BE49-F238E27FC236}">
                    <a16:creationId xmlns:a16="http://schemas.microsoft.com/office/drawing/2014/main" id="{4A2FF5A4-BB53-8E29-2F0F-200D19C3083F}"/>
                  </a:ext>
                </a:extLst>
              </p:cNvPr>
              <p:cNvSpPr/>
              <p:nvPr/>
            </p:nvSpPr>
            <p:spPr>
              <a:xfrm>
                <a:off x="3832109" y="7922430"/>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3511139"/>
                  <a:satOff val="-4379"/>
                  <a:lumOff val="1030"/>
                  <a:alphaOff val="0"/>
                </a:schemeClr>
              </a:fillRef>
              <a:effectRef idx="2">
                <a:schemeClr val="accent2">
                  <a:hueOff val="3511139"/>
                  <a:satOff val="-4379"/>
                  <a:lumOff val="1030"/>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7</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35" name="Ομάδα 34">
              <a:extLst>
                <a:ext uri="{FF2B5EF4-FFF2-40B4-BE49-F238E27FC236}">
                  <a16:creationId xmlns:a16="http://schemas.microsoft.com/office/drawing/2014/main" id="{C00EFDA8-1A06-25D3-DECA-8B7497A41754}"/>
                </a:ext>
              </a:extLst>
            </p:cNvPr>
            <p:cNvGrpSpPr/>
            <p:nvPr/>
          </p:nvGrpSpPr>
          <p:grpSpPr>
            <a:xfrm>
              <a:off x="3832109" y="8782157"/>
              <a:ext cx="12980016" cy="781570"/>
              <a:chOff x="3832109" y="8782157"/>
              <a:chExt cx="12980016" cy="781570"/>
            </a:xfrm>
          </p:grpSpPr>
          <p:sp>
            <p:nvSpPr>
              <p:cNvPr id="23" name="Ελεύθερη σχεδίαση: Σχήμα 22">
                <a:extLst>
                  <a:ext uri="{FF2B5EF4-FFF2-40B4-BE49-F238E27FC236}">
                    <a16:creationId xmlns:a16="http://schemas.microsoft.com/office/drawing/2014/main" id="{2B8BA5BE-C10C-9B12-669D-A7BCD3A84805}"/>
                  </a:ext>
                </a:extLst>
              </p:cNvPr>
              <p:cNvSpPr/>
              <p:nvPr/>
            </p:nvSpPr>
            <p:spPr>
              <a:xfrm>
                <a:off x="9024115" y="8782157"/>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4397593"/>
                  <a:satOff val="-3831"/>
                  <a:lumOff val="-5"/>
                  <a:alphaOff val="0"/>
                </a:schemeClr>
              </a:lnRef>
              <a:fillRef idx="1">
                <a:schemeClr val="accent2">
                  <a:tint val="40000"/>
                  <a:alpha val="90000"/>
                  <a:hueOff val="4397593"/>
                  <a:satOff val="-3831"/>
                  <a:lumOff val="-5"/>
                  <a:alphaOff val="0"/>
                </a:schemeClr>
              </a:fillRef>
              <a:effectRef idx="2">
                <a:schemeClr val="accent2">
                  <a:tint val="40000"/>
                  <a:alpha val="90000"/>
                  <a:hueOff val="4397593"/>
                  <a:satOff val="-3831"/>
                  <a:lumOff val="-5"/>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chemeClr val="tx1">
                        <a:lumMod val="65000"/>
                        <a:lumOff val="35000"/>
                      </a:schemeClr>
                    </a:solidFill>
                    <a:latin typeface="Arial" panose="020B0604020202020204" pitchFamily="34" charset="0"/>
                    <a:cs typeface="Arial" panose="020B0604020202020204" pitchFamily="34" charset="0"/>
                  </a:rPr>
                  <a:t>από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1 Ιαν 2025 </a:t>
                </a:r>
                <a:r>
                  <a:rPr lang="el-GR" sz="2400" kern="1200" dirty="0">
                    <a:solidFill>
                      <a:schemeClr val="tx1">
                        <a:lumMod val="65000"/>
                        <a:lumOff val="35000"/>
                      </a:schemeClr>
                    </a:solidFill>
                    <a:latin typeface="Arial" panose="020B0604020202020204" pitchFamily="34" charset="0"/>
                    <a:cs typeface="Arial" panose="020B0604020202020204" pitchFamily="34" charset="0"/>
                  </a:rPr>
                  <a:t>έως </a:t>
                </a:r>
                <a:r>
                  <a:rPr lang="el-GR" sz="2400" kern="1200" dirty="0">
                    <a:solidFill>
                      <a:schemeClr val="tx1">
                        <a:lumMod val="65000"/>
                        <a:lumOff val="35000"/>
                      </a:schemeClr>
                    </a:solidFill>
                    <a:latin typeface="Arial Black" panose="020B0A04020102020204" pitchFamily="34" charset="0"/>
                    <a:cs typeface="Arial" panose="020B0604020202020204" pitchFamily="34" charset="0"/>
                  </a:rPr>
                  <a:t>30 Ιουν 2025</a:t>
                </a:r>
                <a:endParaRPr lang="el-GR" sz="2400" kern="1200" dirty="0">
                  <a:solidFill>
                    <a:schemeClr val="tx1">
                      <a:lumMod val="65000"/>
                      <a:lumOff val="35000"/>
                    </a:schemeClr>
                  </a:solidFill>
                </a:endParaRPr>
              </a:p>
            </p:txBody>
          </p:sp>
          <p:sp>
            <p:nvSpPr>
              <p:cNvPr id="24" name="Ελεύθερη σχεδίαση: Σχήμα 23">
                <a:extLst>
                  <a:ext uri="{FF2B5EF4-FFF2-40B4-BE49-F238E27FC236}">
                    <a16:creationId xmlns:a16="http://schemas.microsoft.com/office/drawing/2014/main" id="{1395E013-F8DB-44B4-64FE-427B339124A8}"/>
                  </a:ext>
                </a:extLst>
              </p:cNvPr>
              <p:cNvSpPr/>
              <p:nvPr/>
            </p:nvSpPr>
            <p:spPr>
              <a:xfrm>
                <a:off x="3832109" y="8782157"/>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4096329"/>
                  <a:satOff val="-5109"/>
                  <a:lumOff val="1201"/>
                  <a:alphaOff val="0"/>
                </a:schemeClr>
              </a:fillRef>
              <a:effectRef idx="2">
                <a:schemeClr val="accent2">
                  <a:hueOff val="4096329"/>
                  <a:satOff val="-5109"/>
                  <a:lumOff val="1201"/>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8</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nvGrpSpPr>
            <p:cNvPr id="36" name="Ομάδα 35">
              <a:extLst>
                <a:ext uri="{FF2B5EF4-FFF2-40B4-BE49-F238E27FC236}">
                  <a16:creationId xmlns:a16="http://schemas.microsoft.com/office/drawing/2014/main" id="{A3A60EE4-4073-6C24-83B3-65D783685880}"/>
                </a:ext>
              </a:extLst>
            </p:cNvPr>
            <p:cNvGrpSpPr/>
            <p:nvPr/>
          </p:nvGrpSpPr>
          <p:grpSpPr>
            <a:xfrm>
              <a:off x="3832109" y="9641884"/>
              <a:ext cx="12980016" cy="781570"/>
              <a:chOff x="3832109" y="9641884"/>
              <a:chExt cx="12980016" cy="781570"/>
            </a:xfrm>
          </p:grpSpPr>
          <p:sp>
            <p:nvSpPr>
              <p:cNvPr id="25" name="Ελεύθερη σχεδίαση: Σχήμα 24">
                <a:extLst>
                  <a:ext uri="{FF2B5EF4-FFF2-40B4-BE49-F238E27FC236}">
                    <a16:creationId xmlns:a16="http://schemas.microsoft.com/office/drawing/2014/main" id="{6B12FB54-2579-E8A0-0221-1820F7D3DAAD}"/>
                  </a:ext>
                </a:extLst>
              </p:cNvPr>
              <p:cNvSpPr/>
              <p:nvPr/>
            </p:nvSpPr>
            <p:spPr>
              <a:xfrm>
                <a:off x="9024115" y="9641884"/>
                <a:ext cx="7788010" cy="781570"/>
              </a:xfrm>
              <a:custGeom>
                <a:avLst/>
                <a:gdLst>
                  <a:gd name="connsiteX0" fmla="*/ 0 w 7788010"/>
                  <a:gd name="connsiteY0" fmla="*/ 97696 h 781570"/>
                  <a:gd name="connsiteX1" fmla="*/ 7397225 w 7788010"/>
                  <a:gd name="connsiteY1" fmla="*/ 97696 h 781570"/>
                  <a:gd name="connsiteX2" fmla="*/ 7397225 w 7788010"/>
                  <a:gd name="connsiteY2" fmla="*/ 0 h 781570"/>
                  <a:gd name="connsiteX3" fmla="*/ 7788010 w 7788010"/>
                  <a:gd name="connsiteY3" fmla="*/ 390785 h 781570"/>
                  <a:gd name="connsiteX4" fmla="*/ 7397225 w 7788010"/>
                  <a:gd name="connsiteY4" fmla="*/ 781570 h 781570"/>
                  <a:gd name="connsiteX5" fmla="*/ 7397225 w 7788010"/>
                  <a:gd name="connsiteY5" fmla="*/ 683874 h 781570"/>
                  <a:gd name="connsiteX6" fmla="*/ 0 w 7788010"/>
                  <a:gd name="connsiteY6" fmla="*/ 683874 h 781570"/>
                  <a:gd name="connsiteX7" fmla="*/ 0 w 7788010"/>
                  <a:gd name="connsiteY7" fmla="*/ 97696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8010" h="781570">
                    <a:moveTo>
                      <a:pt x="0" y="97696"/>
                    </a:moveTo>
                    <a:lnTo>
                      <a:pt x="7397225" y="97696"/>
                    </a:lnTo>
                    <a:lnTo>
                      <a:pt x="7397225" y="0"/>
                    </a:lnTo>
                    <a:lnTo>
                      <a:pt x="7788010" y="390785"/>
                    </a:lnTo>
                    <a:lnTo>
                      <a:pt x="7397225" y="781570"/>
                    </a:lnTo>
                    <a:lnTo>
                      <a:pt x="7397225" y="683874"/>
                    </a:lnTo>
                    <a:lnTo>
                      <a:pt x="0" y="683874"/>
                    </a:lnTo>
                    <a:lnTo>
                      <a:pt x="0" y="97696"/>
                    </a:lnTo>
                    <a:close/>
                  </a:path>
                </a:pathLst>
              </a:custGeom>
              <a:scene3d>
                <a:camera prst="orthographicFront"/>
                <a:lightRig rig="threePt" dir="t">
                  <a:rot lat="0" lon="0" rev="7500000"/>
                </a:lightRig>
              </a:scene3d>
              <a:sp3d z="-152400" extrusionH="63500" prstMaterial="dkEdge">
                <a:bevelT w="144450" h="36350" prst="relaxedInset"/>
                <a:contourClr>
                  <a:schemeClr val="bg1"/>
                </a:contourClr>
              </a:sp3d>
            </p:spPr>
            <p:style>
              <a:lnRef idx="1">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2">
                <a:schemeClr val="accent2">
                  <a:tint val="40000"/>
                  <a:alpha val="90000"/>
                  <a:hueOff val="5025821"/>
                  <a:satOff val="-4378"/>
                  <a:lumOff val="-6"/>
                  <a:alphaOff val="0"/>
                </a:schemeClr>
              </a:effectRef>
              <a:fontRef idx="minor">
                <a:schemeClr val="dk1">
                  <a:hueOff val="0"/>
                  <a:satOff val="0"/>
                  <a:lumOff val="0"/>
                  <a:alphaOff val="0"/>
                </a:schemeClr>
              </a:fontRef>
            </p:style>
            <p:txBody>
              <a:bodyPr spcFirstLastPara="0" vert="horz" wrap="square" lIns="15240" tIns="112936" rIns="308329" bIns="112936" numCol="1" spcCol="1270" anchor="t" anchorCtr="0">
                <a:noAutofit/>
              </a:bodyPr>
              <a:lstStyle/>
              <a:p>
                <a:pPr marL="144000" lvl="1" indent="0" algn="l" defTabSz="1066800">
                  <a:lnSpc>
                    <a:spcPct val="100000"/>
                  </a:lnSpc>
                  <a:spcBef>
                    <a:spcPct val="0"/>
                  </a:spcBef>
                  <a:spcAft>
                    <a:spcPts val="0"/>
                  </a:spcAft>
                  <a:buNone/>
                </a:pPr>
                <a:r>
                  <a:rPr lang="el-GR" sz="2400" kern="1200" dirty="0">
                    <a:solidFill>
                      <a:srgbClr val="0070C0"/>
                    </a:solidFill>
                    <a:latin typeface="Arial" panose="020B0604020202020204" pitchFamily="34" charset="0"/>
                    <a:cs typeface="Arial" panose="020B0604020202020204" pitchFamily="34" charset="0"/>
                  </a:rPr>
                  <a:t>από </a:t>
                </a:r>
                <a:r>
                  <a:rPr lang="el-GR" sz="2400" kern="1200" dirty="0">
                    <a:solidFill>
                      <a:srgbClr val="0070C0"/>
                    </a:solidFill>
                    <a:latin typeface="Arial Black" panose="020B0A04020102020204" pitchFamily="34" charset="0"/>
                    <a:cs typeface="Arial" panose="020B0604020202020204" pitchFamily="34" charset="0"/>
                  </a:rPr>
                  <a:t>1 Ιουλ 2025 </a:t>
                </a:r>
                <a:r>
                  <a:rPr lang="el-GR" sz="2400" kern="1200" dirty="0">
                    <a:solidFill>
                      <a:srgbClr val="0070C0"/>
                    </a:solidFill>
                    <a:latin typeface="Arial" panose="020B0604020202020204" pitchFamily="34" charset="0"/>
                    <a:cs typeface="Arial" panose="020B0604020202020204" pitchFamily="34" charset="0"/>
                  </a:rPr>
                  <a:t>έως </a:t>
                </a:r>
                <a:r>
                  <a:rPr lang="el-GR" sz="2400" kern="1200" dirty="0">
                    <a:solidFill>
                      <a:srgbClr val="0070C0"/>
                    </a:solidFill>
                    <a:latin typeface="Arial Black" panose="020B0A04020102020204" pitchFamily="34" charset="0"/>
                    <a:cs typeface="Arial" panose="020B0604020202020204" pitchFamily="34" charset="0"/>
                  </a:rPr>
                  <a:t>31 Δεκ 2025</a:t>
                </a:r>
                <a:endParaRPr lang="el-GR" sz="2400" kern="1200" dirty="0">
                  <a:solidFill>
                    <a:srgbClr val="0070C0"/>
                  </a:solidFill>
                </a:endParaRPr>
              </a:p>
            </p:txBody>
          </p:sp>
          <p:sp>
            <p:nvSpPr>
              <p:cNvPr id="26" name="Ελεύθερη σχεδίαση: Σχήμα 25">
                <a:extLst>
                  <a:ext uri="{FF2B5EF4-FFF2-40B4-BE49-F238E27FC236}">
                    <a16:creationId xmlns:a16="http://schemas.microsoft.com/office/drawing/2014/main" id="{18971224-2369-0A4E-3CED-D5895FC26454}"/>
                  </a:ext>
                </a:extLst>
              </p:cNvPr>
              <p:cNvSpPr/>
              <p:nvPr/>
            </p:nvSpPr>
            <p:spPr>
              <a:xfrm>
                <a:off x="3832109" y="9641884"/>
                <a:ext cx="5192006" cy="781570"/>
              </a:xfrm>
              <a:custGeom>
                <a:avLst/>
                <a:gdLst>
                  <a:gd name="connsiteX0" fmla="*/ 0 w 5192006"/>
                  <a:gd name="connsiteY0" fmla="*/ 130264 h 781570"/>
                  <a:gd name="connsiteX1" fmla="*/ 130264 w 5192006"/>
                  <a:gd name="connsiteY1" fmla="*/ 0 h 781570"/>
                  <a:gd name="connsiteX2" fmla="*/ 5061742 w 5192006"/>
                  <a:gd name="connsiteY2" fmla="*/ 0 h 781570"/>
                  <a:gd name="connsiteX3" fmla="*/ 5192006 w 5192006"/>
                  <a:gd name="connsiteY3" fmla="*/ 130264 h 781570"/>
                  <a:gd name="connsiteX4" fmla="*/ 5192006 w 5192006"/>
                  <a:gd name="connsiteY4" fmla="*/ 651306 h 781570"/>
                  <a:gd name="connsiteX5" fmla="*/ 5061742 w 5192006"/>
                  <a:gd name="connsiteY5" fmla="*/ 781570 h 781570"/>
                  <a:gd name="connsiteX6" fmla="*/ 130264 w 5192006"/>
                  <a:gd name="connsiteY6" fmla="*/ 781570 h 781570"/>
                  <a:gd name="connsiteX7" fmla="*/ 0 w 5192006"/>
                  <a:gd name="connsiteY7" fmla="*/ 651306 h 781570"/>
                  <a:gd name="connsiteX8" fmla="*/ 0 w 5192006"/>
                  <a:gd name="connsiteY8" fmla="*/ 130264 h 7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2006" h="781570">
                    <a:moveTo>
                      <a:pt x="0" y="130264"/>
                    </a:moveTo>
                    <a:cubicBezTo>
                      <a:pt x="0" y="58321"/>
                      <a:pt x="58321" y="0"/>
                      <a:pt x="130264" y="0"/>
                    </a:cubicBezTo>
                    <a:lnTo>
                      <a:pt x="5061742" y="0"/>
                    </a:lnTo>
                    <a:cubicBezTo>
                      <a:pt x="5133685" y="0"/>
                      <a:pt x="5192006" y="58321"/>
                      <a:pt x="5192006" y="130264"/>
                    </a:cubicBezTo>
                    <a:lnTo>
                      <a:pt x="5192006" y="651306"/>
                    </a:lnTo>
                    <a:cubicBezTo>
                      <a:pt x="5192006" y="723249"/>
                      <a:pt x="5133685" y="781570"/>
                      <a:pt x="5061742" y="781570"/>
                    </a:cubicBezTo>
                    <a:lnTo>
                      <a:pt x="130264" y="781570"/>
                    </a:lnTo>
                    <a:cubicBezTo>
                      <a:pt x="58321" y="781570"/>
                      <a:pt x="0" y="723249"/>
                      <a:pt x="0" y="651306"/>
                    </a:cubicBezTo>
                    <a:lnTo>
                      <a:pt x="0" y="130264"/>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txBody>
              <a:bodyPr spcFirstLastPara="0" vert="horz" wrap="square" lIns="129593" tIns="83873" rIns="129593" bIns="83873" numCol="1" spcCol="1270" anchor="ctr" anchorCtr="0">
                <a:noAutofit/>
              </a:bodyPr>
              <a:lstStyle/>
              <a:p>
                <a:pPr marL="144000" lvl="0" indent="0" algn="ctr" defTabSz="1066800">
                  <a:lnSpc>
                    <a:spcPct val="100000"/>
                  </a:lnSpc>
                  <a:spcBef>
                    <a:spcPct val="0"/>
                  </a:spcBef>
                  <a:spcAft>
                    <a:spcPts val="0"/>
                  </a:spcAft>
                  <a:buNone/>
                </a:pPr>
                <a:r>
                  <a:rPr lang="el-GR" sz="2400" kern="1200" dirty="0">
                    <a:latin typeface="Arial Black" panose="020B0A04020102020204" pitchFamily="34" charset="0"/>
                  </a:rPr>
                  <a:t>9</a:t>
                </a:r>
                <a:r>
                  <a:rPr lang="el-GR" sz="2400" kern="1200" baseline="30000" dirty="0">
                    <a:latin typeface="Arial Black" panose="020B0A04020102020204" pitchFamily="34" charset="0"/>
                  </a:rPr>
                  <a:t>ο</a:t>
                </a:r>
                <a:r>
                  <a:rPr lang="el-GR" sz="2400" kern="1200" dirty="0">
                    <a:latin typeface="Arial Black" panose="020B0A04020102020204" pitchFamily="34" charset="0"/>
                  </a:rPr>
                  <a:t> ΑΙΤΗΜΑ ΠΛΗΡΩΜΗΣ</a:t>
                </a:r>
                <a:endParaRPr lang="el-GR" sz="2400" kern="1200" dirty="0"/>
              </a:p>
            </p:txBody>
          </p:sp>
        </p:grpSp>
      </p:grpSp>
      <p:grpSp>
        <p:nvGrpSpPr>
          <p:cNvPr id="45" name="Ομάδα 44">
            <a:extLst>
              <a:ext uri="{FF2B5EF4-FFF2-40B4-BE49-F238E27FC236}">
                <a16:creationId xmlns:a16="http://schemas.microsoft.com/office/drawing/2014/main" id="{75189420-A9CC-A967-2F76-74F0841E2661}"/>
              </a:ext>
            </a:extLst>
          </p:cNvPr>
          <p:cNvGrpSpPr/>
          <p:nvPr/>
        </p:nvGrpSpPr>
        <p:grpSpPr>
          <a:xfrm>
            <a:off x="17071786" y="2893243"/>
            <a:ext cx="2879914" cy="7401036"/>
            <a:chOff x="17071786" y="2893243"/>
            <a:chExt cx="2316594" cy="7401036"/>
          </a:xfrm>
        </p:grpSpPr>
        <p:sp>
          <p:nvSpPr>
            <p:cNvPr id="3" name="TextBox 2">
              <a:extLst>
                <a:ext uri="{FF2B5EF4-FFF2-40B4-BE49-F238E27FC236}">
                  <a16:creationId xmlns:a16="http://schemas.microsoft.com/office/drawing/2014/main" id="{9771C2E4-1CEC-228A-21D8-CB54974A575A}"/>
                </a:ext>
              </a:extLst>
            </p:cNvPr>
            <p:cNvSpPr txBox="1"/>
            <p:nvPr/>
          </p:nvSpPr>
          <p:spPr>
            <a:xfrm>
              <a:off x="17087284" y="4612697"/>
              <a:ext cx="2301096" cy="954107"/>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2022/Q3-Q4</a:t>
              </a:r>
              <a:endParaRPr lang="el-GR" sz="2800" dirty="0">
                <a:solidFill>
                  <a:srgbClr val="FFC000"/>
                </a:solidFill>
                <a:latin typeface="Arial Black" panose="020B0A04020102020204" pitchFamily="34" charset="0"/>
              </a:endParaRPr>
            </a:p>
          </p:txBody>
        </p:sp>
        <p:sp>
          <p:nvSpPr>
            <p:cNvPr id="37" name="TextBox 36">
              <a:extLst>
                <a:ext uri="{FF2B5EF4-FFF2-40B4-BE49-F238E27FC236}">
                  <a16:creationId xmlns:a16="http://schemas.microsoft.com/office/drawing/2014/main" id="{510D9C4B-A3EC-C6BF-1EA6-721426F15FEA}"/>
                </a:ext>
              </a:extLst>
            </p:cNvPr>
            <p:cNvSpPr txBox="1"/>
            <p:nvPr/>
          </p:nvSpPr>
          <p:spPr>
            <a:xfrm>
              <a:off x="17087284" y="5472424"/>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2023/Q1-Q2</a:t>
              </a:r>
              <a:endParaRPr lang="el-GR" sz="2800" dirty="0">
                <a:solidFill>
                  <a:srgbClr val="FFC000"/>
                </a:solidFill>
                <a:latin typeface="Arial Black" panose="020B0A04020102020204" pitchFamily="34" charset="0"/>
              </a:endParaRPr>
            </a:p>
          </p:txBody>
        </p:sp>
        <p:sp>
          <p:nvSpPr>
            <p:cNvPr id="38" name="TextBox 37">
              <a:extLst>
                <a:ext uri="{FF2B5EF4-FFF2-40B4-BE49-F238E27FC236}">
                  <a16:creationId xmlns:a16="http://schemas.microsoft.com/office/drawing/2014/main" id="{F4452CDE-8DEB-DA08-14D6-D21A2513D411}"/>
                </a:ext>
              </a:extLst>
            </p:cNvPr>
            <p:cNvSpPr txBox="1"/>
            <p:nvPr/>
          </p:nvSpPr>
          <p:spPr>
            <a:xfrm>
              <a:off x="17087284" y="6362622"/>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2023/Q3-Q4</a:t>
              </a:r>
              <a:endParaRPr lang="el-GR" sz="2800" dirty="0">
                <a:solidFill>
                  <a:srgbClr val="FFC000"/>
                </a:solidFill>
                <a:latin typeface="Arial Black" panose="020B0A04020102020204" pitchFamily="34" charset="0"/>
              </a:endParaRPr>
            </a:p>
          </p:txBody>
        </p:sp>
        <p:sp>
          <p:nvSpPr>
            <p:cNvPr id="39" name="TextBox 38">
              <a:extLst>
                <a:ext uri="{FF2B5EF4-FFF2-40B4-BE49-F238E27FC236}">
                  <a16:creationId xmlns:a16="http://schemas.microsoft.com/office/drawing/2014/main" id="{A6F41F85-762A-4537-1754-8C2BE2006F49}"/>
                </a:ext>
              </a:extLst>
            </p:cNvPr>
            <p:cNvSpPr txBox="1"/>
            <p:nvPr/>
          </p:nvSpPr>
          <p:spPr>
            <a:xfrm>
              <a:off x="17071786" y="7197141"/>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2024/Q1-Q2</a:t>
              </a:r>
              <a:endParaRPr lang="el-GR" sz="2800" dirty="0">
                <a:solidFill>
                  <a:srgbClr val="FFC000"/>
                </a:solidFill>
                <a:latin typeface="Arial Black" panose="020B0A04020102020204" pitchFamily="34" charset="0"/>
              </a:endParaRPr>
            </a:p>
          </p:txBody>
        </p:sp>
        <p:sp>
          <p:nvSpPr>
            <p:cNvPr id="40" name="TextBox 39">
              <a:extLst>
                <a:ext uri="{FF2B5EF4-FFF2-40B4-BE49-F238E27FC236}">
                  <a16:creationId xmlns:a16="http://schemas.microsoft.com/office/drawing/2014/main" id="{D86581D7-A1D8-03CE-DEB3-9A78F496D45F}"/>
                </a:ext>
              </a:extLst>
            </p:cNvPr>
            <p:cNvSpPr txBox="1"/>
            <p:nvPr/>
          </p:nvSpPr>
          <p:spPr>
            <a:xfrm>
              <a:off x="17087284" y="8051605"/>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2024/Q3-Q4</a:t>
              </a:r>
              <a:endParaRPr lang="el-GR" sz="2800" dirty="0">
                <a:solidFill>
                  <a:srgbClr val="FFC000"/>
                </a:solidFill>
                <a:latin typeface="Arial Black" panose="020B0A04020102020204" pitchFamily="34" charset="0"/>
              </a:endParaRPr>
            </a:p>
          </p:txBody>
        </p:sp>
        <p:sp>
          <p:nvSpPr>
            <p:cNvPr id="41" name="TextBox 40">
              <a:extLst>
                <a:ext uri="{FF2B5EF4-FFF2-40B4-BE49-F238E27FC236}">
                  <a16:creationId xmlns:a16="http://schemas.microsoft.com/office/drawing/2014/main" id="{21061719-289C-983B-1A33-C9016418DCF3}"/>
                </a:ext>
              </a:extLst>
            </p:cNvPr>
            <p:cNvSpPr txBox="1"/>
            <p:nvPr/>
          </p:nvSpPr>
          <p:spPr>
            <a:xfrm>
              <a:off x="17071786" y="8916289"/>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2025/Q1-Q2</a:t>
              </a:r>
              <a:endParaRPr lang="el-GR" sz="2800" dirty="0">
                <a:solidFill>
                  <a:srgbClr val="FFC000"/>
                </a:solidFill>
                <a:latin typeface="Arial Black" panose="020B0A04020102020204" pitchFamily="34" charset="0"/>
              </a:endParaRPr>
            </a:p>
          </p:txBody>
        </p:sp>
        <p:sp>
          <p:nvSpPr>
            <p:cNvPr id="42" name="TextBox 41">
              <a:extLst>
                <a:ext uri="{FF2B5EF4-FFF2-40B4-BE49-F238E27FC236}">
                  <a16:creationId xmlns:a16="http://schemas.microsoft.com/office/drawing/2014/main" id="{DB080105-D995-7B3C-66EE-18DDEA7A1A36}"/>
                </a:ext>
              </a:extLst>
            </p:cNvPr>
            <p:cNvSpPr txBox="1"/>
            <p:nvPr/>
          </p:nvSpPr>
          <p:spPr>
            <a:xfrm>
              <a:off x="17087284" y="9771059"/>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2025/Q3-Q4</a:t>
              </a:r>
              <a:endParaRPr lang="el-GR" sz="2800" dirty="0">
                <a:solidFill>
                  <a:srgbClr val="FFC000"/>
                </a:solidFill>
                <a:latin typeface="Arial Black" panose="020B0A04020102020204" pitchFamily="34" charset="0"/>
              </a:endParaRPr>
            </a:p>
          </p:txBody>
        </p:sp>
        <p:sp>
          <p:nvSpPr>
            <p:cNvPr id="43" name="TextBox 42">
              <a:extLst>
                <a:ext uri="{FF2B5EF4-FFF2-40B4-BE49-F238E27FC236}">
                  <a16:creationId xmlns:a16="http://schemas.microsoft.com/office/drawing/2014/main" id="{904BAF44-8ECA-2834-4F63-49BF841B5318}"/>
                </a:ext>
              </a:extLst>
            </p:cNvPr>
            <p:cNvSpPr txBox="1"/>
            <p:nvPr/>
          </p:nvSpPr>
          <p:spPr>
            <a:xfrm>
              <a:off x="17071786" y="3748013"/>
              <a:ext cx="2301096" cy="707886"/>
            </a:xfrm>
            <a:prstGeom prst="rect">
              <a:avLst/>
            </a:prstGeom>
            <a:noFill/>
          </p:spPr>
          <p:txBody>
            <a:bodyPr wrap="square" rtlCol="0">
              <a:spAutoFit/>
            </a:bodyPr>
            <a:lstStyle/>
            <a:p>
              <a:pPr algn="ctr"/>
              <a:r>
                <a:rPr lang="en-US" sz="2000" dirty="0">
                  <a:solidFill>
                    <a:srgbClr val="FFC000"/>
                  </a:solidFill>
                  <a:latin typeface="Arial Black" panose="020B0A04020102020204" pitchFamily="34" charset="0"/>
                </a:rPr>
                <a:t>2021/Q4</a:t>
              </a:r>
            </a:p>
            <a:p>
              <a:pPr algn="ctr"/>
              <a:r>
                <a:rPr lang="en-US" sz="2000" dirty="0">
                  <a:solidFill>
                    <a:srgbClr val="FFC000"/>
                  </a:solidFill>
                  <a:latin typeface="Arial Black" panose="020B0A04020102020204" pitchFamily="34" charset="0"/>
                </a:rPr>
                <a:t>2022/Q1-Q2</a:t>
              </a:r>
              <a:endParaRPr lang="el-GR" sz="2400" dirty="0">
                <a:solidFill>
                  <a:srgbClr val="FFC000"/>
                </a:solidFill>
                <a:latin typeface="Arial Black" panose="020B0A04020102020204" pitchFamily="34" charset="0"/>
              </a:endParaRPr>
            </a:p>
          </p:txBody>
        </p:sp>
        <p:sp>
          <p:nvSpPr>
            <p:cNvPr id="44" name="TextBox 43">
              <a:extLst>
                <a:ext uri="{FF2B5EF4-FFF2-40B4-BE49-F238E27FC236}">
                  <a16:creationId xmlns:a16="http://schemas.microsoft.com/office/drawing/2014/main" id="{965F31F3-7E69-F91E-1033-0165B4A77B9E}"/>
                </a:ext>
              </a:extLst>
            </p:cNvPr>
            <p:cNvSpPr txBox="1"/>
            <p:nvPr/>
          </p:nvSpPr>
          <p:spPr>
            <a:xfrm>
              <a:off x="17071786" y="2893243"/>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2021-Q3</a:t>
              </a:r>
              <a:endParaRPr lang="el-GR" sz="2800" dirty="0">
                <a:solidFill>
                  <a:srgbClr val="FFC000"/>
                </a:solidFill>
                <a:latin typeface="Arial Black" panose="020B0A04020102020204" pitchFamily="34" charset="0"/>
              </a:endParaRPr>
            </a:p>
          </p:txBody>
        </p:sp>
      </p:grpSp>
      <p:sp>
        <p:nvSpPr>
          <p:cNvPr id="46" name="Ορθογώνιο 45">
            <a:extLst>
              <a:ext uri="{FF2B5EF4-FFF2-40B4-BE49-F238E27FC236}">
                <a16:creationId xmlns:a16="http://schemas.microsoft.com/office/drawing/2014/main" id="{59E33445-C52E-A3A3-15D2-C177B5C91172}"/>
              </a:ext>
            </a:extLst>
          </p:cNvPr>
          <p:cNvSpPr/>
          <p:nvPr/>
        </p:nvSpPr>
        <p:spPr>
          <a:xfrm>
            <a:off x="3960985" y="1302612"/>
            <a:ext cx="11640965" cy="523220"/>
          </a:xfrm>
          <a:prstGeom prst="rect">
            <a:avLst/>
          </a:prstGeom>
        </p:spPr>
        <p:txBody>
          <a:bodyPr wrap="square">
            <a:spAutoFit/>
          </a:bodyPr>
          <a:lstStyle/>
          <a:p>
            <a:r>
              <a:rPr lang="el-GR" sz="2800" b="1" dirty="0">
                <a:solidFill>
                  <a:srgbClr val="FFCC00"/>
                </a:solidFill>
                <a:latin typeface="Arial" panose="020B0604020202020204" pitchFamily="34" charset="0"/>
                <a:ea typeface="Tahoma" panose="020B0604030504040204" pitchFamily="34" charset="0"/>
                <a:cs typeface="Arial" panose="020B0604020202020204" pitchFamily="34" charset="0"/>
              </a:rPr>
              <a:t>ΑΙΤΗΜΑΤΑ ΠΛΗΡΩΜΗΣ &amp; ΠΕΡΙΟΔΟΙ ΑΝΑΦΟΡΑΣ</a:t>
            </a:r>
            <a:endPar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5759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000"/>
                                        <p:tgtEl>
                                          <p:spTgt spid="45"/>
                                        </p:tgtEl>
                                      </p:cBhvr>
                                    </p:animEffect>
                                    <p:anim calcmode="lin" valueType="num">
                                      <p:cBhvr>
                                        <p:cTn id="13" dur="2000" fill="hold"/>
                                        <p:tgtEl>
                                          <p:spTgt spid="45"/>
                                        </p:tgtEl>
                                        <p:attrNameLst>
                                          <p:attrName>ppt_w</p:attrName>
                                        </p:attrNameLst>
                                      </p:cBhvr>
                                      <p:tavLst>
                                        <p:tav tm="0" fmla="#ppt_w*sin(2.5*pi*$)">
                                          <p:val>
                                            <p:fltVal val="0"/>
                                          </p:val>
                                        </p:tav>
                                        <p:tav tm="100000">
                                          <p:val>
                                            <p:fltVal val="1"/>
                                          </p:val>
                                        </p:tav>
                                      </p:tavLst>
                                    </p:anim>
                                    <p:anim calcmode="lin" valueType="num">
                                      <p:cBhvr>
                                        <p:cTn id="14" dur="2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aphicFrame>
        <p:nvGraphicFramePr>
          <p:cNvPr id="3" name="Διάγραμμα 2">
            <a:extLst>
              <a:ext uri="{FF2B5EF4-FFF2-40B4-BE49-F238E27FC236}">
                <a16:creationId xmlns:a16="http://schemas.microsoft.com/office/drawing/2014/main" id="{860AEAB0-AA4E-B53C-9E35-FC734E23F442}"/>
              </a:ext>
            </a:extLst>
          </p:cNvPr>
          <p:cNvGraphicFramePr/>
          <p:nvPr/>
        </p:nvGraphicFramePr>
        <p:xfrm>
          <a:off x="3832109" y="2759856"/>
          <a:ext cx="12980017" cy="76678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Ομάδα 1">
            <a:extLst>
              <a:ext uri="{FF2B5EF4-FFF2-40B4-BE49-F238E27FC236}">
                <a16:creationId xmlns:a16="http://schemas.microsoft.com/office/drawing/2014/main" id="{41763F4E-FCDE-E729-EED9-44E635BC6C81}"/>
              </a:ext>
            </a:extLst>
          </p:cNvPr>
          <p:cNvGrpSpPr/>
          <p:nvPr/>
        </p:nvGrpSpPr>
        <p:grpSpPr>
          <a:xfrm>
            <a:off x="17260987" y="2893243"/>
            <a:ext cx="2316594" cy="7401036"/>
            <a:chOff x="17071786" y="2893243"/>
            <a:chExt cx="2316594" cy="7401036"/>
          </a:xfrm>
        </p:grpSpPr>
        <p:sp>
          <p:nvSpPr>
            <p:cNvPr id="4" name="TextBox 3">
              <a:extLst>
                <a:ext uri="{FF2B5EF4-FFF2-40B4-BE49-F238E27FC236}">
                  <a16:creationId xmlns:a16="http://schemas.microsoft.com/office/drawing/2014/main" id="{8CC22952-B2CF-9A8D-0575-13A5B45E67CE}"/>
                </a:ext>
              </a:extLst>
            </p:cNvPr>
            <p:cNvSpPr txBox="1"/>
            <p:nvPr/>
          </p:nvSpPr>
          <p:spPr>
            <a:xfrm>
              <a:off x="17087284" y="4612697"/>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2022/Q3</a:t>
              </a:r>
              <a:endParaRPr lang="el-GR" sz="2800" dirty="0">
                <a:solidFill>
                  <a:srgbClr val="FFC000"/>
                </a:solidFill>
                <a:latin typeface="Arial Black" panose="020B0A04020102020204" pitchFamily="34" charset="0"/>
              </a:endParaRPr>
            </a:p>
          </p:txBody>
        </p:sp>
        <p:sp>
          <p:nvSpPr>
            <p:cNvPr id="5" name="TextBox 4">
              <a:extLst>
                <a:ext uri="{FF2B5EF4-FFF2-40B4-BE49-F238E27FC236}">
                  <a16:creationId xmlns:a16="http://schemas.microsoft.com/office/drawing/2014/main" id="{9712F780-1864-215B-A18E-8748CFFEE0C5}"/>
                </a:ext>
              </a:extLst>
            </p:cNvPr>
            <p:cNvSpPr txBox="1"/>
            <p:nvPr/>
          </p:nvSpPr>
          <p:spPr>
            <a:xfrm>
              <a:off x="17087284" y="5472424"/>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2023/Q1</a:t>
              </a:r>
              <a:endParaRPr lang="el-GR" sz="2800" dirty="0">
                <a:solidFill>
                  <a:srgbClr val="FFC000"/>
                </a:solidFill>
                <a:latin typeface="Arial Black" panose="020B0A04020102020204" pitchFamily="34" charset="0"/>
              </a:endParaRPr>
            </a:p>
          </p:txBody>
        </p:sp>
        <p:sp>
          <p:nvSpPr>
            <p:cNvPr id="6" name="TextBox 5">
              <a:extLst>
                <a:ext uri="{FF2B5EF4-FFF2-40B4-BE49-F238E27FC236}">
                  <a16:creationId xmlns:a16="http://schemas.microsoft.com/office/drawing/2014/main" id="{C4400B4C-85AA-CFAA-4BAC-D1255750B9E2}"/>
                </a:ext>
              </a:extLst>
            </p:cNvPr>
            <p:cNvSpPr txBox="1"/>
            <p:nvPr/>
          </p:nvSpPr>
          <p:spPr>
            <a:xfrm>
              <a:off x="17087284" y="6362622"/>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2023/Q3</a:t>
              </a:r>
              <a:endParaRPr lang="el-GR" sz="2800" dirty="0">
                <a:solidFill>
                  <a:srgbClr val="FFC000"/>
                </a:solidFill>
                <a:latin typeface="Arial Black" panose="020B0A04020102020204" pitchFamily="34" charset="0"/>
              </a:endParaRPr>
            </a:p>
          </p:txBody>
        </p:sp>
        <p:sp>
          <p:nvSpPr>
            <p:cNvPr id="7" name="TextBox 6">
              <a:extLst>
                <a:ext uri="{FF2B5EF4-FFF2-40B4-BE49-F238E27FC236}">
                  <a16:creationId xmlns:a16="http://schemas.microsoft.com/office/drawing/2014/main" id="{3901FF9F-75A0-7A5C-CBC7-A15C97E33FA4}"/>
                </a:ext>
              </a:extLst>
            </p:cNvPr>
            <p:cNvSpPr txBox="1"/>
            <p:nvPr/>
          </p:nvSpPr>
          <p:spPr>
            <a:xfrm>
              <a:off x="17071786" y="7197141"/>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2024/Q1</a:t>
              </a:r>
              <a:endParaRPr lang="el-GR" sz="2800" dirty="0">
                <a:solidFill>
                  <a:srgbClr val="FFC000"/>
                </a:solidFill>
                <a:latin typeface="Arial Black" panose="020B0A04020102020204" pitchFamily="34" charset="0"/>
              </a:endParaRPr>
            </a:p>
          </p:txBody>
        </p:sp>
        <p:sp>
          <p:nvSpPr>
            <p:cNvPr id="8" name="TextBox 7">
              <a:extLst>
                <a:ext uri="{FF2B5EF4-FFF2-40B4-BE49-F238E27FC236}">
                  <a16:creationId xmlns:a16="http://schemas.microsoft.com/office/drawing/2014/main" id="{AFA55D73-3A10-0433-723F-5CCF8D3389C1}"/>
                </a:ext>
              </a:extLst>
            </p:cNvPr>
            <p:cNvSpPr txBox="1"/>
            <p:nvPr/>
          </p:nvSpPr>
          <p:spPr>
            <a:xfrm>
              <a:off x="17087284" y="8051605"/>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2024/Q3</a:t>
              </a:r>
              <a:endParaRPr lang="el-GR" sz="2800" dirty="0">
                <a:solidFill>
                  <a:srgbClr val="FFC000"/>
                </a:solidFill>
                <a:latin typeface="Arial Black" panose="020B0A04020102020204" pitchFamily="34" charset="0"/>
              </a:endParaRPr>
            </a:p>
          </p:txBody>
        </p:sp>
        <p:sp>
          <p:nvSpPr>
            <p:cNvPr id="9" name="TextBox 8">
              <a:extLst>
                <a:ext uri="{FF2B5EF4-FFF2-40B4-BE49-F238E27FC236}">
                  <a16:creationId xmlns:a16="http://schemas.microsoft.com/office/drawing/2014/main" id="{364D2B0D-23D8-4B9D-05C4-A9B0A2FC6B88}"/>
                </a:ext>
              </a:extLst>
            </p:cNvPr>
            <p:cNvSpPr txBox="1"/>
            <p:nvPr/>
          </p:nvSpPr>
          <p:spPr>
            <a:xfrm>
              <a:off x="17071786" y="8916289"/>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2025/Q1</a:t>
              </a:r>
              <a:endParaRPr lang="el-GR" sz="2800" dirty="0">
                <a:solidFill>
                  <a:srgbClr val="FFC000"/>
                </a:solidFill>
                <a:latin typeface="Arial Black" panose="020B0A04020102020204" pitchFamily="34" charset="0"/>
              </a:endParaRPr>
            </a:p>
          </p:txBody>
        </p:sp>
        <p:sp>
          <p:nvSpPr>
            <p:cNvPr id="10" name="TextBox 9">
              <a:extLst>
                <a:ext uri="{FF2B5EF4-FFF2-40B4-BE49-F238E27FC236}">
                  <a16:creationId xmlns:a16="http://schemas.microsoft.com/office/drawing/2014/main" id="{F2149A45-A0C6-4CAF-7D2B-9D6D3A9D1B1B}"/>
                </a:ext>
              </a:extLst>
            </p:cNvPr>
            <p:cNvSpPr txBox="1"/>
            <p:nvPr/>
          </p:nvSpPr>
          <p:spPr>
            <a:xfrm>
              <a:off x="17087284" y="9771059"/>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2025/Q3</a:t>
              </a:r>
              <a:endParaRPr lang="el-GR" sz="2800" dirty="0">
                <a:solidFill>
                  <a:srgbClr val="FFC000"/>
                </a:solidFill>
                <a:latin typeface="Arial Black" panose="020B0A04020102020204" pitchFamily="34" charset="0"/>
              </a:endParaRPr>
            </a:p>
          </p:txBody>
        </p:sp>
        <p:sp>
          <p:nvSpPr>
            <p:cNvPr id="11" name="TextBox 10">
              <a:extLst>
                <a:ext uri="{FF2B5EF4-FFF2-40B4-BE49-F238E27FC236}">
                  <a16:creationId xmlns:a16="http://schemas.microsoft.com/office/drawing/2014/main" id="{5973CD51-FF88-BDBC-C849-AAAF2EC14834}"/>
                </a:ext>
              </a:extLst>
            </p:cNvPr>
            <p:cNvSpPr txBox="1"/>
            <p:nvPr/>
          </p:nvSpPr>
          <p:spPr>
            <a:xfrm>
              <a:off x="17071786" y="3748013"/>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2022/Q1</a:t>
              </a:r>
              <a:endParaRPr lang="el-GR" sz="2800" dirty="0">
                <a:solidFill>
                  <a:srgbClr val="FFC000"/>
                </a:solidFill>
                <a:latin typeface="Arial Black" panose="020B0A04020102020204" pitchFamily="34" charset="0"/>
              </a:endParaRPr>
            </a:p>
          </p:txBody>
        </p:sp>
        <p:sp>
          <p:nvSpPr>
            <p:cNvPr id="14" name="TextBox 13">
              <a:extLst>
                <a:ext uri="{FF2B5EF4-FFF2-40B4-BE49-F238E27FC236}">
                  <a16:creationId xmlns:a16="http://schemas.microsoft.com/office/drawing/2014/main" id="{017C8A40-3202-BC5C-036D-19B22FA82711}"/>
                </a:ext>
              </a:extLst>
            </p:cNvPr>
            <p:cNvSpPr txBox="1"/>
            <p:nvPr/>
          </p:nvSpPr>
          <p:spPr>
            <a:xfrm>
              <a:off x="17071786" y="2893243"/>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2021/Q3</a:t>
              </a:r>
              <a:endParaRPr lang="el-GR" sz="2800" dirty="0">
                <a:solidFill>
                  <a:srgbClr val="FFC000"/>
                </a:solidFill>
                <a:latin typeface="Arial Black" panose="020B0A04020102020204" pitchFamily="34" charset="0"/>
              </a:endParaRPr>
            </a:p>
          </p:txBody>
        </p:sp>
      </p:grpSp>
      <p:grpSp>
        <p:nvGrpSpPr>
          <p:cNvPr id="15" name="Ομάδα 14">
            <a:extLst>
              <a:ext uri="{FF2B5EF4-FFF2-40B4-BE49-F238E27FC236}">
                <a16:creationId xmlns:a16="http://schemas.microsoft.com/office/drawing/2014/main" id="{CE148C80-6B26-E3AC-ED0A-1D34E65E7D3F}"/>
              </a:ext>
            </a:extLst>
          </p:cNvPr>
          <p:cNvGrpSpPr/>
          <p:nvPr/>
        </p:nvGrpSpPr>
        <p:grpSpPr>
          <a:xfrm>
            <a:off x="2446619" y="615397"/>
            <a:ext cx="12048258" cy="1016320"/>
            <a:chOff x="2446619" y="615397"/>
            <a:chExt cx="12048258" cy="1016320"/>
          </a:xfrm>
        </p:grpSpPr>
        <p:sp>
          <p:nvSpPr>
            <p:cNvPr id="18" name="TextBox 17">
              <a:extLst>
                <a:ext uri="{FF2B5EF4-FFF2-40B4-BE49-F238E27FC236}">
                  <a16:creationId xmlns:a16="http://schemas.microsoft.com/office/drawing/2014/main" id="{AFB36F93-480B-67AC-67F3-AA149E481687}"/>
                </a:ext>
              </a:extLst>
            </p:cNvPr>
            <p:cNvSpPr txBox="1"/>
            <p:nvPr/>
          </p:nvSpPr>
          <p:spPr>
            <a:xfrm>
              <a:off x="3832109" y="615397"/>
              <a:ext cx="10662768"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3.6</a:t>
              </a:r>
              <a:r>
                <a:rPr lang="el-GR" sz="4000" b="1" dirty="0">
                  <a:solidFill>
                    <a:schemeClr val="bg1"/>
                  </a:solidFill>
                  <a:latin typeface="Arial" panose="020B0604020202020204" pitchFamily="34" charset="0"/>
                  <a:cs typeface="Arial" panose="020B0604020202020204" pitchFamily="34" charset="0"/>
                </a:rPr>
                <a:t> για </a:t>
              </a:r>
              <a:r>
                <a:rPr lang="en-US" sz="4000" b="1" dirty="0">
                  <a:solidFill>
                    <a:schemeClr val="bg1"/>
                  </a:solidFill>
                  <a:latin typeface="Arial" panose="020B0604020202020204" pitchFamily="34" charset="0"/>
                  <a:cs typeface="Arial" panose="020B0604020202020204" pitchFamily="34" charset="0"/>
                </a:rPr>
                <a:t>BI-ANNUAL Report</a:t>
              </a:r>
              <a:r>
                <a:rPr lang="el-GR" sz="4000" b="1" dirty="0">
                  <a:solidFill>
                    <a:schemeClr val="bg1"/>
                  </a:solidFill>
                  <a:latin typeface="Arial" panose="020B0604020202020204" pitchFamily="34" charset="0"/>
                  <a:cs typeface="Arial" panose="020B0604020202020204" pitchFamily="34" charset="0"/>
                </a:rPr>
                <a:t> </a:t>
              </a:r>
            </a:p>
          </p:txBody>
        </p:sp>
        <p:pic>
          <p:nvPicPr>
            <p:cNvPr id="19" name="Εικόνα 18">
              <a:extLst>
                <a:ext uri="{FF2B5EF4-FFF2-40B4-BE49-F238E27FC236}">
                  <a16:creationId xmlns:a16="http://schemas.microsoft.com/office/drawing/2014/main" id="{8CAABCE4-1E1B-65A1-AF81-0589479029B2}"/>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0" name="Ορθογώνιο 19">
            <a:extLst>
              <a:ext uri="{FF2B5EF4-FFF2-40B4-BE49-F238E27FC236}">
                <a16:creationId xmlns:a16="http://schemas.microsoft.com/office/drawing/2014/main" id="{947E62B3-8AF2-9FC4-31E1-E930FB3CAF96}"/>
              </a:ext>
            </a:extLst>
          </p:cNvPr>
          <p:cNvSpPr/>
          <p:nvPr/>
        </p:nvSpPr>
        <p:spPr>
          <a:xfrm>
            <a:off x="3960985" y="1302612"/>
            <a:ext cx="11640965" cy="523220"/>
          </a:xfrm>
          <a:prstGeom prst="rect">
            <a:avLst/>
          </a:prstGeom>
        </p:spPr>
        <p:txBody>
          <a:bodyPr wrap="square">
            <a:spAutoFit/>
          </a:bodyPr>
          <a:lstStyle/>
          <a:p>
            <a:r>
              <a:rPr lang="el-GR" sz="2800" b="1" dirty="0">
                <a:solidFill>
                  <a:srgbClr val="FFCC00"/>
                </a:solidFill>
                <a:latin typeface="Arial" panose="020B0604020202020204" pitchFamily="34" charset="0"/>
                <a:ea typeface="Tahoma" panose="020B0604030504040204" pitchFamily="34" charset="0"/>
                <a:cs typeface="Arial" panose="020B0604020202020204" pitchFamily="34" charset="0"/>
              </a:rPr>
              <a:t>ΕΞΑΜΗΝΙΑΙΕΣ ΕΚΘΕΣΕΙΣ &amp; ΠΕΡΙΟΔΟΙ ΑΝΑΦΟΡΑΣ</a:t>
            </a:r>
            <a:endPar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536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aphicFrame>
        <p:nvGraphicFramePr>
          <p:cNvPr id="3" name="Διάγραμμα 2">
            <a:extLst>
              <a:ext uri="{FF2B5EF4-FFF2-40B4-BE49-F238E27FC236}">
                <a16:creationId xmlns:a16="http://schemas.microsoft.com/office/drawing/2014/main" id="{860AEAB0-AA4E-B53C-9E35-FC734E23F442}"/>
              </a:ext>
            </a:extLst>
          </p:cNvPr>
          <p:cNvGraphicFramePr/>
          <p:nvPr/>
        </p:nvGraphicFramePr>
        <p:xfrm>
          <a:off x="3832110" y="2759856"/>
          <a:ext cx="13669828" cy="76678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Ομάδα 1">
            <a:extLst>
              <a:ext uri="{FF2B5EF4-FFF2-40B4-BE49-F238E27FC236}">
                <a16:creationId xmlns:a16="http://schemas.microsoft.com/office/drawing/2014/main" id="{5C3BE14F-B905-2549-9DDD-5CFBB3154A3A}"/>
              </a:ext>
            </a:extLst>
          </p:cNvPr>
          <p:cNvGrpSpPr/>
          <p:nvPr/>
        </p:nvGrpSpPr>
        <p:grpSpPr>
          <a:xfrm>
            <a:off x="17635106" y="2893243"/>
            <a:ext cx="2316594" cy="7401036"/>
            <a:chOff x="17071786" y="2893243"/>
            <a:chExt cx="2316594" cy="7401036"/>
          </a:xfrm>
        </p:grpSpPr>
        <p:sp>
          <p:nvSpPr>
            <p:cNvPr id="4" name="TextBox 3">
              <a:extLst>
                <a:ext uri="{FF2B5EF4-FFF2-40B4-BE49-F238E27FC236}">
                  <a16:creationId xmlns:a16="http://schemas.microsoft.com/office/drawing/2014/main" id="{9ABEC470-4238-B21E-9551-C239BFA68077}"/>
                </a:ext>
              </a:extLst>
            </p:cNvPr>
            <p:cNvSpPr txBox="1"/>
            <p:nvPr/>
          </p:nvSpPr>
          <p:spPr>
            <a:xfrm>
              <a:off x="17087284" y="4612697"/>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2022/Q4</a:t>
              </a:r>
              <a:endParaRPr lang="el-GR" sz="2800" dirty="0">
                <a:solidFill>
                  <a:srgbClr val="FFC000"/>
                </a:solidFill>
                <a:latin typeface="Arial Black" panose="020B0A04020102020204" pitchFamily="34" charset="0"/>
              </a:endParaRPr>
            </a:p>
          </p:txBody>
        </p:sp>
        <p:sp>
          <p:nvSpPr>
            <p:cNvPr id="5" name="TextBox 4">
              <a:extLst>
                <a:ext uri="{FF2B5EF4-FFF2-40B4-BE49-F238E27FC236}">
                  <a16:creationId xmlns:a16="http://schemas.microsoft.com/office/drawing/2014/main" id="{37F6790D-4789-5908-07D5-CADB2374FB7E}"/>
                </a:ext>
              </a:extLst>
            </p:cNvPr>
            <p:cNvSpPr txBox="1"/>
            <p:nvPr/>
          </p:nvSpPr>
          <p:spPr>
            <a:xfrm>
              <a:off x="17087284" y="5472424"/>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2023/Q2</a:t>
              </a:r>
              <a:endParaRPr lang="el-GR" sz="2800" dirty="0">
                <a:solidFill>
                  <a:srgbClr val="FFC000"/>
                </a:solidFill>
                <a:latin typeface="Arial Black" panose="020B0A04020102020204" pitchFamily="34" charset="0"/>
              </a:endParaRPr>
            </a:p>
          </p:txBody>
        </p:sp>
        <p:sp>
          <p:nvSpPr>
            <p:cNvPr id="6" name="TextBox 5">
              <a:extLst>
                <a:ext uri="{FF2B5EF4-FFF2-40B4-BE49-F238E27FC236}">
                  <a16:creationId xmlns:a16="http://schemas.microsoft.com/office/drawing/2014/main" id="{958EB40E-EC3C-B4B0-DC4E-34E9B333F00D}"/>
                </a:ext>
              </a:extLst>
            </p:cNvPr>
            <p:cNvSpPr txBox="1"/>
            <p:nvPr/>
          </p:nvSpPr>
          <p:spPr>
            <a:xfrm>
              <a:off x="17087284" y="6362622"/>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2023/Q4</a:t>
              </a:r>
              <a:endParaRPr lang="el-GR" sz="2800" dirty="0">
                <a:solidFill>
                  <a:srgbClr val="FFC000"/>
                </a:solidFill>
                <a:latin typeface="Arial Black" panose="020B0A04020102020204" pitchFamily="34" charset="0"/>
              </a:endParaRPr>
            </a:p>
          </p:txBody>
        </p:sp>
        <p:sp>
          <p:nvSpPr>
            <p:cNvPr id="7" name="TextBox 6">
              <a:extLst>
                <a:ext uri="{FF2B5EF4-FFF2-40B4-BE49-F238E27FC236}">
                  <a16:creationId xmlns:a16="http://schemas.microsoft.com/office/drawing/2014/main" id="{719633B5-209D-2DD2-A8BB-591D3FC6F2A2}"/>
                </a:ext>
              </a:extLst>
            </p:cNvPr>
            <p:cNvSpPr txBox="1"/>
            <p:nvPr/>
          </p:nvSpPr>
          <p:spPr>
            <a:xfrm>
              <a:off x="17071786" y="7197141"/>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2024/Q2</a:t>
              </a:r>
              <a:endParaRPr lang="el-GR" sz="2800" dirty="0">
                <a:solidFill>
                  <a:srgbClr val="FFC000"/>
                </a:solidFill>
                <a:latin typeface="Arial Black" panose="020B0A04020102020204" pitchFamily="34" charset="0"/>
              </a:endParaRPr>
            </a:p>
          </p:txBody>
        </p:sp>
        <p:sp>
          <p:nvSpPr>
            <p:cNvPr id="8" name="TextBox 7">
              <a:extLst>
                <a:ext uri="{FF2B5EF4-FFF2-40B4-BE49-F238E27FC236}">
                  <a16:creationId xmlns:a16="http://schemas.microsoft.com/office/drawing/2014/main" id="{CC99E864-0556-90A5-1E70-9016529614D1}"/>
                </a:ext>
              </a:extLst>
            </p:cNvPr>
            <p:cNvSpPr txBox="1"/>
            <p:nvPr/>
          </p:nvSpPr>
          <p:spPr>
            <a:xfrm>
              <a:off x="17087284" y="8051605"/>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2024/Q4</a:t>
              </a:r>
              <a:endParaRPr lang="el-GR" sz="2800" dirty="0">
                <a:solidFill>
                  <a:srgbClr val="FFC000"/>
                </a:solidFill>
                <a:latin typeface="Arial Black" panose="020B0A04020102020204" pitchFamily="34" charset="0"/>
              </a:endParaRPr>
            </a:p>
          </p:txBody>
        </p:sp>
        <p:sp>
          <p:nvSpPr>
            <p:cNvPr id="9" name="TextBox 8">
              <a:extLst>
                <a:ext uri="{FF2B5EF4-FFF2-40B4-BE49-F238E27FC236}">
                  <a16:creationId xmlns:a16="http://schemas.microsoft.com/office/drawing/2014/main" id="{2531F14E-04FD-F2CA-60E7-99AC89337BED}"/>
                </a:ext>
              </a:extLst>
            </p:cNvPr>
            <p:cNvSpPr txBox="1"/>
            <p:nvPr/>
          </p:nvSpPr>
          <p:spPr>
            <a:xfrm>
              <a:off x="17071786" y="8916289"/>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2025/Q2</a:t>
              </a:r>
              <a:endParaRPr lang="el-GR" sz="2800" dirty="0">
                <a:solidFill>
                  <a:srgbClr val="FFC000"/>
                </a:solidFill>
                <a:latin typeface="Arial Black" panose="020B0A04020102020204" pitchFamily="34" charset="0"/>
              </a:endParaRPr>
            </a:p>
          </p:txBody>
        </p:sp>
        <p:sp>
          <p:nvSpPr>
            <p:cNvPr id="10" name="TextBox 9">
              <a:extLst>
                <a:ext uri="{FF2B5EF4-FFF2-40B4-BE49-F238E27FC236}">
                  <a16:creationId xmlns:a16="http://schemas.microsoft.com/office/drawing/2014/main" id="{3567FE52-3E63-58DA-141D-457CFB20A847}"/>
                </a:ext>
              </a:extLst>
            </p:cNvPr>
            <p:cNvSpPr txBox="1"/>
            <p:nvPr/>
          </p:nvSpPr>
          <p:spPr>
            <a:xfrm>
              <a:off x="17087284" y="9771059"/>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2025/Q4</a:t>
              </a:r>
              <a:endParaRPr lang="el-GR" sz="2800" dirty="0">
                <a:solidFill>
                  <a:srgbClr val="FFC000"/>
                </a:solidFill>
                <a:latin typeface="Arial Black" panose="020B0A04020102020204" pitchFamily="34" charset="0"/>
              </a:endParaRPr>
            </a:p>
          </p:txBody>
        </p:sp>
        <p:sp>
          <p:nvSpPr>
            <p:cNvPr id="11" name="TextBox 10">
              <a:extLst>
                <a:ext uri="{FF2B5EF4-FFF2-40B4-BE49-F238E27FC236}">
                  <a16:creationId xmlns:a16="http://schemas.microsoft.com/office/drawing/2014/main" id="{7FF89ADB-A08A-24FE-CE73-1866D23A332A}"/>
                </a:ext>
              </a:extLst>
            </p:cNvPr>
            <p:cNvSpPr txBox="1"/>
            <p:nvPr/>
          </p:nvSpPr>
          <p:spPr>
            <a:xfrm>
              <a:off x="17071786" y="3748013"/>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2022/Q2</a:t>
              </a:r>
              <a:endParaRPr lang="el-GR" sz="2800" dirty="0">
                <a:solidFill>
                  <a:srgbClr val="FFC000"/>
                </a:solidFill>
                <a:latin typeface="Arial Black" panose="020B0A04020102020204" pitchFamily="34" charset="0"/>
              </a:endParaRPr>
            </a:p>
          </p:txBody>
        </p:sp>
        <p:sp>
          <p:nvSpPr>
            <p:cNvPr id="14" name="TextBox 13">
              <a:extLst>
                <a:ext uri="{FF2B5EF4-FFF2-40B4-BE49-F238E27FC236}">
                  <a16:creationId xmlns:a16="http://schemas.microsoft.com/office/drawing/2014/main" id="{591F0FCE-20C2-4B59-B735-5D342F93C64C}"/>
                </a:ext>
              </a:extLst>
            </p:cNvPr>
            <p:cNvSpPr txBox="1"/>
            <p:nvPr/>
          </p:nvSpPr>
          <p:spPr>
            <a:xfrm>
              <a:off x="17071786" y="2893243"/>
              <a:ext cx="2301096" cy="523220"/>
            </a:xfrm>
            <a:prstGeom prst="rect">
              <a:avLst/>
            </a:prstGeom>
            <a:noFill/>
          </p:spPr>
          <p:txBody>
            <a:bodyPr wrap="square" rtlCol="0">
              <a:spAutoFit/>
            </a:bodyPr>
            <a:lstStyle/>
            <a:p>
              <a:pPr algn="ctr"/>
              <a:r>
                <a:rPr lang="en-US" sz="2800" dirty="0">
                  <a:solidFill>
                    <a:srgbClr val="FFC000"/>
                  </a:solidFill>
                  <a:latin typeface="Arial Black" panose="020B0A04020102020204" pitchFamily="34" charset="0"/>
                </a:rPr>
                <a:t>2021/Q4</a:t>
              </a:r>
              <a:endParaRPr lang="el-GR" sz="2800" dirty="0">
                <a:solidFill>
                  <a:srgbClr val="FFC000"/>
                </a:solidFill>
                <a:latin typeface="Arial Black" panose="020B0A04020102020204" pitchFamily="34" charset="0"/>
              </a:endParaRPr>
            </a:p>
          </p:txBody>
        </p:sp>
      </p:grpSp>
      <p:sp>
        <p:nvSpPr>
          <p:cNvPr id="15" name="TextBox 14">
            <a:extLst>
              <a:ext uri="{FF2B5EF4-FFF2-40B4-BE49-F238E27FC236}">
                <a16:creationId xmlns:a16="http://schemas.microsoft.com/office/drawing/2014/main" id="{38711DA9-7376-02FA-906F-B8503D7762B7}"/>
              </a:ext>
            </a:extLst>
          </p:cNvPr>
          <p:cNvSpPr txBox="1"/>
          <p:nvPr/>
        </p:nvSpPr>
        <p:spPr>
          <a:xfrm>
            <a:off x="3832109" y="615397"/>
            <a:ext cx="1298583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3.6</a:t>
            </a:r>
            <a:r>
              <a:rPr lang="el-GR" sz="4000" b="1" dirty="0">
                <a:solidFill>
                  <a:schemeClr val="bg1"/>
                </a:solidFill>
                <a:latin typeface="Arial" panose="020B0604020202020204" pitchFamily="34" charset="0"/>
                <a:cs typeface="Arial" panose="020B0604020202020204" pitchFamily="34" charset="0"/>
              </a:rPr>
              <a:t> για </a:t>
            </a:r>
            <a:r>
              <a:rPr lang="en-US" sz="4000" b="1" dirty="0">
                <a:solidFill>
                  <a:schemeClr val="bg1"/>
                </a:solidFill>
                <a:latin typeface="Arial" panose="020B0604020202020204" pitchFamily="34" charset="0"/>
                <a:cs typeface="Arial" panose="020B0604020202020204" pitchFamily="34" charset="0"/>
              </a:rPr>
              <a:t>COMMON INDICATORS Report</a:t>
            </a:r>
            <a:endParaRPr lang="el-GR" sz="4000" b="1" dirty="0">
              <a:solidFill>
                <a:schemeClr val="bg1"/>
              </a:solidFill>
              <a:latin typeface="Arial" panose="020B0604020202020204" pitchFamily="34" charset="0"/>
              <a:cs typeface="Arial" panose="020B0604020202020204" pitchFamily="34" charset="0"/>
            </a:endParaRPr>
          </a:p>
        </p:txBody>
      </p:sp>
      <p:sp>
        <p:nvSpPr>
          <p:cNvPr id="18" name="Ορθογώνιο 17">
            <a:extLst>
              <a:ext uri="{FF2B5EF4-FFF2-40B4-BE49-F238E27FC236}">
                <a16:creationId xmlns:a16="http://schemas.microsoft.com/office/drawing/2014/main" id="{39500561-1D8F-3BC2-D705-E343C4FC0851}"/>
              </a:ext>
            </a:extLst>
          </p:cNvPr>
          <p:cNvSpPr/>
          <p:nvPr/>
        </p:nvSpPr>
        <p:spPr>
          <a:xfrm>
            <a:off x="3960985" y="1302612"/>
            <a:ext cx="11640965" cy="523220"/>
          </a:xfrm>
          <a:prstGeom prst="rect">
            <a:avLst/>
          </a:prstGeom>
        </p:spPr>
        <p:txBody>
          <a:bodyPr wrap="square">
            <a:spAutoFit/>
          </a:bodyPr>
          <a:lstStyle/>
          <a:p>
            <a:r>
              <a:rPr lang="el-GR" sz="2800" b="1" dirty="0">
                <a:solidFill>
                  <a:srgbClr val="FFCC00"/>
                </a:solidFill>
                <a:latin typeface="Arial" panose="020B0604020202020204" pitchFamily="34" charset="0"/>
                <a:ea typeface="Tahoma" panose="020B0604030504040204" pitchFamily="34" charset="0"/>
                <a:cs typeface="Arial" panose="020B0604020202020204" pitchFamily="34" charset="0"/>
              </a:rPr>
              <a:t>ΕΞΑΜΗΝΙΑΙΕΣ ΕΚΘΕΣΕΙΣ &amp; ΠΕΡΙΟΔΟΙ ΑΝΑΦΟΡΑΣ</a:t>
            </a:r>
            <a:endPar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4603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 </a:t>
            </a:r>
            <a:r>
              <a:rPr lang="el-GR" sz="3600" b="1" dirty="0">
                <a:solidFill>
                  <a:srgbClr val="FFCC00"/>
                </a:solidFill>
                <a:latin typeface="Arial Black" panose="020B0A04020102020204" pitchFamily="34" charset="0"/>
                <a:cs typeface="Arial" panose="020B0604020202020204" pitchFamily="34" charset="0"/>
              </a:rPr>
              <a:t>Πώς? (1/7)</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25" name="Ομάδα 24">
            <a:extLst>
              <a:ext uri="{FF2B5EF4-FFF2-40B4-BE49-F238E27FC236}">
                <a16:creationId xmlns:a16="http://schemas.microsoft.com/office/drawing/2014/main" id="{B682376A-8A0C-C097-3DE2-BACF3203E800}"/>
              </a:ext>
            </a:extLst>
          </p:cNvPr>
          <p:cNvGrpSpPr/>
          <p:nvPr/>
        </p:nvGrpSpPr>
        <p:grpSpPr>
          <a:xfrm>
            <a:off x="2268670" y="2594119"/>
            <a:ext cx="17562906" cy="8205338"/>
            <a:chOff x="2268670" y="2594119"/>
            <a:chExt cx="17562906" cy="8205338"/>
          </a:xfrm>
        </p:grpSpPr>
        <p:sp>
          <p:nvSpPr>
            <p:cNvPr id="39" name="Βέλος: Κάτω 38">
              <a:extLst>
                <a:ext uri="{FF2B5EF4-FFF2-40B4-BE49-F238E27FC236}">
                  <a16:creationId xmlns:a16="http://schemas.microsoft.com/office/drawing/2014/main" id="{AE7DF055-0520-DB90-5329-3D25008937DC}"/>
                </a:ext>
              </a:extLst>
            </p:cNvPr>
            <p:cNvSpPr/>
            <p:nvPr/>
          </p:nvSpPr>
          <p:spPr>
            <a:xfrm>
              <a:off x="4952852" y="4957226"/>
              <a:ext cx="1105278" cy="124209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Βέλος: Με γωνία προς τα επάνω 41">
              <a:extLst>
                <a:ext uri="{FF2B5EF4-FFF2-40B4-BE49-F238E27FC236}">
                  <a16:creationId xmlns:a16="http://schemas.microsoft.com/office/drawing/2014/main" id="{ECBB859E-84B4-AA2C-7F4E-F3FB79AE74C0}"/>
                </a:ext>
              </a:extLst>
            </p:cNvPr>
            <p:cNvSpPr/>
            <p:nvPr/>
          </p:nvSpPr>
          <p:spPr>
            <a:xfrm>
              <a:off x="15816614" y="5141997"/>
              <a:ext cx="1952787" cy="2464230"/>
            </a:xfrm>
            <a:prstGeom prst="bentUpArrow">
              <a:avLst>
                <a:gd name="adj1" fmla="val 25000"/>
                <a:gd name="adj2" fmla="val 31843"/>
                <a:gd name="adj3" fmla="val 37634"/>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0" name="Ομάδα 19">
              <a:extLst>
                <a:ext uri="{FF2B5EF4-FFF2-40B4-BE49-F238E27FC236}">
                  <a16:creationId xmlns:a16="http://schemas.microsoft.com/office/drawing/2014/main" id="{36239146-45C4-8FD8-3F93-873F11D2EBEE}"/>
                </a:ext>
              </a:extLst>
            </p:cNvPr>
            <p:cNvGrpSpPr/>
            <p:nvPr/>
          </p:nvGrpSpPr>
          <p:grpSpPr>
            <a:xfrm>
              <a:off x="3832118" y="2594119"/>
              <a:ext cx="7484403" cy="2271984"/>
              <a:chOff x="3832118" y="2594119"/>
              <a:chExt cx="7484403" cy="2271984"/>
            </a:xfrm>
            <a:effectLst>
              <a:glow rad="228600">
                <a:schemeClr val="bg1">
                  <a:alpha val="40000"/>
                </a:schemeClr>
              </a:glow>
            </a:effectLst>
          </p:grpSpPr>
          <p:pic>
            <p:nvPicPr>
              <p:cNvPr id="2" name="Εικόνα 1">
                <a:extLst>
                  <a:ext uri="{FF2B5EF4-FFF2-40B4-BE49-F238E27FC236}">
                    <a16:creationId xmlns:a16="http://schemas.microsoft.com/office/drawing/2014/main" id="{9F905272-7213-6E3B-E78A-5C26302298B5}"/>
                  </a:ext>
                </a:extLst>
              </p:cNvPr>
              <p:cNvPicPr>
                <a:picLocks noChangeAspect="1"/>
              </p:cNvPicPr>
              <p:nvPr/>
            </p:nvPicPr>
            <p:blipFill rotWithShape="1">
              <a:blip r:embed="rId6"/>
              <a:srcRect b="82792"/>
              <a:stretch/>
            </p:blipFill>
            <p:spPr>
              <a:xfrm>
                <a:off x="3832118" y="2594119"/>
                <a:ext cx="7484403" cy="855498"/>
              </a:xfrm>
              <a:prstGeom prst="rect">
                <a:avLst/>
              </a:prstGeom>
              <a:effectLst/>
            </p:spPr>
          </p:pic>
          <p:pic>
            <p:nvPicPr>
              <p:cNvPr id="8" name="Εικόνα 7">
                <a:extLst>
                  <a:ext uri="{FF2B5EF4-FFF2-40B4-BE49-F238E27FC236}">
                    <a16:creationId xmlns:a16="http://schemas.microsoft.com/office/drawing/2014/main" id="{1EEBC8CA-85CC-7685-2029-BDC75037577F}"/>
                  </a:ext>
                </a:extLst>
              </p:cNvPr>
              <p:cNvPicPr>
                <a:picLocks noChangeAspect="1"/>
              </p:cNvPicPr>
              <p:nvPr/>
            </p:nvPicPr>
            <p:blipFill rotWithShape="1">
              <a:blip r:embed="rId7"/>
              <a:srcRect l="2534" r="3609" b="8289"/>
              <a:stretch/>
            </p:blipFill>
            <p:spPr>
              <a:xfrm>
                <a:off x="3832118" y="3449617"/>
                <a:ext cx="7484403" cy="1416486"/>
              </a:xfrm>
              <a:prstGeom prst="rect">
                <a:avLst/>
              </a:prstGeom>
            </p:spPr>
          </p:pic>
          <p:sp>
            <p:nvSpPr>
              <p:cNvPr id="69" name="Ορθογώνιο: Στρογγύλεμα γωνιών 68">
                <a:extLst>
                  <a:ext uri="{FF2B5EF4-FFF2-40B4-BE49-F238E27FC236}">
                    <a16:creationId xmlns:a16="http://schemas.microsoft.com/office/drawing/2014/main" id="{4DDFC0FB-F6AF-4365-7DA4-BBC2EAC1FFE6}"/>
                  </a:ext>
                </a:extLst>
              </p:cNvPr>
              <p:cNvSpPr/>
              <p:nvPr/>
            </p:nvSpPr>
            <p:spPr>
              <a:xfrm>
                <a:off x="4711485" y="3398296"/>
                <a:ext cx="1627322" cy="14164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7" name="Ομάδα 6">
              <a:extLst>
                <a:ext uri="{FF2B5EF4-FFF2-40B4-BE49-F238E27FC236}">
                  <a16:creationId xmlns:a16="http://schemas.microsoft.com/office/drawing/2014/main" id="{07F17F28-7E78-341B-8D18-1BE47963B8DF}"/>
                </a:ext>
              </a:extLst>
            </p:cNvPr>
            <p:cNvGrpSpPr/>
            <p:nvPr/>
          </p:nvGrpSpPr>
          <p:grpSpPr>
            <a:xfrm>
              <a:off x="2268670" y="6369106"/>
              <a:ext cx="13395551" cy="4430351"/>
              <a:chOff x="2268670" y="6369106"/>
              <a:chExt cx="13395551" cy="4430351"/>
            </a:xfrm>
            <a:effectLst>
              <a:glow rad="228600">
                <a:schemeClr val="bg1">
                  <a:alpha val="40000"/>
                </a:schemeClr>
              </a:glow>
            </a:effectLst>
          </p:grpSpPr>
          <p:pic>
            <p:nvPicPr>
              <p:cNvPr id="6" name="Εικόνα 5">
                <a:extLst>
                  <a:ext uri="{FF2B5EF4-FFF2-40B4-BE49-F238E27FC236}">
                    <a16:creationId xmlns:a16="http://schemas.microsoft.com/office/drawing/2014/main" id="{C60364B3-BC69-7D5F-ACD5-E4A5AC6BB2A8}"/>
                  </a:ext>
                </a:extLst>
              </p:cNvPr>
              <p:cNvPicPr>
                <a:picLocks noChangeAspect="1"/>
              </p:cNvPicPr>
              <p:nvPr/>
            </p:nvPicPr>
            <p:blipFill>
              <a:blip r:embed="rId8"/>
              <a:stretch>
                <a:fillRect/>
              </a:stretch>
            </p:blipFill>
            <p:spPr>
              <a:xfrm>
                <a:off x="2379668" y="6369106"/>
                <a:ext cx="13269583" cy="4430351"/>
              </a:xfrm>
              <a:prstGeom prst="rect">
                <a:avLst/>
              </a:prstGeom>
            </p:spPr>
          </p:pic>
          <p:sp>
            <p:nvSpPr>
              <p:cNvPr id="14" name="Ορθογώνιο: Στρογγύλεμα γωνιών 13">
                <a:extLst>
                  <a:ext uri="{FF2B5EF4-FFF2-40B4-BE49-F238E27FC236}">
                    <a16:creationId xmlns:a16="http://schemas.microsoft.com/office/drawing/2014/main" id="{7CD04DE8-0FEB-885D-ED5F-73EDD1BAF644}"/>
                  </a:ext>
                </a:extLst>
              </p:cNvPr>
              <p:cNvSpPr/>
              <p:nvPr/>
            </p:nvSpPr>
            <p:spPr>
              <a:xfrm>
                <a:off x="14432746" y="7124723"/>
                <a:ext cx="1231475"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Στρογγύλεμα γωνιών 14">
                <a:extLst>
                  <a:ext uri="{FF2B5EF4-FFF2-40B4-BE49-F238E27FC236}">
                    <a16:creationId xmlns:a16="http://schemas.microsoft.com/office/drawing/2014/main" id="{36DA2F88-FA80-E86F-438A-EBC0053C4931}"/>
                  </a:ext>
                </a:extLst>
              </p:cNvPr>
              <p:cNvSpPr/>
              <p:nvPr/>
            </p:nvSpPr>
            <p:spPr>
              <a:xfrm>
                <a:off x="2268670" y="9446480"/>
                <a:ext cx="949193"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1" name="Εικόνα 10">
              <a:extLst>
                <a:ext uri="{FF2B5EF4-FFF2-40B4-BE49-F238E27FC236}">
                  <a16:creationId xmlns:a16="http://schemas.microsoft.com/office/drawing/2014/main" id="{F2A97970-3C9A-A0E2-E754-E096115AA300}"/>
                </a:ext>
              </a:extLst>
            </p:cNvPr>
            <p:cNvPicPr>
              <a:picLocks noChangeAspect="1"/>
            </p:cNvPicPr>
            <p:nvPr/>
          </p:nvPicPr>
          <p:blipFill>
            <a:blip r:embed="rId9"/>
            <a:stretch>
              <a:fillRect/>
            </a:stretch>
          </p:blipFill>
          <p:spPr>
            <a:xfrm>
              <a:off x="11985511" y="2988914"/>
              <a:ext cx="7846065" cy="1877189"/>
            </a:xfrm>
            <a:prstGeom prst="rect">
              <a:avLst/>
            </a:prstGeom>
            <a:effectLst>
              <a:glow rad="228600">
                <a:schemeClr val="bg1">
                  <a:alpha val="40000"/>
                </a:schemeClr>
              </a:glow>
            </a:effectLst>
          </p:spPr>
        </p:pic>
      </p:grpSp>
    </p:spTree>
    <p:extLst>
      <p:ext uri="{BB962C8B-B14F-4D97-AF65-F5344CB8AC3E}">
        <p14:creationId xmlns:p14="http://schemas.microsoft.com/office/powerpoint/2010/main" val="1381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Ομάδα 35">
            <a:extLst>
              <a:ext uri="{FF2B5EF4-FFF2-40B4-BE49-F238E27FC236}">
                <a16:creationId xmlns:a16="http://schemas.microsoft.com/office/drawing/2014/main" id="{108A91FD-91E6-FF7F-B26E-B6E426C4785F}"/>
              </a:ext>
            </a:extLst>
          </p:cNvPr>
          <p:cNvGrpSpPr/>
          <p:nvPr/>
        </p:nvGrpSpPr>
        <p:grpSpPr>
          <a:xfrm>
            <a:off x="3832109" y="2371975"/>
            <a:ext cx="15451811" cy="3634524"/>
            <a:chOff x="3832109" y="2371975"/>
            <a:chExt cx="15451811" cy="3634524"/>
          </a:xfrm>
        </p:grpSpPr>
        <p:pic>
          <p:nvPicPr>
            <p:cNvPr id="32" name="Εικόνα 31">
              <a:extLst>
                <a:ext uri="{FF2B5EF4-FFF2-40B4-BE49-F238E27FC236}">
                  <a16:creationId xmlns:a16="http://schemas.microsoft.com/office/drawing/2014/main" id="{9FE645DB-F963-6BDC-E499-DC2DF74399D5}"/>
                </a:ext>
              </a:extLst>
            </p:cNvPr>
            <p:cNvPicPr>
              <a:picLocks noChangeAspect="1"/>
            </p:cNvPicPr>
            <p:nvPr/>
          </p:nvPicPr>
          <p:blipFill rotWithShape="1">
            <a:blip r:embed="rId3"/>
            <a:srcRect l="1814" t="10997" r="13694" b="53672"/>
            <a:stretch/>
          </p:blipFill>
          <p:spPr>
            <a:xfrm>
              <a:off x="3832109" y="2371975"/>
              <a:ext cx="15451811" cy="3634524"/>
            </a:xfrm>
            <a:prstGeom prst="rect">
              <a:avLst/>
            </a:prstGeom>
            <a:effectLst>
              <a:glow rad="228600">
                <a:schemeClr val="bg1">
                  <a:alpha val="40000"/>
                </a:schemeClr>
              </a:glow>
              <a:softEdge rad="12700"/>
            </a:effectLst>
          </p:spPr>
        </p:pic>
        <p:pic>
          <p:nvPicPr>
            <p:cNvPr id="35" name="Εικόνα 34">
              <a:extLst>
                <a:ext uri="{FF2B5EF4-FFF2-40B4-BE49-F238E27FC236}">
                  <a16:creationId xmlns:a16="http://schemas.microsoft.com/office/drawing/2014/main" id="{620436CE-AA2C-5496-97DD-2DB7D4DFA966}"/>
                </a:ext>
              </a:extLst>
            </p:cNvPr>
            <p:cNvPicPr>
              <a:picLocks noChangeAspect="1"/>
            </p:cNvPicPr>
            <p:nvPr/>
          </p:nvPicPr>
          <p:blipFill rotWithShape="1">
            <a:blip r:embed="rId4"/>
            <a:srcRect l="42068" t="25765" r="44881" b="63839"/>
            <a:stretch/>
          </p:blipFill>
          <p:spPr>
            <a:xfrm>
              <a:off x="11189775" y="3828082"/>
              <a:ext cx="2386739" cy="1069383"/>
            </a:xfrm>
            <a:prstGeom prst="rect">
              <a:avLst/>
            </a:prstGeom>
          </p:spPr>
        </p:pic>
      </p:gr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5"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6"/>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 </a:t>
            </a:r>
            <a:r>
              <a:rPr lang="el-GR" sz="3600" b="1" dirty="0">
                <a:solidFill>
                  <a:srgbClr val="FFCC00"/>
                </a:solidFill>
                <a:latin typeface="Arial Black" panose="020B0A04020102020204" pitchFamily="34" charset="0"/>
                <a:cs typeface="Arial" panose="020B0604020202020204" pitchFamily="34" charset="0"/>
              </a:rPr>
              <a:t>Πώς? (2/7)</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7"/>
          <a:stretch>
            <a:fillRect/>
          </a:stretch>
        </p:blipFill>
        <p:spPr>
          <a:xfrm>
            <a:off x="2446619" y="694175"/>
            <a:ext cx="1281948" cy="937542"/>
          </a:xfrm>
          <a:prstGeom prst="rect">
            <a:avLst/>
          </a:prstGeom>
        </p:spPr>
      </p:pic>
      <p:grpSp>
        <p:nvGrpSpPr>
          <p:cNvPr id="28" name="Ομάδα 27">
            <a:extLst>
              <a:ext uri="{FF2B5EF4-FFF2-40B4-BE49-F238E27FC236}">
                <a16:creationId xmlns:a16="http://schemas.microsoft.com/office/drawing/2014/main" id="{1886D42D-476E-C9F9-4036-8C9FF2AE30CC}"/>
              </a:ext>
            </a:extLst>
          </p:cNvPr>
          <p:cNvGrpSpPr/>
          <p:nvPr/>
        </p:nvGrpSpPr>
        <p:grpSpPr>
          <a:xfrm>
            <a:off x="3832109" y="6919580"/>
            <a:ext cx="13546206" cy="1546029"/>
            <a:chOff x="3832109" y="7648003"/>
            <a:chExt cx="13546206" cy="1546029"/>
          </a:xfrm>
        </p:grpSpPr>
        <p:sp>
          <p:nvSpPr>
            <p:cNvPr id="5" name="Ορθογώνιο: Στρογγύλεμα γωνιών 4">
              <a:extLst>
                <a:ext uri="{FF2B5EF4-FFF2-40B4-BE49-F238E27FC236}">
                  <a16:creationId xmlns:a16="http://schemas.microsoft.com/office/drawing/2014/main" id="{11317308-3D31-B540-EB8A-355C03A118CB}"/>
                </a:ext>
              </a:extLst>
            </p:cNvPr>
            <p:cNvSpPr/>
            <p:nvPr/>
          </p:nvSpPr>
          <p:spPr>
            <a:xfrm>
              <a:off x="3832109" y="7648003"/>
              <a:ext cx="13546206" cy="154602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Το </a:t>
              </a:r>
              <a:r>
                <a:rPr lang="el-GR" sz="2800" dirty="0">
                  <a:solidFill>
                    <a:srgbClr val="0070C0"/>
                  </a:solidFill>
                  <a:latin typeface="Arial Black" panose="020B0A04020102020204" pitchFamily="34" charset="0"/>
                  <a:cs typeface="Arial" panose="020B0604020202020204" pitchFamily="34" charset="0"/>
                </a:rPr>
                <a:t>Έτος &amp; Τρίμηνο </a:t>
              </a:r>
              <a:r>
                <a:rPr lang="el-GR" sz="2800" dirty="0">
                  <a:solidFill>
                    <a:schemeClr val="tx1"/>
                  </a:solidFill>
                  <a:latin typeface="Arial" panose="020B0604020202020204" pitchFamily="34" charset="0"/>
                  <a:cs typeface="Arial" panose="020B0604020202020204" pitchFamily="34" charset="0"/>
                </a:rPr>
                <a:t>του δελτίου καθορίζεται από τον ΦΥ</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με βάση την </a:t>
              </a:r>
              <a:r>
                <a:rPr lang="el-GR" sz="2800" dirty="0">
                  <a:solidFill>
                    <a:schemeClr val="tx1"/>
                  </a:solidFill>
                  <a:latin typeface="Arial Black" panose="020B0A04020102020204" pitchFamily="34" charset="0"/>
                  <a:cs typeface="Arial" panose="020B0604020202020204" pitchFamily="34" charset="0"/>
                </a:rPr>
                <a:t>Χρήση του Δελτίου </a:t>
              </a:r>
              <a:r>
                <a:rPr lang="el-GR" sz="2800" dirty="0">
                  <a:solidFill>
                    <a:schemeClr val="tx1"/>
                  </a:solidFill>
                  <a:latin typeface="Arial" panose="020B0604020202020204" pitchFamily="34" charset="0"/>
                  <a:cs typeface="Arial" panose="020B0604020202020204" pitchFamily="34" charset="0"/>
                </a:rPr>
                <a:t>και το </a:t>
              </a:r>
              <a:r>
                <a:rPr lang="el-GR" sz="2800" dirty="0">
                  <a:solidFill>
                    <a:schemeClr val="tx1"/>
                  </a:solidFill>
                  <a:latin typeface="Arial Black" panose="020B0A04020102020204" pitchFamily="34" charset="0"/>
                  <a:cs typeface="Arial" panose="020B0604020202020204" pitchFamily="34" charset="0"/>
                </a:rPr>
                <a:t>Α/Α Αιτήματος ή Έκθεσης</a:t>
              </a:r>
              <a:endParaRPr lang="el-GR" sz="2800" b="1" dirty="0">
                <a:solidFill>
                  <a:srgbClr val="0070C0"/>
                </a:solidFill>
                <a:latin typeface="Arial Black" panose="020B0A04020102020204" pitchFamily="34" charset="0"/>
                <a:cs typeface="Arial" panose="020B0604020202020204" pitchFamily="34" charset="0"/>
              </a:endParaRPr>
            </a:p>
          </p:txBody>
        </p:sp>
        <p:grpSp>
          <p:nvGrpSpPr>
            <p:cNvPr id="6" name="Google Shape;901;p37">
              <a:extLst>
                <a:ext uri="{FF2B5EF4-FFF2-40B4-BE49-F238E27FC236}">
                  <a16:creationId xmlns:a16="http://schemas.microsoft.com/office/drawing/2014/main" id="{3CCC24C8-C524-EE9D-A697-B9F06B41A581}"/>
                </a:ext>
              </a:extLst>
            </p:cNvPr>
            <p:cNvGrpSpPr/>
            <p:nvPr/>
          </p:nvGrpSpPr>
          <p:grpSpPr>
            <a:xfrm>
              <a:off x="4141023" y="7889560"/>
              <a:ext cx="787504" cy="966153"/>
              <a:chOff x="6718575" y="2318625"/>
              <a:chExt cx="256950" cy="407375"/>
            </a:xfrm>
          </p:grpSpPr>
          <p:sp>
            <p:nvSpPr>
              <p:cNvPr id="7" name="Google Shape;902;p37">
                <a:extLst>
                  <a:ext uri="{FF2B5EF4-FFF2-40B4-BE49-F238E27FC236}">
                    <a16:creationId xmlns:a16="http://schemas.microsoft.com/office/drawing/2014/main" id="{A2D83BA6-62B4-25D8-E2AA-F2533EA4C9D1}"/>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03;p37">
                <a:extLst>
                  <a:ext uri="{FF2B5EF4-FFF2-40B4-BE49-F238E27FC236}">
                    <a16:creationId xmlns:a16="http://schemas.microsoft.com/office/drawing/2014/main" id="{DE3E59F4-179B-AF03-28DA-962BE12E106A}"/>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4;p37">
                <a:extLst>
                  <a:ext uri="{FF2B5EF4-FFF2-40B4-BE49-F238E27FC236}">
                    <a16:creationId xmlns:a16="http://schemas.microsoft.com/office/drawing/2014/main" id="{33D78903-F1C1-F316-B611-F347AA661979}"/>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05;p37">
                <a:extLst>
                  <a:ext uri="{FF2B5EF4-FFF2-40B4-BE49-F238E27FC236}">
                    <a16:creationId xmlns:a16="http://schemas.microsoft.com/office/drawing/2014/main" id="{6D89B90C-D0B5-831F-1050-DA39B362C2A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6;p37">
                <a:extLst>
                  <a:ext uri="{FF2B5EF4-FFF2-40B4-BE49-F238E27FC236}">
                    <a16:creationId xmlns:a16="http://schemas.microsoft.com/office/drawing/2014/main" id="{6982D8D3-77DA-1B77-6274-F49C1219D81B}"/>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7;p37">
                <a:extLst>
                  <a:ext uri="{FF2B5EF4-FFF2-40B4-BE49-F238E27FC236}">
                    <a16:creationId xmlns:a16="http://schemas.microsoft.com/office/drawing/2014/main" id="{ED3751A6-A70B-BDF4-9335-F125C2A6A96B}"/>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8;p37">
                <a:extLst>
                  <a:ext uri="{FF2B5EF4-FFF2-40B4-BE49-F238E27FC236}">
                    <a16:creationId xmlns:a16="http://schemas.microsoft.com/office/drawing/2014/main" id="{78123522-BAC0-019A-199B-AB000F49399E}"/>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9;p37">
                <a:extLst>
                  <a:ext uri="{FF2B5EF4-FFF2-40B4-BE49-F238E27FC236}">
                    <a16:creationId xmlns:a16="http://schemas.microsoft.com/office/drawing/2014/main" id="{E725B494-54D4-1E80-FA2A-248578FD9931}"/>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Ορθογώνιο: Στρογγύλεμα γωνιών 26">
            <a:extLst>
              <a:ext uri="{FF2B5EF4-FFF2-40B4-BE49-F238E27FC236}">
                <a16:creationId xmlns:a16="http://schemas.microsoft.com/office/drawing/2014/main" id="{A8D06694-958A-08E3-23F7-71F57DC34A40}"/>
              </a:ext>
            </a:extLst>
          </p:cNvPr>
          <p:cNvSpPr/>
          <p:nvPr/>
        </p:nvSpPr>
        <p:spPr>
          <a:xfrm>
            <a:off x="5858886" y="3322200"/>
            <a:ext cx="789887" cy="5058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Ορθογώνιο: Στρογγύλεμα γωνιών 39">
            <a:extLst>
              <a:ext uri="{FF2B5EF4-FFF2-40B4-BE49-F238E27FC236}">
                <a16:creationId xmlns:a16="http://schemas.microsoft.com/office/drawing/2014/main" id="{AFB0F01F-0727-4304-02BE-4D6F536A2E18}"/>
              </a:ext>
            </a:extLst>
          </p:cNvPr>
          <p:cNvSpPr/>
          <p:nvPr/>
        </p:nvSpPr>
        <p:spPr>
          <a:xfrm>
            <a:off x="9579616" y="3293146"/>
            <a:ext cx="959233" cy="5058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9746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heel(1)">
                                      <p:cBhvr>
                                        <p:cTn id="16" dur="2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2000" fill="hold"/>
                                        <p:tgtEl>
                                          <p:spTgt spid="28"/>
                                        </p:tgtEl>
                                        <p:attrNameLst>
                                          <p:attrName>ppt_w</p:attrName>
                                        </p:attrNameLst>
                                      </p:cBhvr>
                                      <p:tavLst>
                                        <p:tav tm="0">
                                          <p:val>
                                            <p:fltVal val="0"/>
                                          </p:val>
                                        </p:tav>
                                        <p:tav tm="100000">
                                          <p:val>
                                            <p:strVal val="#ppt_w"/>
                                          </p:val>
                                        </p:tav>
                                      </p:tavLst>
                                    </p:anim>
                                    <p:anim calcmode="lin" valueType="num">
                                      <p:cBhvr>
                                        <p:cTn id="22" dur="2000" fill="hold"/>
                                        <p:tgtEl>
                                          <p:spTgt spid="28"/>
                                        </p:tgtEl>
                                        <p:attrNameLst>
                                          <p:attrName>ppt_h</p:attrName>
                                        </p:attrNameLst>
                                      </p:cBhvr>
                                      <p:tavLst>
                                        <p:tav tm="0">
                                          <p:val>
                                            <p:fltVal val="0"/>
                                          </p:val>
                                        </p:tav>
                                        <p:tav tm="100000">
                                          <p:val>
                                            <p:strVal val="#ppt_h"/>
                                          </p:val>
                                        </p:tav>
                                      </p:tavLst>
                                    </p:anim>
                                    <p:animEffect transition="in" filter="fade">
                                      <p:cBhvr>
                                        <p:cTn id="2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Αρχική σελίδα ΟΠΣ ΤΑ</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20" name="Ομάδα 19">
            <a:extLst>
              <a:ext uri="{FF2B5EF4-FFF2-40B4-BE49-F238E27FC236}">
                <a16:creationId xmlns:a16="http://schemas.microsoft.com/office/drawing/2014/main" id="{50BA7886-1CBD-FC5C-F937-EDC1675EEC3F}"/>
              </a:ext>
            </a:extLst>
          </p:cNvPr>
          <p:cNvGrpSpPr/>
          <p:nvPr/>
        </p:nvGrpSpPr>
        <p:grpSpPr>
          <a:xfrm>
            <a:off x="3799287" y="2155573"/>
            <a:ext cx="15953957" cy="8459602"/>
            <a:chOff x="3799287" y="2155573"/>
            <a:chExt cx="15953957" cy="8459602"/>
          </a:xfrm>
        </p:grpSpPr>
        <p:pic>
          <p:nvPicPr>
            <p:cNvPr id="7" name="Εικόνα 6">
              <a:extLst>
                <a:ext uri="{FF2B5EF4-FFF2-40B4-BE49-F238E27FC236}">
                  <a16:creationId xmlns:a16="http://schemas.microsoft.com/office/drawing/2014/main" id="{F48C128A-C734-6798-530F-8CBFA3B755E5}"/>
                </a:ext>
              </a:extLst>
            </p:cNvPr>
            <p:cNvPicPr>
              <a:picLocks noChangeAspect="1"/>
            </p:cNvPicPr>
            <p:nvPr/>
          </p:nvPicPr>
          <p:blipFill>
            <a:blip r:embed="rId3"/>
            <a:stretch>
              <a:fillRect/>
            </a:stretch>
          </p:blipFill>
          <p:spPr>
            <a:xfrm>
              <a:off x="3799287" y="2222150"/>
              <a:ext cx="11841763" cy="7865931"/>
            </a:xfrm>
            <a:prstGeom prst="rect">
              <a:avLst/>
            </a:prstGeom>
            <a:effectLst>
              <a:glow rad="63500">
                <a:schemeClr val="bg1">
                  <a:alpha val="40000"/>
                </a:schemeClr>
              </a:glow>
              <a:softEdge rad="127000"/>
            </a:effectLst>
          </p:spPr>
        </p:pic>
        <p:grpSp>
          <p:nvGrpSpPr>
            <p:cNvPr id="39" name="Ομάδα 38">
              <a:extLst>
                <a:ext uri="{FF2B5EF4-FFF2-40B4-BE49-F238E27FC236}">
                  <a16:creationId xmlns:a16="http://schemas.microsoft.com/office/drawing/2014/main" id="{879BA78D-5905-DB12-3E89-FCD5B27FD8EF}"/>
                </a:ext>
              </a:extLst>
            </p:cNvPr>
            <p:cNvGrpSpPr/>
            <p:nvPr/>
          </p:nvGrpSpPr>
          <p:grpSpPr>
            <a:xfrm>
              <a:off x="5171838" y="7876674"/>
              <a:ext cx="9105635" cy="2738501"/>
              <a:chOff x="5171838" y="7876674"/>
              <a:chExt cx="9105635" cy="2738501"/>
            </a:xfrm>
          </p:grpSpPr>
          <p:sp>
            <p:nvSpPr>
              <p:cNvPr id="8" name="Ορθογώνιο: Στρογγύλεμα γωνιών 7">
                <a:extLst>
                  <a:ext uri="{FF2B5EF4-FFF2-40B4-BE49-F238E27FC236}">
                    <a16:creationId xmlns:a16="http://schemas.microsoft.com/office/drawing/2014/main" id="{27E128D3-5102-9742-ACC0-EF9ECF631B1F}"/>
                  </a:ext>
                </a:extLst>
              </p:cNvPr>
              <p:cNvSpPr/>
              <p:nvPr/>
            </p:nvSpPr>
            <p:spPr>
              <a:xfrm>
                <a:off x="5171838" y="7876674"/>
                <a:ext cx="9105635" cy="27385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Στρογγύλεμα γωνιών 18">
                <a:extLst>
                  <a:ext uri="{FF2B5EF4-FFF2-40B4-BE49-F238E27FC236}">
                    <a16:creationId xmlns:a16="http://schemas.microsoft.com/office/drawing/2014/main" id="{0C8B6B7A-66CF-6C4A-7F1E-D0B3277DAC21}"/>
                  </a:ext>
                </a:extLst>
              </p:cNvPr>
              <p:cNvSpPr/>
              <p:nvPr/>
            </p:nvSpPr>
            <p:spPr>
              <a:xfrm>
                <a:off x="8412082" y="10069309"/>
                <a:ext cx="2352155" cy="427632"/>
              </a:xfrm>
              <a:prstGeom prst="roundRect">
                <a:avLst/>
              </a:prstGeom>
              <a:solidFill>
                <a:schemeClr val="bg1">
                  <a:lumMod val="8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0000"/>
                    </a:solidFill>
                  </a:rPr>
                  <a:t>ΥΠΟΣΥΣΤΗΜΑΤΑ</a:t>
                </a:r>
              </a:p>
            </p:txBody>
          </p:sp>
        </p:grpSp>
        <p:grpSp>
          <p:nvGrpSpPr>
            <p:cNvPr id="38" name="Ομάδα 37">
              <a:extLst>
                <a:ext uri="{FF2B5EF4-FFF2-40B4-BE49-F238E27FC236}">
                  <a16:creationId xmlns:a16="http://schemas.microsoft.com/office/drawing/2014/main" id="{793FACAE-090B-87EA-C445-F182114099B7}"/>
                </a:ext>
              </a:extLst>
            </p:cNvPr>
            <p:cNvGrpSpPr/>
            <p:nvPr/>
          </p:nvGrpSpPr>
          <p:grpSpPr>
            <a:xfrm>
              <a:off x="3992744" y="3520885"/>
              <a:ext cx="11343509" cy="4275578"/>
              <a:chOff x="3992744" y="3520885"/>
              <a:chExt cx="11343509" cy="4275578"/>
            </a:xfrm>
          </p:grpSpPr>
          <p:sp>
            <p:nvSpPr>
              <p:cNvPr id="10" name="Ορθογώνιο: Στρογγύλεμα γωνιών 9">
                <a:extLst>
                  <a:ext uri="{FF2B5EF4-FFF2-40B4-BE49-F238E27FC236}">
                    <a16:creationId xmlns:a16="http://schemas.microsoft.com/office/drawing/2014/main" id="{6277C861-3AC7-CC95-E452-E35AA6C200E9}"/>
                  </a:ext>
                </a:extLst>
              </p:cNvPr>
              <p:cNvSpPr/>
              <p:nvPr/>
            </p:nvSpPr>
            <p:spPr>
              <a:xfrm>
                <a:off x="3992744" y="3520885"/>
                <a:ext cx="11343509" cy="427557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Στρογγύλεμα γωνιών 25">
                <a:extLst>
                  <a:ext uri="{FF2B5EF4-FFF2-40B4-BE49-F238E27FC236}">
                    <a16:creationId xmlns:a16="http://schemas.microsoft.com/office/drawing/2014/main" id="{18A2C660-1596-74BB-A285-8C08C274C11D}"/>
                  </a:ext>
                </a:extLst>
              </p:cNvPr>
              <p:cNvSpPr/>
              <p:nvPr/>
            </p:nvSpPr>
            <p:spPr>
              <a:xfrm>
                <a:off x="8293437" y="3605949"/>
                <a:ext cx="2352155" cy="398653"/>
              </a:xfrm>
              <a:prstGeom prst="roundRect">
                <a:avLst/>
              </a:prstGeom>
              <a:solidFill>
                <a:schemeClr val="bg1">
                  <a:lumMod val="8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FF0000"/>
                    </a:solidFill>
                  </a:rPr>
                  <a:t>ΑΝΑΚΟΙΝΩΣΕΙΣ</a:t>
                </a:r>
              </a:p>
            </p:txBody>
          </p:sp>
        </p:grpSp>
        <p:grpSp>
          <p:nvGrpSpPr>
            <p:cNvPr id="36" name="Ομάδα 35">
              <a:extLst>
                <a:ext uri="{FF2B5EF4-FFF2-40B4-BE49-F238E27FC236}">
                  <a16:creationId xmlns:a16="http://schemas.microsoft.com/office/drawing/2014/main" id="{E1B75E51-4CAB-467E-A1A4-824F205C7CEE}"/>
                </a:ext>
              </a:extLst>
            </p:cNvPr>
            <p:cNvGrpSpPr/>
            <p:nvPr/>
          </p:nvGrpSpPr>
          <p:grpSpPr>
            <a:xfrm>
              <a:off x="11636807" y="2286317"/>
              <a:ext cx="1501677" cy="1071423"/>
              <a:chOff x="11636807" y="2286317"/>
              <a:chExt cx="1501677" cy="1071423"/>
            </a:xfrm>
          </p:grpSpPr>
          <p:sp>
            <p:nvSpPr>
              <p:cNvPr id="11" name="Ορθογώνιο: Στρογγύλεμα γωνιών 10">
                <a:extLst>
                  <a:ext uri="{FF2B5EF4-FFF2-40B4-BE49-F238E27FC236}">
                    <a16:creationId xmlns:a16="http://schemas.microsoft.com/office/drawing/2014/main" id="{8C8D9BA6-34B4-C88F-9049-6949B76A8262}"/>
                  </a:ext>
                </a:extLst>
              </p:cNvPr>
              <p:cNvSpPr/>
              <p:nvPr/>
            </p:nvSpPr>
            <p:spPr>
              <a:xfrm>
                <a:off x="11636807" y="2286317"/>
                <a:ext cx="1501677" cy="10714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Στρογγύλεμα γωνιών 27">
                <a:extLst>
                  <a:ext uri="{FF2B5EF4-FFF2-40B4-BE49-F238E27FC236}">
                    <a16:creationId xmlns:a16="http://schemas.microsoft.com/office/drawing/2014/main" id="{839AE937-5DA1-7204-ECD3-BE4469A24003}"/>
                  </a:ext>
                </a:extLst>
              </p:cNvPr>
              <p:cNvSpPr/>
              <p:nvPr/>
            </p:nvSpPr>
            <p:spPr>
              <a:xfrm>
                <a:off x="11754103" y="2358003"/>
                <a:ext cx="1270781" cy="398653"/>
              </a:xfrm>
              <a:prstGeom prst="roundRect">
                <a:avLst/>
              </a:prstGeom>
              <a:solidFill>
                <a:schemeClr val="bg1">
                  <a:lumMod val="8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0000"/>
                    </a:solidFill>
                  </a:rPr>
                  <a:t>ΒΙΒΛΙΟΘΗΚΗ</a:t>
                </a:r>
              </a:p>
            </p:txBody>
          </p:sp>
        </p:grpSp>
        <p:grpSp>
          <p:nvGrpSpPr>
            <p:cNvPr id="37" name="Ομάδα 36">
              <a:extLst>
                <a:ext uri="{FF2B5EF4-FFF2-40B4-BE49-F238E27FC236}">
                  <a16:creationId xmlns:a16="http://schemas.microsoft.com/office/drawing/2014/main" id="{29CD84C5-2000-6447-C837-484A0AAD3373}"/>
                </a:ext>
              </a:extLst>
            </p:cNvPr>
            <p:cNvGrpSpPr/>
            <p:nvPr/>
          </p:nvGrpSpPr>
          <p:grpSpPr>
            <a:xfrm>
              <a:off x="13526634" y="2155573"/>
              <a:ext cx="1809619" cy="1202167"/>
              <a:chOff x="13526634" y="2155573"/>
              <a:chExt cx="1809619" cy="1202167"/>
            </a:xfrm>
          </p:grpSpPr>
          <p:sp>
            <p:nvSpPr>
              <p:cNvPr id="18" name="Ορθογώνιο: Στρογγύλεμα γωνιών 17">
                <a:extLst>
                  <a:ext uri="{FF2B5EF4-FFF2-40B4-BE49-F238E27FC236}">
                    <a16:creationId xmlns:a16="http://schemas.microsoft.com/office/drawing/2014/main" id="{44D8E6A0-C794-881F-CF01-6B86DF7E8752}"/>
                  </a:ext>
                </a:extLst>
              </p:cNvPr>
              <p:cNvSpPr/>
              <p:nvPr/>
            </p:nvSpPr>
            <p:spPr>
              <a:xfrm>
                <a:off x="13526634" y="2155573"/>
                <a:ext cx="1809619" cy="12021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Στρογγύλεμα γωνιών 31">
                <a:extLst>
                  <a:ext uri="{FF2B5EF4-FFF2-40B4-BE49-F238E27FC236}">
                    <a16:creationId xmlns:a16="http://schemas.microsoft.com/office/drawing/2014/main" id="{29610D3A-7FF5-B516-9C11-F782619BEABB}"/>
                  </a:ext>
                </a:extLst>
              </p:cNvPr>
              <p:cNvSpPr/>
              <p:nvPr/>
            </p:nvSpPr>
            <p:spPr>
              <a:xfrm>
                <a:off x="13806685" y="2840616"/>
                <a:ext cx="1270781" cy="438518"/>
              </a:xfrm>
              <a:prstGeom prst="roundRect">
                <a:avLst/>
              </a:prstGeom>
              <a:solidFill>
                <a:schemeClr val="bg1">
                  <a:lumMod val="8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0000"/>
                    </a:solidFill>
                  </a:rPr>
                  <a:t>ΣΤΟΙΧΕΙΑ ΧΡΗΣΤΗ</a:t>
                </a:r>
              </a:p>
            </p:txBody>
          </p:sp>
        </p:grpSp>
        <p:grpSp>
          <p:nvGrpSpPr>
            <p:cNvPr id="9" name="Ομάδα 8">
              <a:extLst>
                <a:ext uri="{FF2B5EF4-FFF2-40B4-BE49-F238E27FC236}">
                  <a16:creationId xmlns:a16="http://schemas.microsoft.com/office/drawing/2014/main" id="{2F97880C-195B-2A80-455F-8CA0B37CBB8D}"/>
                </a:ext>
              </a:extLst>
            </p:cNvPr>
            <p:cNvGrpSpPr/>
            <p:nvPr/>
          </p:nvGrpSpPr>
          <p:grpSpPr>
            <a:xfrm>
              <a:off x="15185771" y="2155573"/>
              <a:ext cx="4567473" cy="2207880"/>
              <a:chOff x="15185771" y="2155573"/>
              <a:chExt cx="4567473" cy="2207880"/>
            </a:xfrm>
          </p:grpSpPr>
          <p:pic>
            <p:nvPicPr>
              <p:cNvPr id="42" name="Εικόνα 41">
                <a:extLst>
                  <a:ext uri="{FF2B5EF4-FFF2-40B4-BE49-F238E27FC236}">
                    <a16:creationId xmlns:a16="http://schemas.microsoft.com/office/drawing/2014/main" id="{474970D8-5269-E8FB-C258-A6D62FD4229C}"/>
                  </a:ext>
                </a:extLst>
              </p:cNvPr>
              <p:cNvPicPr>
                <a:picLocks noChangeAspect="1"/>
              </p:cNvPicPr>
              <p:nvPr/>
            </p:nvPicPr>
            <p:blipFill>
              <a:blip r:embed="rId4"/>
              <a:stretch>
                <a:fillRect/>
              </a:stretch>
            </p:blipFill>
            <p:spPr>
              <a:xfrm>
                <a:off x="15828122" y="2155573"/>
                <a:ext cx="3925122" cy="2207880"/>
              </a:xfrm>
              <a:prstGeom prst="rect">
                <a:avLst/>
              </a:prstGeom>
              <a:effectLst>
                <a:softEdge rad="317500"/>
              </a:effectLst>
            </p:spPr>
          </p:pic>
          <p:sp>
            <p:nvSpPr>
              <p:cNvPr id="43" name="Βέλος: Δεξιό 42">
                <a:extLst>
                  <a:ext uri="{FF2B5EF4-FFF2-40B4-BE49-F238E27FC236}">
                    <a16:creationId xmlns:a16="http://schemas.microsoft.com/office/drawing/2014/main" id="{E9A9FDE9-F894-D882-808E-57AE61290CCE}"/>
                  </a:ext>
                </a:extLst>
              </p:cNvPr>
              <p:cNvSpPr/>
              <p:nvPr/>
            </p:nvSpPr>
            <p:spPr>
              <a:xfrm>
                <a:off x="15185771" y="2219425"/>
                <a:ext cx="1077263" cy="730595"/>
              </a:xfrm>
              <a:prstGeom prst="rightArrow">
                <a:avLst/>
              </a:prstGeom>
              <a:gradFill>
                <a:gsLst>
                  <a:gs pos="0">
                    <a:schemeClr val="bg1">
                      <a:alpha val="20000"/>
                    </a:schemeClr>
                  </a:gs>
                  <a:gs pos="50000">
                    <a:schemeClr val="bg1">
                      <a:alpha val="29000"/>
                    </a:schemeClr>
                  </a:gs>
                  <a:gs pos="100000">
                    <a:srgbClr val="FF5454">
                      <a:alpha val="20000"/>
                    </a:srgbClr>
                  </a:gs>
                  <a:gs pos="9150">
                    <a:srgbClr val="FFFFFF"/>
                  </a:gs>
                  <a:gs pos="9700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pic>
        <p:nvPicPr>
          <p:cNvPr id="4" name="Εικόνα 3">
            <a:hlinkClick r:id="rId5" action="ppaction://hlinksldjump"/>
            <a:extLst>
              <a:ext uri="{FF2B5EF4-FFF2-40B4-BE49-F238E27FC236}">
                <a16:creationId xmlns:a16="http://schemas.microsoft.com/office/drawing/2014/main" id="{9993B6FD-E7E5-003B-6BC3-8581A31375EB}"/>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25861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6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 </a:t>
            </a:r>
            <a:r>
              <a:rPr lang="el-GR" sz="3600" b="1" dirty="0">
                <a:solidFill>
                  <a:srgbClr val="FFCC00"/>
                </a:solidFill>
                <a:latin typeface="Arial Black" panose="020B0A04020102020204" pitchFamily="34" charset="0"/>
                <a:cs typeface="Arial" panose="020B0604020202020204" pitchFamily="34" charset="0"/>
              </a:rPr>
              <a:t>Πώς? (3/7)</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8" name="Εικόνα 7">
            <a:extLst>
              <a:ext uri="{FF2B5EF4-FFF2-40B4-BE49-F238E27FC236}">
                <a16:creationId xmlns:a16="http://schemas.microsoft.com/office/drawing/2014/main" id="{6DAEBCDE-1C21-93EC-0777-0FA8ABCC37EB}"/>
              </a:ext>
            </a:extLst>
          </p:cNvPr>
          <p:cNvPicPr>
            <a:picLocks noChangeAspect="1"/>
          </p:cNvPicPr>
          <p:nvPr/>
        </p:nvPicPr>
        <p:blipFill>
          <a:blip r:embed="rId6"/>
          <a:stretch>
            <a:fillRect/>
          </a:stretch>
        </p:blipFill>
        <p:spPr>
          <a:xfrm>
            <a:off x="3832108" y="2286317"/>
            <a:ext cx="13070549" cy="5057912"/>
          </a:xfrm>
          <a:prstGeom prst="rect">
            <a:avLst/>
          </a:prstGeom>
          <a:effectLst>
            <a:glow rad="228600">
              <a:schemeClr val="bg1">
                <a:alpha val="40000"/>
              </a:schemeClr>
            </a:glow>
            <a:softEdge rad="12700"/>
          </a:effectLst>
        </p:spPr>
      </p:pic>
      <p:sp>
        <p:nvSpPr>
          <p:cNvPr id="9" name="Ορθογώνιο: Στρογγύλεμα γωνιών 8">
            <a:extLst>
              <a:ext uri="{FF2B5EF4-FFF2-40B4-BE49-F238E27FC236}">
                <a16:creationId xmlns:a16="http://schemas.microsoft.com/office/drawing/2014/main" id="{58F02B9C-84D6-B493-9B9F-FA8C77092C5C}"/>
              </a:ext>
            </a:extLst>
          </p:cNvPr>
          <p:cNvSpPr/>
          <p:nvPr/>
        </p:nvSpPr>
        <p:spPr>
          <a:xfrm>
            <a:off x="4464039" y="3508179"/>
            <a:ext cx="6198795" cy="6143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Στρογγύλεμα γωνιών 13">
            <a:extLst>
              <a:ext uri="{FF2B5EF4-FFF2-40B4-BE49-F238E27FC236}">
                <a16:creationId xmlns:a16="http://schemas.microsoft.com/office/drawing/2014/main" id="{454A4389-F8C9-1EA2-4DE6-0B945D6D9F9D}"/>
              </a:ext>
            </a:extLst>
          </p:cNvPr>
          <p:cNvSpPr/>
          <p:nvPr/>
        </p:nvSpPr>
        <p:spPr>
          <a:xfrm>
            <a:off x="4122549" y="6044339"/>
            <a:ext cx="12569126" cy="371959"/>
          </a:xfrm>
          <a:prstGeom prst="roundRect">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Ορθογώνιο: Στρογγύλεμα γωνιών 40">
            <a:extLst>
              <a:ext uri="{FF2B5EF4-FFF2-40B4-BE49-F238E27FC236}">
                <a16:creationId xmlns:a16="http://schemas.microsoft.com/office/drawing/2014/main" id="{E4DA8177-B9EE-5C21-DF45-1CE07C5CADC8}"/>
              </a:ext>
            </a:extLst>
          </p:cNvPr>
          <p:cNvSpPr/>
          <p:nvPr/>
        </p:nvSpPr>
        <p:spPr>
          <a:xfrm>
            <a:off x="4931744" y="8126909"/>
            <a:ext cx="10871276" cy="2488265"/>
          </a:xfrm>
          <a:prstGeom prst="roundRect">
            <a:avLst>
              <a:gd name="adj" fmla="val 10000"/>
            </a:avLst>
          </a:prstGeom>
          <a:solidFill>
            <a:schemeClr val="bg1"/>
          </a:solidFill>
          <a:ln w="76200">
            <a:noFill/>
          </a:ln>
          <a:effectLst>
            <a:glow rad="228600">
              <a:srgbClr val="FF0000">
                <a:alpha val="52000"/>
              </a:srgbClr>
            </a:glow>
            <a:softEdge rad="1270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Συμπληρώνοντας τον κωδικό έργου (</a:t>
            </a:r>
            <a:r>
              <a:rPr lang="en-US" sz="2800" dirty="0">
                <a:solidFill>
                  <a:schemeClr val="tx1"/>
                </a:solidFill>
                <a:latin typeface="Arial" panose="020B0604020202020204" pitchFamily="34" charset="0"/>
                <a:cs typeface="Arial" panose="020B0604020202020204" pitchFamily="34" charset="0"/>
              </a:rPr>
              <a:t>MIS)</a:t>
            </a:r>
            <a:r>
              <a:rPr lang="el-GR" sz="2800" dirty="0">
                <a:solidFill>
                  <a:schemeClr val="tx1"/>
                </a:solidFill>
                <a:latin typeface="Arial" panose="020B0604020202020204" pitchFamily="34" charset="0"/>
                <a:cs typeface="Arial" panose="020B0604020202020204" pitchFamily="34" charset="0"/>
              </a:rPr>
              <a:t> ο φακός αναζήτησης</a:t>
            </a:r>
          </a:p>
          <a:p>
            <a:pPr marL="72000" algn="ctr">
              <a:lnSpc>
                <a:spcPct val="150000"/>
              </a:lnSpc>
            </a:pPr>
            <a:r>
              <a:rPr lang="el-GR" sz="2800" b="1" dirty="0">
                <a:solidFill>
                  <a:schemeClr val="tx1"/>
                </a:solidFill>
                <a:latin typeface="Arial" panose="020B0604020202020204" pitchFamily="34" charset="0"/>
                <a:cs typeface="Arial" panose="020B0604020202020204" pitchFamily="34" charset="0"/>
              </a:rPr>
              <a:t>θα επιστρέψει το </a:t>
            </a:r>
            <a:r>
              <a:rPr lang="el-GR" sz="2800" b="1" dirty="0">
                <a:solidFill>
                  <a:srgbClr val="FF0000"/>
                </a:solidFill>
                <a:latin typeface="Arial Black" panose="020B0A04020102020204" pitchFamily="34" charset="0"/>
                <a:cs typeface="Arial" panose="020B0604020202020204" pitchFamily="34" charset="0"/>
              </a:rPr>
              <a:t>σε Ισχύ ΤΔΕ </a:t>
            </a:r>
            <a:r>
              <a:rPr lang="el-GR" sz="2800" b="1" dirty="0">
                <a:solidFill>
                  <a:schemeClr val="tx1"/>
                </a:solidFill>
                <a:latin typeface="Arial" panose="020B0604020202020204" pitchFamily="34" charset="0"/>
                <a:cs typeface="Arial" panose="020B0604020202020204" pitchFamily="34" charset="0"/>
              </a:rPr>
              <a:t>του έργου</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από το οποίο θα αντλήσει τα δεδομένα του δελτίου</a:t>
            </a:r>
            <a:endParaRPr lang="el-GR" sz="2800" dirty="0">
              <a:solidFill>
                <a:srgbClr val="0070C0"/>
              </a:solidFill>
              <a:latin typeface="Arial Black" panose="020B0A04020102020204" pitchFamily="34" charset="0"/>
              <a:cs typeface="Arial" panose="020B0604020202020204" pitchFamily="34" charset="0"/>
            </a:endParaRPr>
          </a:p>
        </p:txBody>
      </p:sp>
      <p:cxnSp>
        <p:nvCxnSpPr>
          <p:cNvPr id="42" name="Ευθύγραμμο βέλος σύνδεσης 41">
            <a:extLst>
              <a:ext uri="{FF2B5EF4-FFF2-40B4-BE49-F238E27FC236}">
                <a16:creationId xmlns:a16="http://schemas.microsoft.com/office/drawing/2014/main" id="{04E6EFEB-32B8-6639-81CB-F90BFC54C768}"/>
              </a:ext>
            </a:extLst>
          </p:cNvPr>
          <p:cNvCxnSpPr>
            <a:cxnSpLocks/>
          </p:cNvCxnSpPr>
          <p:nvPr/>
        </p:nvCxnSpPr>
        <p:spPr>
          <a:xfrm flipV="1">
            <a:off x="12197166" y="6230318"/>
            <a:ext cx="3836365" cy="27927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95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anim calcmode="lin" valueType="num">
                                      <p:cBhvr>
                                        <p:cTn id="17" dur="2000" fill="hold"/>
                                        <p:tgtEl>
                                          <p:spTgt spid="14"/>
                                        </p:tgtEl>
                                        <p:attrNameLst>
                                          <p:attrName>ppt_x</p:attrName>
                                        </p:attrNameLst>
                                      </p:cBhvr>
                                      <p:tavLst>
                                        <p:tav tm="0">
                                          <p:val>
                                            <p:strVal val="#ppt_x"/>
                                          </p:val>
                                        </p:tav>
                                        <p:tav tm="100000">
                                          <p:val>
                                            <p:strVal val="#ppt_x"/>
                                          </p:val>
                                        </p:tav>
                                      </p:tavLst>
                                    </p:anim>
                                    <p:anim calcmode="lin" valueType="num">
                                      <p:cBhvr>
                                        <p:cTn id="18"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2000" fill="hold"/>
                                        <p:tgtEl>
                                          <p:spTgt spid="41"/>
                                        </p:tgtEl>
                                        <p:attrNameLst>
                                          <p:attrName>ppt_w</p:attrName>
                                        </p:attrNameLst>
                                      </p:cBhvr>
                                      <p:tavLst>
                                        <p:tav tm="0">
                                          <p:val>
                                            <p:fltVal val="0"/>
                                          </p:val>
                                        </p:tav>
                                        <p:tav tm="100000">
                                          <p:val>
                                            <p:strVal val="#ppt_w"/>
                                          </p:val>
                                        </p:tav>
                                      </p:tavLst>
                                    </p:anim>
                                    <p:anim calcmode="lin" valueType="num">
                                      <p:cBhvr>
                                        <p:cTn id="24" dur="2000" fill="hold"/>
                                        <p:tgtEl>
                                          <p:spTgt spid="41"/>
                                        </p:tgtEl>
                                        <p:attrNameLst>
                                          <p:attrName>ppt_h</p:attrName>
                                        </p:attrNameLst>
                                      </p:cBhvr>
                                      <p:tavLst>
                                        <p:tav tm="0">
                                          <p:val>
                                            <p:fltVal val="0"/>
                                          </p:val>
                                        </p:tav>
                                        <p:tav tm="100000">
                                          <p:val>
                                            <p:strVal val="#ppt_h"/>
                                          </p:val>
                                        </p:tav>
                                      </p:tavLst>
                                    </p:anim>
                                    <p:animEffect transition="in" filter="fade">
                                      <p:cBhvr>
                                        <p:cTn id="25" dur="2000"/>
                                        <p:tgtEl>
                                          <p:spTgt spid="41"/>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4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 </a:t>
            </a:r>
            <a:r>
              <a:rPr lang="el-GR" sz="3600" b="1" dirty="0">
                <a:solidFill>
                  <a:srgbClr val="FFCC00"/>
                </a:solidFill>
                <a:latin typeface="Arial Black" panose="020B0A04020102020204" pitchFamily="34" charset="0"/>
                <a:cs typeface="Arial" panose="020B0604020202020204" pitchFamily="34" charset="0"/>
              </a:rPr>
              <a:t>Πώς? (4/7)</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10" name="Ομάδα 9">
            <a:extLst>
              <a:ext uri="{FF2B5EF4-FFF2-40B4-BE49-F238E27FC236}">
                <a16:creationId xmlns:a16="http://schemas.microsoft.com/office/drawing/2014/main" id="{76A9273E-9A88-F12E-CBF0-0B9CE8D21E0F}"/>
              </a:ext>
            </a:extLst>
          </p:cNvPr>
          <p:cNvGrpSpPr/>
          <p:nvPr/>
        </p:nvGrpSpPr>
        <p:grpSpPr>
          <a:xfrm>
            <a:off x="3932428" y="2655100"/>
            <a:ext cx="14486856" cy="3546053"/>
            <a:chOff x="4168366" y="2339789"/>
            <a:chExt cx="14486856" cy="3546053"/>
          </a:xfrm>
          <a:effectLst>
            <a:glow rad="228600">
              <a:schemeClr val="bg1">
                <a:alpha val="40000"/>
              </a:schemeClr>
            </a:glow>
          </a:effectLst>
        </p:grpSpPr>
        <p:pic>
          <p:nvPicPr>
            <p:cNvPr id="5" name="Εικόνα 4">
              <a:extLst>
                <a:ext uri="{FF2B5EF4-FFF2-40B4-BE49-F238E27FC236}">
                  <a16:creationId xmlns:a16="http://schemas.microsoft.com/office/drawing/2014/main" id="{15907E29-30B4-ACAA-BF70-CBE9C187925E}"/>
                </a:ext>
              </a:extLst>
            </p:cNvPr>
            <p:cNvPicPr>
              <a:picLocks noChangeAspect="1"/>
            </p:cNvPicPr>
            <p:nvPr/>
          </p:nvPicPr>
          <p:blipFill>
            <a:blip r:embed="rId6"/>
            <a:stretch>
              <a:fillRect/>
            </a:stretch>
          </p:blipFill>
          <p:spPr>
            <a:xfrm>
              <a:off x="4168366" y="2339789"/>
              <a:ext cx="14486856" cy="3314886"/>
            </a:xfrm>
            <a:prstGeom prst="rect">
              <a:avLst/>
            </a:prstGeom>
          </p:spPr>
        </p:pic>
        <p:pic>
          <p:nvPicPr>
            <p:cNvPr id="7" name="Εικόνα 6">
              <a:extLst>
                <a:ext uri="{FF2B5EF4-FFF2-40B4-BE49-F238E27FC236}">
                  <a16:creationId xmlns:a16="http://schemas.microsoft.com/office/drawing/2014/main" id="{0688E437-D9D9-BD6F-D215-3EFA5F3649A3}"/>
                </a:ext>
              </a:extLst>
            </p:cNvPr>
            <p:cNvPicPr>
              <a:picLocks noChangeAspect="1"/>
            </p:cNvPicPr>
            <p:nvPr/>
          </p:nvPicPr>
          <p:blipFill>
            <a:blip r:embed="rId7"/>
            <a:stretch>
              <a:fillRect/>
            </a:stretch>
          </p:blipFill>
          <p:spPr>
            <a:xfrm>
              <a:off x="6792718" y="5015432"/>
              <a:ext cx="7055874" cy="870410"/>
            </a:xfrm>
            <a:prstGeom prst="rect">
              <a:avLst/>
            </a:prstGeom>
          </p:spPr>
        </p:pic>
      </p:grpSp>
      <p:sp>
        <p:nvSpPr>
          <p:cNvPr id="15" name="Ορθογώνιο: Στρογγύλεμα γωνιών 14">
            <a:extLst>
              <a:ext uri="{FF2B5EF4-FFF2-40B4-BE49-F238E27FC236}">
                <a16:creationId xmlns:a16="http://schemas.microsoft.com/office/drawing/2014/main" id="{D78A3845-632A-EA8F-A09C-D1D437DF8A41}"/>
              </a:ext>
            </a:extLst>
          </p:cNvPr>
          <p:cNvSpPr/>
          <p:nvPr/>
        </p:nvSpPr>
        <p:spPr>
          <a:xfrm>
            <a:off x="4977061" y="4769260"/>
            <a:ext cx="8786236" cy="14581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Στρογγύλεμα γωνιών 18">
            <a:extLst>
              <a:ext uri="{FF2B5EF4-FFF2-40B4-BE49-F238E27FC236}">
                <a16:creationId xmlns:a16="http://schemas.microsoft.com/office/drawing/2014/main" id="{163B5BBD-A7DD-6B10-7CB2-17AD198CED09}"/>
              </a:ext>
            </a:extLst>
          </p:cNvPr>
          <p:cNvSpPr/>
          <p:nvPr/>
        </p:nvSpPr>
        <p:spPr>
          <a:xfrm>
            <a:off x="2296795" y="7178712"/>
            <a:ext cx="8993158" cy="2525521"/>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ct val="0"/>
              </a:spcBef>
            </a:pPr>
            <a:r>
              <a:rPr lang="el-GR" sz="2800" dirty="0">
                <a:solidFill>
                  <a:schemeClr val="tx1"/>
                </a:solidFill>
                <a:latin typeface="Arial" panose="020B0604020202020204" pitchFamily="34" charset="0"/>
                <a:cs typeface="Arial" panose="020B0604020202020204" pitchFamily="34" charset="0"/>
              </a:rPr>
              <a:t>Στη συνέχεια ο ΦΥ επιλέγει </a:t>
            </a:r>
            <a:r>
              <a:rPr lang="el-GR" sz="2800" dirty="0">
                <a:solidFill>
                  <a:srgbClr val="0070C0"/>
                </a:solidFill>
                <a:latin typeface="Arial Black" panose="020B0A04020102020204" pitchFamily="34" charset="0"/>
                <a:cs typeface="Arial" panose="020B0604020202020204" pitchFamily="34" charset="0"/>
              </a:rPr>
              <a:t>Είδος Δελτίου</a:t>
            </a:r>
          </a:p>
          <a:p>
            <a:pPr algn="ctr" defTabSz="755650">
              <a:lnSpc>
                <a:spcPct val="130000"/>
              </a:lnSpc>
              <a:spcBef>
                <a:spcPct val="0"/>
              </a:spcBef>
            </a:pPr>
            <a:r>
              <a:rPr lang="el-GR" sz="2800" dirty="0">
                <a:solidFill>
                  <a:schemeClr val="tx1"/>
                </a:solidFill>
                <a:latin typeface="Arial" panose="020B0604020202020204" pitchFamily="34" charset="0"/>
                <a:cs typeface="Arial" panose="020B0604020202020204" pitchFamily="34" charset="0"/>
              </a:rPr>
              <a:t>όπου οι διαθέσιμες επιλογές</a:t>
            </a:r>
          </a:p>
          <a:p>
            <a:pPr algn="ctr" defTabSz="755650">
              <a:lnSpc>
                <a:spcPct val="130000"/>
              </a:lnSpc>
              <a:spcBef>
                <a:spcPct val="0"/>
              </a:spcBef>
            </a:pPr>
            <a:r>
              <a:rPr lang="el-GR" sz="2800" dirty="0">
                <a:solidFill>
                  <a:schemeClr val="tx1"/>
                </a:solidFill>
                <a:effectLst>
                  <a:glow rad="228600">
                    <a:schemeClr val="accent2">
                      <a:satMod val="175000"/>
                      <a:alpha val="40000"/>
                    </a:schemeClr>
                  </a:glow>
                </a:effectLst>
                <a:latin typeface="Arial" panose="020B0604020202020204" pitchFamily="34" charset="0"/>
                <a:cs typeface="Arial" panose="020B0604020202020204" pitchFamily="34" charset="0"/>
              </a:rPr>
              <a:t>εξαρτώνται από</a:t>
            </a:r>
            <a:r>
              <a:rPr lang="el-GR" sz="2800" dirty="0">
                <a:solidFill>
                  <a:schemeClr val="tx1"/>
                </a:solidFill>
                <a:latin typeface="Arial" panose="020B0604020202020204" pitchFamily="34" charset="0"/>
                <a:cs typeface="Arial" panose="020B0604020202020204" pitchFamily="34" charset="0"/>
              </a:rPr>
              <a:t> το συνδυασμό </a:t>
            </a:r>
            <a:r>
              <a:rPr lang="el-GR" sz="2800" dirty="0">
                <a:solidFill>
                  <a:schemeClr val="tx1"/>
                </a:solidFill>
                <a:latin typeface="Arial Black" panose="020B0A04020102020204" pitchFamily="34" charset="0"/>
                <a:cs typeface="Arial" panose="020B0604020202020204" pitchFamily="34" charset="0"/>
              </a:rPr>
              <a:t>Έτος &amp; Τρίμηνο</a:t>
            </a:r>
          </a:p>
          <a:p>
            <a:pPr algn="ctr" defTabSz="755650">
              <a:lnSpc>
                <a:spcPct val="130000"/>
              </a:lnSpc>
              <a:spcBef>
                <a:spcPct val="0"/>
              </a:spcBef>
            </a:pPr>
            <a:r>
              <a:rPr lang="el-GR" sz="2800" dirty="0">
                <a:solidFill>
                  <a:schemeClr val="tx1"/>
                </a:solidFill>
                <a:latin typeface="Arial" panose="020B0604020202020204" pitchFamily="34" charset="0"/>
                <a:cs typeface="Arial" panose="020B0604020202020204" pitchFamily="34" charset="0"/>
              </a:rPr>
              <a:t>που έχει συμπληρώσει παραπάνω </a:t>
            </a:r>
          </a:p>
        </p:txBody>
      </p:sp>
      <p:sp>
        <p:nvSpPr>
          <p:cNvPr id="23" name="Οβάλ 22">
            <a:extLst>
              <a:ext uri="{FF2B5EF4-FFF2-40B4-BE49-F238E27FC236}">
                <a16:creationId xmlns:a16="http://schemas.microsoft.com/office/drawing/2014/main" id="{922051FA-EA2E-FD8A-29E1-266C04820D04}"/>
              </a:ext>
            </a:extLst>
          </p:cNvPr>
          <p:cNvSpPr/>
          <p:nvPr/>
        </p:nvSpPr>
        <p:spPr>
          <a:xfrm>
            <a:off x="12318905" y="6341080"/>
            <a:ext cx="4977203" cy="4626340"/>
          </a:xfrm>
          <a:prstGeom prst="ellipse">
            <a:avLst/>
          </a:prstGeom>
          <a:solidFill>
            <a:srgbClr val="FFFF00"/>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40000"/>
              </a:lnSpc>
              <a:spcBef>
                <a:spcPct val="0"/>
              </a:spcBef>
            </a:pPr>
            <a:r>
              <a:rPr lang="el-GR" sz="2400" dirty="0">
                <a:solidFill>
                  <a:schemeClr val="tx1"/>
                </a:solidFill>
                <a:latin typeface="Arial" panose="020B0604020202020204" pitchFamily="34" charset="0"/>
                <a:cs typeface="Arial" panose="020B0604020202020204" pitchFamily="34" charset="0"/>
              </a:rPr>
              <a:t>Η επιλογή </a:t>
            </a:r>
          </a:p>
          <a:p>
            <a:pPr marL="0" lvl="1" algn="ctr" defTabSz="755650">
              <a:lnSpc>
                <a:spcPct val="140000"/>
              </a:lnSpc>
              <a:spcBef>
                <a:spcPct val="0"/>
              </a:spcBef>
            </a:pPr>
            <a:r>
              <a:rPr lang="el-GR" sz="2000" b="1" dirty="0">
                <a:solidFill>
                  <a:srgbClr val="0070C0"/>
                </a:solidFill>
                <a:latin typeface="Arial Black" panose="020B0A04020102020204" pitchFamily="34" charset="0"/>
                <a:cs typeface="Arial" panose="020B0604020202020204" pitchFamily="34" charset="0"/>
              </a:rPr>
              <a:t>ΔΗΛΩΣΗ ΕΠΙΤΕΥΞΗΣ ΟΡΟΣΗΜΩΝ &amp; ΣΤΟΧΩΝ </a:t>
            </a:r>
          </a:p>
          <a:p>
            <a:pPr marL="0" lvl="1" algn="ctr" defTabSz="755650">
              <a:lnSpc>
                <a:spcPct val="140000"/>
              </a:lnSpc>
              <a:spcBef>
                <a:spcPct val="0"/>
              </a:spcBef>
            </a:pPr>
            <a:r>
              <a:rPr lang="el-GR" sz="2000" b="1" dirty="0">
                <a:solidFill>
                  <a:srgbClr val="0070C0"/>
                </a:solidFill>
                <a:latin typeface="Arial Black" panose="020B0A04020102020204" pitchFamily="34" charset="0"/>
                <a:cs typeface="Arial" panose="020B0604020202020204" pitchFamily="34" charset="0"/>
              </a:rPr>
              <a:t>(ΑΙΤΗΜΑ ΠΛΗΡΩΜΗΣ)</a:t>
            </a:r>
            <a:r>
              <a:rPr lang="el-GR" sz="2400" b="1" dirty="0">
                <a:solidFill>
                  <a:srgbClr val="0070C0"/>
                </a:solidFill>
                <a:latin typeface="Arial Black" panose="020B0A04020102020204" pitchFamily="34" charset="0"/>
                <a:cs typeface="Arial" panose="020B0604020202020204" pitchFamily="34" charset="0"/>
              </a:rPr>
              <a:t> </a:t>
            </a:r>
          </a:p>
          <a:p>
            <a:pPr marL="0" lvl="1" algn="ctr" defTabSz="755650">
              <a:lnSpc>
                <a:spcPct val="140000"/>
              </a:lnSpc>
              <a:spcBef>
                <a:spcPct val="0"/>
              </a:spcBef>
            </a:pPr>
            <a:r>
              <a:rPr lang="el-GR" sz="2400" dirty="0">
                <a:solidFill>
                  <a:schemeClr val="tx1"/>
                </a:solidFill>
                <a:latin typeface="Arial" panose="020B0604020202020204" pitchFamily="34" charset="0"/>
                <a:cs typeface="Arial" panose="020B0604020202020204" pitchFamily="34" charset="0"/>
              </a:rPr>
              <a:t>είναι διαθέσιμη </a:t>
            </a:r>
          </a:p>
          <a:p>
            <a:pPr marL="0" lvl="1" algn="ctr" defTabSz="755650">
              <a:lnSpc>
                <a:spcPct val="120000"/>
              </a:lnSpc>
              <a:spcBef>
                <a:spcPct val="0"/>
              </a:spcBef>
            </a:pPr>
            <a:r>
              <a:rPr lang="el-GR" sz="2400" u="sng" dirty="0">
                <a:solidFill>
                  <a:srgbClr val="FF0000"/>
                </a:solidFill>
                <a:latin typeface="Arial Black" panose="020B0A04020102020204" pitchFamily="34" charset="0"/>
                <a:cs typeface="Arial" panose="020B0604020202020204" pitchFamily="34" charset="0"/>
              </a:rPr>
              <a:t>για κάθε συνδυασμό </a:t>
            </a:r>
          </a:p>
          <a:p>
            <a:pPr marL="0" lvl="1" algn="ctr" defTabSz="755650">
              <a:lnSpc>
                <a:spcPct val="140000"/>
              </a:lnSpc>
              <a:spcBef>
                <a:spcPct val="0"/>
              </a:spcBef>
            </a:pPr>
            <a:r>
              <a:rPr lang="el-GR" sz="2400" b="1" dirty="0">
                <a:solidFill>
                  <a:schemeClr val="tx1"/>
                </a:solidFill>
                <a:latin typeface="Arial" panose="020B0604020202020204" pitchFamily="34" charset="0"/>
                <a:cs typeface="Arial" panose="020B0604020202020204" pitchFamily="34" charset="0"/>
              </a:rPr>
              <a:t>Έτος &amp; Τρίμηνο</a:t>
            </a:r>
            <a:endParaRPr lang="el-GR" sz="2400" b="1" dirty="0">
              <a:solidFill>
                <a:srgbClr val="0070C0"/>
              </a:solidFill>
              <a:latin typeface="Arial Black" panose="020B0A04020102020204" pitchFamily="34" charset="0"/>
              <a:cs typeface="Arial" panose="020B0604020202020204" pitchFamily="34" charset="0"/>
            </a:endParaRPr>
          </a:p>
        </p:txBody>
      </p:sp>
      <p:sp>
        <p:nvSpPr>
          <p:cNvPr id="24" name="Ορθογώνιο: Στρογγύλεμα γωνιών 23">
            <a:extLst>
              <a:ext uri="{FF2B5EF4-FFF2-40B4-BE49-F238E27FC236}">
                <a16:creationId xmlns:a16="http://schemas.microsoft.com/office/drawing/2014/main" id="{9206DE5D-9D9B-DDB9-CD3F-A803C0679FC7}"/>
              </a:ext>
            </a:extLst>
          </p:cNvPr>
          <p:cNvSpPr/>
          <p:nvPr/>
        </p:nvSpPr>
        <p:spPr>
          <a:xfrm>
            <a:off x="6453531" y="3491393"/>
            <a:ext cx="789887" cy="505882"/>
          </a:xfrm>
          <a:prstGeom prst="roundRect">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Στρογγύλεμα γωνιών 24">
            <a:extLst>
              <a:ext uri="{FF2B5EF4-FFF2-40B4-BE49-F238E27FC236}">
                <a16:creationId xmlns:a16="http://schemas.microsoft.com/office/drawing/2014/main" id="{66C03C77-9391-1F5F-3203-A398364778B1}"/>
              </a:ext>
            </a:extLst>
          </p:cNvPr>
          <p:cNvSpPr/>
          <p:nvPr/>
        </p:nvSpPr>
        <p:spPr>
          <a:xfrm>
            <a:off x="10046504" y="3491393"/>
            <a:ext cx="789887" cy="505882"/>
          </a:xfrm>
          <a:prstGeom prst="roundRect">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204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2000" fill="hold"/>
                                        <p:tgtEl>
                                          <p:spTgt spid="19"/>
                                        </p:tgtEl>
                                        <p:attrNameLst>
                                          <p:attrName>ppt_x</p:attrName>
                                        </p:attrNameLst>
                                      </p:cBhvr>
                                      <p:tavLst>
                                        <p:tav tm="0">
                                          <p:val>
                                            <p:strVal val="#ppt_x"/>
                                          </p:val>
                                        </p:tav>
                                        <p:tav tm="100000">
                                          <p:val>
                                            <p:strVal val="#ppt_x"/>
                                          </p:val>
                                        </p:tav>
                                      </p:tavLst>
                                    </p:anim>
                                    <p:anim calcmode="lin" valueType="num">
                                      <p:cBhvr additive="base">
                                        <p:cTn id="16" dur="2000" fill="hold"/>
                                        <p:tgtEl>
                                          <p:spTgt spid="19"/>
                                        </p:tgtEl>
                                        <p:attrNameLst>
                                          <p:attrName>ppt_y</p:attrName>
                                        </p:attrNameLst>
                                      </p:cBhvr>
                                      <p:tavLst>
                                        <p:tav tm="0">
                                          <p:val>
                                            <p:strVal val="1+#ppt_h/2"/>
                                          </p:val>
                                        </p:tav>
                                        <p:tav tm="100000">
                                          <p:val>
                                            <p:strVal val="#ppt_y"/>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80">
                                          <p:stCondLst>
                                            <p:cond delay="0"/>
                                          </p:stCondLst>
                                        </p:cTn>
                                        <p:tgtEl>
                                          <p:spTgt spid="24"/>
                                        </p:tgtEl>
                                      </p:cBhvr>
                                    </p:animEffect>
                                    <p:anim calcmode="lin" valueType="num">
                                      <p:cBhvr>
                                        <p:cTn id="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5" dur="26">
                                          <p:stCondLst>
                                            <p:cond delay="650"/>
                                          </p:stCondLst>
                                        </p:cTn>
                                        <p:tgtEl>
                                          <p:spTgt spid="24"/>
                                        </p:tgtEl>
                                      </p:cBhvr>
                                      <p:to x="100000" y="60000"/>
                                    </p:animScale>
                                    <p:animScale>
                                      <p:cBhvr>
                                        <p:cTn id="26" dur="166" decel="50000">
                                          <p:stCondLst>
                                            <p:cond delay="676"/>
                                          </p:stCondLst>
                                        </p:cTn>
                                        <p:tgtEl>
                                          <p:spTgt spid="24"/>
                                        </p:tgtEl>
                                      </p:cBhvr>
                                      <p:to x="100000" y="100000"/>
                                    </p:animScale>
                                    <p:animScale>
                                      <p:cBhvr>
                                        <p:cTn id="27" dur="26">
                                          <p:stCondLst>
                                            <p:cond delay="1312"/>
                                          </p:stCondLst>
                                        </p:cTn>
                                        <p:tgtEl>
                                          <p:spTgt spid="24"/>
                                        </p:tgtEl>
                                      </p:cBhvr>
                                      <p:to x="100000" y="80000"/>
                                    </p:animScale>
                                    <p:animScale>
                                      <p:cBhvr>
                                        <p:cTn id="28" dur="166" decel="50000">
                                          <p:stCondLst>
                                            <p:cond delay="1338"/>
                                          </p:stCondLst>
                                        </p:cTn>
                                        <p:tgtEl>
                                          <p:spTgt spid="24"/>
                                        </p:tgtEl>
                                      </p:cBhvr>
                                      <p:to x="100000" y="100000"/>
                                    </p:animScale>
                                    <p:animScale>
                                      <p:cBhvr>
                                        <p:cTn id="29" dur="26">
                                          <p:stCondLst>
                                            <p:cond delay="1642"/>
                                          </p:stCondLst>
                                        </p:cTn>
                                        <p:tgtEl>
                                          <p:spTgt spid="24"/>
                                        </p:tgtEl>
                                      </p:cBhvr>
                                      <p:to x="100000" y="90000"/>
                                    </p:animScale>
                                    <p:animScale>
                                      <p:cBhvr>
                                        <p:cTn id="30" dur="166" decel="50000">
                                          <p:stCondLst>
                                            <p:cond delay="1668"/>
                                          </p:stCondLst>
                                        </p:cTn>
                                        <p:tgtEl>
                                          <p:spTgt spid="24"/>
                                        </p:tgtEl>
                                      </p:cBhvr>
                                      <p:to x="100000" y="100000"/>
                                    </p:animScale>
                                    <p:animScale>
                                      <p:cBhvr>
                                        <p:cTn id="31" dur="26">
                                          <p:stCondLst>
                                            <p:cond delay="1808"/>
                                          </p:stCondLst>
                                        </p:cTn>
                                        <p:tgtEl>
                                          <p:spTgt spid="24"/>
                                        </p:tgtEl>
                                      </p:cBhvr>
                                      <p:to x="100000" y="95000"/>
                                    </p:animScale>
                                    <p:animScale>
                                      <p:cBhvr>
                                        <p:cTn id="32" dur="166" decel="50000">
                                          <p:stCondLst>
                                            <p:cond delay="1834"/>
                                          </p:stCondLst>
                                        </p:cTn>
                                        <p:tgtEl>
                                          <p:spTgt spid="24"/>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80">
                                          <p:stCondLst>
                                            <p:cond delay="0"/>
                                          </p:stCondLst>
                                        </p:cTn>
                                        <p:tgtEl>
                                          <p:spTgt spid="25"/>
                                        </p:tgtEl>
                                      </p:cBhvr>
                                    </p:animEffect>
                                    <p:anim calcmode="lin" valueType="num">
                                      <p:cBhvr>
                                        <p:cTn id="3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1" dur="26">
                                          <p:stCondLst>
                                            <p:cond delay="650"/>
                                          </p:stCondLst>
                                        </p:cTn>
                                        <p:tgtEl>
                                          <p:spTgt spid="25"/>
                                        </p:tgtEl>
                                      </p:cBhvr>
                                      <p:to x="100000" y="60000"/>
                                    </p:animScale>
                                    <p:animScale>
                                      <p:cBhvr>
                                        <p:cTn id="42" dur="166" decel="50000">
                                          <p:stCondLst>
                                            <p:cond delay="676"/>
                                          </p:stCondLst>
                                        </p:cTn>
                                        <p:tgtEl>
                                          <p:spTgt spid="25"/>
                                        </p:tgtEl>
                                      </p:cBhvr>
                                      <p:to x="100000" y="100000"/>
                                    </p:animScale>
                                    <p:animScale>
                                      <p:cBhvr>
                                        <p:cTn id="43" dur="26">
                                          <p:stCondLst>
                                            <p:cond delay="1312"/>
                                          </p:stCondLst>
                                        </p:cTn>
                                        <p:tgtEl>
                                          <p:spTgt spid="25"/>
                                        </p:tgtEl>
                                      </p:cBhvr>
                                      <p:to x="100000" y="80000"/>
                                    </p:animScale>
                                    <p:animScale>
                                      <p:cBhvr>
                                        <p:cTn id="44" dur="166" decel="50000">
                                          <p:stCondLst>
                                            <p:cond delay="1338"/>
                                          </p:stCondLst>
                                        </p:cTn>
                                        <p:tgtEl>
                                          <p:spTgt spid="25"/>
                                        </p:tgtEl>
                                      </p:cBhvr>
                                      <p:to x="100000" y="100000"/>
                                    </p:animScale>
                                    <p:animScale>
                                      <p:cBhvr>
                                        <p:cTn id="45" dur="26">
                                          <p:stCondLst>
                                            <p:cond delay="1642"/>
                                          </p:stCondLst>
                                        </p:cTn>
                                        <p:tgtEl>
                                          <p:spTgt spid="25"/>
                                        </p:tgtEl>
                                      </p:cBhvr>
                                      <p:to x="100000" y="90000"/>
                                    </p:animScale>
                                    <p:animScale>
                                      <p:cBhvr>
                                        <p:cTn id="46" dur="166" decel="50000">
                                          <p:stCondLst>
                                            <p:cond delay="1668"/>
                                          </p:stCondLst>
                                        </p:cTn>
                                        <p:tgtEl>
                                          <p:spTgt spid="25"/>
                                        </p:tgtEl>
                                      </p:cBhvr>
                                      <p:to x="100000" y="100000"/>
                                    </p:animScale>
                                    <p:animScale>
                                      <p:cBhvr>
                                        <p:cTn id="47" dur="26">
                                          <p:stCondLst>
                                            <p:cond delay="1808"/>
                                          </p:stCondLst>
                                        </p:cTn>
                                        <p:tgtEl>
                                          <p:spTgt spid="25"/>
                                        </p:tgtEl>
                                      </p:cBhvr>
                                      <p:to x="100000" y="95000"/>
                                    </p:animScale>
                                    <p:animScale>
                                      <p:cBhvr>
                                        <p:cTn id="48" dur="166" decel="50000">
                                          <p:stCondLst>
                                            <p:cond delay="1834"/>
                                          </p:stCondLst>
                                        </p:cTn>
                                        <p:tgtEl>
                                          <p:spTgt spid="25"/>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anim calcmode="lin" valueType="num">
                                      <p:cBhvr>
                                        <p:cTn id="54" dur="2000" fill="hold"/>
                                        <p:tgtEl>
                                          <p:spTgt spid="23"/>
                                        </p:tgtEl>
                                        <p:attrNameLst>
                                          <p:attrName>ppt_w</p:attrName>
                                        </p:attrNameLst>
                                      </p:cBhvr>
                                      <p:tavLst>
                                        <p:tav tm="0" fmla="#ppt_w*sin(2.5*pi*$)">
                                          <p:val>
                                            <p:fltVal val="0"/>
                                          </p:val>
                                        </p:tav>
                                        <p:tav tm="100000">
                                          <p:val>
                                            <p:fltVal val="1"/>
                                          </p:val>
                                        </p:tav>
                                      </p:tavLst>
                                    </p:anim>
                                    <p:anim calcmode="lin" valueType="num">
                                      <p:cBhvr>
                                        <p:cTn id="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P spid="24" grpId="0" animBg="1"/>
      <p:bldP spid="2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Εικόνα 28">
            <a:extLst>
              <a:ext uri="{FF2B5EF4-FFF2-40B4-BE49-F238E27FC236}">
                <a16:creationId xmlns:a16="http://schemas.microsoft.com/office/drawing/2014/main" id="{277D2CA5-1CBF-F6FB-ADAA-195ED90B92DB}"/>
              </a:ext>
            </a:extLst>
          </p:cNvPr>
          <p:cNvPicPr>
            <a:picLocks noChangeAspect="1"/>
          </p:cNvPicPr>
          <p:nvPr/>
        </p:nvPicPr>
        <p:blipFill>
          <a:blip r:embed="rId3"/>
          <a:stretch>
            <a:fillRect/>
          </a:stretch>
        </p:blipFill>
        <p:spPr>
          <a:xfrm>
            <a:off x="4017120" y="2520590"/>
            <a:ext cx="13991911" cy="7229445"/>
          </a:xfrm>
          <a:prstGeom prst="rect">
            <a:avLst/>
          </a:prstGeom>
          <a:effectLst>
            <a:glow rad="228600">
              <a:schemeClr val="bg1">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4"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5"/>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 </a:t>
            </a:r>
            <a:r>
              <a:rPr lang="el-GR" sz="3600" b="1" dirty="0">
                <a:solidFill>
                  <a:srgbClr val="FFCC00"/>
                </a:solidFill>
                <a:latin typeface="Arial Black" panose="020B0A04020102020204" pitchFamily="34" charset="0"/>
                <a:cs typeface="Arial" panose="020B0604020202020204" pitchFamily="34" charset="0"/>
              </a:rPr>
              <a:t>Πώς? (5/7)</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18DCF6AA-85C8-BE1E-A6F8-855B600E5BAA}"/>
              </a:ext>
            </a:extLst>
          </p:cNvPr>
          <p:cNvPicPr>
            <a:picLocks noChangeAspect="1"/>
          </p:cNvPicPr>
          <p:nvPr/>
        </p:nvPicPr>
        <p:blipFill>
          <a:blip r:embed="rId6"/>
          <a:stretch>
            <a:fillRect/>
          </a:stretch>
        </p:blipFill>
        <p:spPr>
          <a:xfrm>
            <a:off x="4017120" y="2493758"/>
            <a:ext cx="13999070" cy="3845049"/>
          </a:xfrm>
          <a:prstGeom prst="rect">
            <a:avLst/>
          </a:prstGeom>
          <a:effectLst>
            <a:glow rad="228600">
              <a:schemeClr val="bg1">
                <a:alpha val="40000"/>
              </a:schemeClr>
            </a:glow>
            <a:softEdge rad="12700"/>
          </a:effectLst>
        </p:spPr>
      </p:pic>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7"/>
          <a:stretch>
            <a:fillRect/>
          </a:stretch>
        </p:blipFill>
        <p:spPr>
          <a:xfrm>
            <a:off x="2446619" y="694175"/>
            <a:ext cx="1281948" cy="937542"/>
          </a:xfrm>
          <a:prstGeom prst="rect">
            <a:avLst/>
          </a:prstGeom>
        </p:spPr>
      </p:pic>
      <p:grpSp>
        <p:nvGrpSpPr>
          <p:cNvPr id="4" name="Ομάδα 3">
            <a:extLst>
              <a:ext uri="{FF2B5EF4-FFF2-40B4-BE49-F238E27FC236}">
                <a16:creationId xmlns:a16="http://schemas.microsoft.com/office/drawing/2014/main" id="{0D1C3408-F82F-370C-006F-C87604DCDD65}"/>
              </a:ext>
            </a:extLst>
          </p:cNvPr>
          <p:cNvGrpSpPr/>
          <p:nvPr/>
        </p:nvGrpSpPr>
        <p:grpSpPr>
          <a:xfrm>
            <a:off x="1615852" y="8444490"/>
            <a:ext cx="13572488" cy="2046820"/>
            <a:chOff x="3832109" y="7648003"/>
            <a:chExt cx="13546206" cy="1546029"/>
          </a:xfrm>
        </p:grpSpPr>
        <p:sp>
          <p:nvSpPr>
            <p:cNvPr id="6" name="Ορθογώνιο: Στρογγύλεμα γωνιών 5">
              <a:extLst>
                <a:ext uri="{FF2B5EF4-FFF2-40B4-BE49-F238E27FC236}">
                  <a16:creationId xmlns:a16="http://schemas.microsoft.com/office/drawing/2014/main" id="{52874893-A5CF-CACC-2AED-A8F2FCCD2AA0}"/>
                </a:ext>
              </a:extLst>
            </p:cNvPr>
            <p:cNvSpPr/>
            <p:nvPr/>
          </p:nvSpPr>
          <p:spPr>
            <a:xfrm>
              <a:off x="3832109" y="7648003"/>
              <a:ext cx="13546206" cy="1546029"/>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Ειδικά στην περίπτωση </a:t>
              </a:r>
            </a:p>
            <a:p>
              <a:pPr marL="72000" algn="ctr">
                <a:lnSpc>
                  <a:spcPct val="150000"/>
                </a:lnSpc>
              </a:pPr>
              <a:r>
                <a:rPr lang="el-GR" sz="2400" dirty="0">
                  <a:solidFill>
                    <a:srgbClr val="0070C0"/>
                  </a:solidFill>
                  <a:latin typeface="Arial Black" panose="020B0A04020102020204" pitchFamily="34" charset="0"/>
                  <a:cs typeface="Arial" panose="020B0604020202020204" pitchFamily="34" charset="0"/>
                </a:rPr>
                <a:t>ΔΗΛΩΣΗ ΕΠΙΤΕΥΞΗΣ ΟΡΟΣΗΜΩΝ &amp; ΣΤΟΧΩΝ (ΑΙΤΗΜΑ ΠΛΗΡΩΜΗΣ)</a:t>
              </a:r>
              <a:endParaRPr lang="el-GR" sz="2800" dirty="0">
                <a:solidFill>
                  <a:schemeClr val="tx1"/>
                </a:solidFill>
                <a:latin typeface="Arial" panose="020B0604020202020204" pitchFamily="34" charset="0"/>
                <a:cs typeface="Arial" panose="020B0604020202020204" pitchFamily="34" charset="0"/>
              </a:endParaRP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ο ΦΥ καλείται να συμπληρώσει </a:t>
              </a:r>
              <a:r>
                <a:rPr lang="el-GR" sz="2800" u="sng" dirty="0">
                  <a:solidFill>
                    <a:srgbClr val="FF0000"/>
                  </a:solidFill>
                  <a:latin typeface="Arial Black" panose="020B0A04020102020204" pitchFamily="34" charset="0"/>
                  <a:cs typeface="Arial" panose="020B0604020202020204" pitchFamily="34" charset="0"/>
                </a:rPr>
                <a:t>συγκεκριμένο</a:t>
              </a:r>
              <a:r>
                <a:rPr lang="el-GR" sz="2800" dirty="0">
                  <a:solidFill>
                    <a:schemeClr val="tx1"/>
                  </a:solidFill>
                  <a:latin typeface="Arial" panose="020B0604020202020204" pitchFamily="34" charset="0"/>
                  <a:cs typeface="Arial" panose="020B0604020202020204" pitchFamily="34" charset="0"/>
                </a:rPr>
                <a:t> </a:t>
              </a:r>
              <a:r>
                <a:rPr lang="el-GR" sz="2800" dirty="0">
                  <a:solidFill>
                    <a:schemeClr val="tx1"/>
                  </a:solidFill>
                  <a:latin typeface="Arial Black" panose="020B0A04020102020204" pitchFamily="34" charset="0"/>
                  <a:cs typeface="Arial" panose="020B0604020202020204" pitchFamily="34" charset="0"/>
                </a:rPr>
                <a:t>Ορόσημο ή Στόχο</a:t>
              </a:r>
              <a:endParaRPr lang="el-GR" sz="2800" b="1" dirty="0">
                <a:solidFill>
                  <a:srgbClr val="0070C0"/>
                </a:solidFill>
                <a:latin typeface="Arial Black" panose="020B0A04020102020204" pitchFamily="34" charset="0"/>
                <a:cs typeface="Arial" panose="020B0604020202020204" pitchFamily="34" charset="0"/>
              </a:endParaRPr>
            </a:p>
          </p:txBody>
        </p:sp>
        <p:grpSp>
          <p:nvGrpSpPr>
            <p:cNvPr id="8" name="Google Shape;901;p37">
              <a:extLst>
                <a:ext uri="{FF2B5EF4-FFF2-40B4-BE49-F238E27FC236}">
                  <a16:creationId xmlns:a16="http://schemas.microsoft.com/office/drawing/2014/main" id="{C0A9CA9B-3B79-85F2-437A-38B284E35C11}"/>
                </a:ext>
              </a:extLst>
            </p:cNvPr>
            <p:cNvGrpSpPr/>
            <p:nvPr/>
          </p:nvGrpSpPr>
          <p:grpSpPr>
            <a:xfrm>
              <a:off x="4141023" y="7889560"/>
              <a:ext cx="787504" cy="966153"/>
              <a:chOff x="6718575" y="2318625"/>
              <a:chExt cx="256950" cy="407375"/>
            </a:xfrm>
          </p:grpSpPr>
          <p:sp>
            <p:nvSpPr>
              <p:cNvPr id="9" name="Google Shape;902;p37">
                <a:extLst>
                  <a:ext uri="{FF2B5EF4-FFF2-40B4-BE49-F238E27FC236}">
                    <a16:creationId xmlns:a16="http://schemas.microsoft.com/office/drawing/2014/main" id="{0D4BBE23-2416-825A-3AAD-DD82254BBEA3}"/>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3;p37">
                <a:extLst>
                  <a:ext uri="{FF2B5EF4-FFF2-40B4-BE49-F238E27FC236}">
                    <a16:creationId xmlns:a16="http://schemas.microsoft.com/office/drawing/2014/main" id="{684837F7-FB45-5F8E-E88B-F8BA47E41309}"/>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4;p37">
                <a:extLst>
                  <a:ext uri="{FF2B5EF4-FFF2-40B4-BE49-F238E27FC236}">
                    <a16:creationId xmlns:a16="http://schemas.microsoft.com/office/drawing/2014/main" id="{FA3C218E-F861-3FDE-6FE5-EF9993427B7B}"/>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5;p37">
                <a:extLst>
                  <a:ext uri="{FF2B5EF4-FFF2-40B4-BE49-F238E27FC236}">
                    <a16:creationId xmlns:a16="http://schemas.microsoft.com/office/drawing/2014/main" id="{17658A8A-FB96-3131-3CA4-450CD50894D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6;p37">
                <a:extLst>
                  <a:ext uri="{FF2B5EF4-FFF2-40B4-BE49-F238E27FC236}">
                    <a16:creationId xmlns:a16="http://schemas.microsoft.com/office/drawing/2014/main" id="{800B40B5-1C13-616B-3ABD-6CB800656E42}"/>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7;p37">
                <a:extLst>
                  <a:ext uri="{FF2B5EF4-FFF2-40B4-BE49-F238E27FC236}">
                    <a16:creationId xmlns:a16="http://schemas.microsoft.com/office/drawing/2014/main" id="{D08EF741-8321-F8FF-74C7-BD4D3212BEA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8;p37">
                <a:extLst>
                  <a:ext uri="{FF2B5EF4-FFF2-40B4-BE49-F238E27FC236}">
                    <a16:creationId xmlns:a16="http://schemas.microsoft.com/office/drawing/2014/main" id="{11448D4A-CF6D-1D33-9DEC-B760F6451EE6}"/>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9;p37">
                <a:extLst>
                  <a:ext uri="{FF2B5EF4-FFF2-40B4-BE49-F238E27FC236}">
                    <a16:creationId xmlns:a16="http://schemas.microsoft.com/office/drawing/2014/main" id="{00C7CCDE-7CE5-18EB-7290-81A8D7C7568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Ορθογώνιο: Στρογγύλεμα γωνιών 29">
            <a:extLst>
              <a:ext uri="{FF2B5EF4-FFF2-40B4-BE49-F238E27FC236}">
                <a16:creationId xmlns:a16="http://schemas.microsoft.com/office/drawing/2014/main" id="{39B74B4E-0618-C5BE-DCA5-5D30987A581F}"/>
              </a:ext>
            </a:extLst>
          </p:cNvPr>
          <p:cNvSpPr/>
          <p:nvPr/>
        </p:nvSpPr>
        <p:spPr>
          <a:xfrm>
            <a:off x="4881966" y="5269423"/>
            <a:ext cx="1338683" cy="5269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Στρογγύλεμα γωνιών 30">
            <a:extLst>
              <a:ext uri="{FF2B5EF4-FFF2-40B4-BE49-F238E27FC236}">
                <a16:creationId xmlns:a16="http://schemas.microsoft.com/office/drawing/2014/main" id="{3B50C58E-5EDA-E80E-059D-89C03B43BD59}"/>
              </a:ext>
            </a:extLst>
          </p:cNvPr>
          <p:cNvSpPr/>
          <p:nvPr/>
        </p:nvSpPr>
        <p:spPr>
          <a:xfrm>
            <a:off x="5052447" y="4664045"/>
            <a:ext cx="8431078" cy="481392"/>
          </a:xfrm>
          <a:prstGeom prst="roundRect">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βάλ 1">
            <a:extLst>
              <a:ext uri="{FF2B5EF4-FFF2-40B4-BE49-F238E27FC236}">
                <a16:creationId xmlns:a16="http://schemas.microsoft.com/office/drawing/2014/main" id="{B887EDCD-6FB5-BF00-8339-7C17B8DF284C}"/>
              </a:ext>
            </a:extLst>
          </p:cNvPr>
          <p:cNvSpPr/>
          <p:nvPr/>
        </p:nvSpPr>
        <p:spPr>
          <a:xfrm>
            <a:off x="15592004" y="5277799"/>
            <a:ext cx="494976" cy="4813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883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heel(1)">
                                      <p:cBhvr>
                                        <p:cTn id="11" dur="2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0" fill="hold"/>
                                        <p:tgtEl>
                                          <p:spTgt spid="4"/>
                                        </p:tgtEl>
                                        <p:attrNameLst>
                                          <p:attrName>ppt_w</p:attrName>
                                        </p:attrNameLst>
                                      </p:cBhvr>
                                      <p:tavLst>
                                        <p:tav tm="0">
                                          <p:val>
                                            <p:fltVal val="0"/>
                                          </p:val>
                                        </p:tav>
                                        <p:tav tm="100000">
                                          <p:val>
                                            <p:strVal val="#ppt_w"/>
                                          </p:val>
                                        </p:tav>
                                      </p:tavLst>
                                    </p:anim>
                                    <p:anim calcmode="lin" valueType="num">
                                      <p:cBhvr>
                                        <p:cTn id="17" dur="2000" fill="hold"/>
                                        <p:tgtEl>
                                          <p:spTgt spid="4"/>
                                        </p:tgtEl>
                                        <p:attrNameLst>
                                          <p:attrName>ppt_h</p:attrName>
                                        </p:attrNameLst>
                                      </p:cBhvr>
                                      <p:tavLst>
                                        <p:tav tm="0">
                                          <p:val>
                                            <p:fltVal val="0"/>
                                          </p:val>
                                        </p:tav>
                                        <p:tav tm="100000">
                                          <p:val>
                                            <p:strVal val="#ppt_h"/>
                                          </p:val>
                                        </p:tav>
                                      </p:tavLst>
                                    </p:anim>
                                    <p:animEffect transition="in" filter="fade">
                                      <p:cBhvr>
                                        <p:cTn id="18" dur="2000"/>
                                        <p:tgtEl>
                                          <p:spTgt spid="4"/>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2000"/>
                                        <p:tgtEl>
                                          <p:spTgt spid="29"/>
                                        </p:tgtEl>
                                      </p:cBhvr>
                                    </p:animEffect>
                                  </p:childTnLst>
                                </p:cTn>
                              </p:par>
                              <p:par>
                                <p:cTn id="28" presetID="26"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par>
                                <p:cTn id="44" presetID="6" presetClass="emph" presetSubtype="0" fill="hold" nodeType="withEffect">
                                  <p:stCondLst>
                                    <p:cond delay="0"/>
                                  </p:stCondLst>
                                  <p:childTnLst>
                                    <p:animScale>
                                      <p:cBhvr>
                                        <p:cTn id="45" dur="2000" fill="hold"/>
                                        <p:tgtEl>
                                          <p:spTgt spid="4"/>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Εικόνα 28">
            <a:extLst>
              <a:ext uri="{FF2B5EF4-FFF2-40B4-BE49-F238E27FC236}">
                <a16:creationId xmlns:a16="http://schemas.microsoft.com/office/drawing/2014/main" id="{277D2CA5-1CBF-F6FB-ADAA-195ED90B92DB}"/>
              </a:ext>
            </a:extLst>
          </p:cNvPr>
          <p:cNvPicPr>
            <a:picLocks noChangeAspect="1"/>
          </p:cNvPicPr>
          <p:nvPr/>
        </p:nvPicPr>
        <p:blipFill>
          <a:blip r:embed="rId3"/>
          <a:stretch>
            <a:fillRect/>
          </a:stretch>
        </p:blipFill>
        <p:spPr>
          <a:xfrm>
            <a:off x="4017120" y="2520590"/>
            <a:ext cx="13991911" cy="7229445"/>
          </a:xfrm>
          <a:prstGeom prst="rect">
            <a:avLst/>
          </a:prstGeom>
          <a:effectLst>
            <a:glow rad="228600">
              <a:schemeClr val="bg1">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4"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5"/>
          <a:stretch>
            <a:fillRect/>
          </a:stretch>
        </p:blipFill>
        <p:spPr>
          <a:xfrm>
            <a:off x="17087284" y="10434160"/>
            <a:ext cx="2664000" cy="730595"/>
          </a:xfrm>
          <a:prstGeom prst="rect">
            <a:avLst/>
          </a:prstGeom>
        </p:spPr>
      </p:pic>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Διαδικασία - </a:t>
            </a:r>
            <a:r>
              <a:rPr lang="el-GR" sz="3600" b="1" dirty="0">
                <a:solidFill>
                  <a:srgbClr val="FFCC00"/>
                </a:solidFill>
                <a:latin typeface="Arial Black" panose="020B0A04020102020204" pitchFamily="34" charset="0"/>
                <a:cs typeface="Arial" panose="020B0604020202020204" pitchFamily="34" charset="0"/>
              </a:rPr>
              <a:t>Πώς? (6/7)</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21" name="Εικόνα 20">
            <a:extLst>
              <a:ext uri="{FF2B5EF4-FFF2-40B4-BE49-F238E27FC236}">
                <a16:creationId xmlns:a16="http://schemas.microsoft.com/office/drawing/2014/main" id="{00C2B551-69D6-609E-EF30-770CDD3277D9}"/>
              </a:ext>
            </a:extLst>
          </p:cNvPr>
          <p:cNvPicPr>
            <a:picLocks noChangeAspect="1"/>
          </p:cNvPicPr>
          <p:nvPr/>
        </p:nvPicPr>
        <p:blipFill>
          <a:blip r:embed="rId6"/>
          <a:stretch>
            <a:fillRect/>
          </a:stretch>
        </p:blipFill>
        <p:spPr>
          <a:xfrm>
            <a:off x="2446619" y="694175"/>
            <a:ext cx="1281948" cy="937542"/>
          </a:xfrm>
          <a:prstGeom prst="rect">
            <a:avLst/>
          </a:prstGeom>
        </p:spPr>
      </p:pic>
      <p:grpSp>
        <p:nvGrpSpPr>
          <p:cNvPr id="10" name="Ομάδα 9">
            <a:extLst>
              <a:ext uri="{FF2B5EF4-FFF2-40B4-BE49-F238E27FC236}">
                <a16:creationId xmlns:a16="http://schemas.microsoft.com/office/drawing/2014/main" id="{22C5EA53-E8C0-10CB-1A4A-8463CF747679}"/>
              </a:ext>
            </a:extLst>
          </p:cNvPr>
          <p:cNvGrpSpPr/>
          <p:nvPr/>
        </p:nvGrpSpPr>
        <p:grpSpPr>
          <a:xfrm>
            <a:off x="1398246" y="8184844"/>
            <a:ext cx="15530493" cy="2782149"/>
            <a:chOff x="1238672" y="8036943"/>
            <a:chExt cx="15530493" cy="2782149"/>
          </a:xfrm>
        </p:grpSpPr>
        <p:sp>
          <p:nvSpPr>
            <p:cNvPr id="5" name="Ελεύθερη σχεδίαση: Σχήμα 4">
              <a:extLst>
                <a:ext uri="{FF2B5EF4-FFF2-40B4-BE49-F238E27FC236}">
                  <a16:creationId xmlns:a16="http://schemas.microsoft.com/office/drawing/2014/main" id="{EC2A8A7D-DE83-EC4A-B849-F81CBF7A10FB}"/>
                </a:ext>
              </a:extLst>
            </p:cNvPr>
            <p:cNvSpPr/>
            <p:nvPr/>
          </p:nvSpPr>
          <p:spPr>
            <a:xfrm>
              <a:off x="2446619" y="8788760"/>
              <a:ext cx="14322546" cy="2030332"/>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solidFill>
              <a:srgbClr val="FFFF00"/>
            </a:solidFill>
            <a:ln w="76200">
              <a:solidFill>
                <a:srgbClr val="FF0000"/>
              </a:solidFill>
            </a:ln>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ctr" defTabSz="1066800">
                <a:lnSpc>
                  <a:spcPct val="130000"/>
                </a:lnSpc>
                <a:spcBef>
                  <a:spcPct val="0"/>
                </a:spcBef>
                <a:buNone/>
              </a:pPr>
              <a:r>
                <a:rPr lang="el-GR" sz="2800" dirty="0">
                  <a:solidFill>
                    <a:schemeClr val="tx1"/>
                  </a:solidFill>
                  <a:latin typeface="Arial Black" panose="020B0A04020102020204" pitchFamily="34" charset="0"/>
                  <a:cs typeface="Arial" panose="020B0604020202020204" pitchFamily="34" charset="0"/>
                </a:rPr>
                <a:t>Προσοχή!</a:t>
              </a:r>
              <a:r>
                <a:rPr lang="el-GR" sz="2800" dirty="0">
                  <a:solidFill>
                    <a:schemeClr val="tx1"/>
                  </a:solidFill>
                  <a:latin typeface="Arial" panose="020B0604020202020204" pitchFamily="34" charset="0"/>
                  <a:cs typeface="Arial" panose="020B0604020202020204" pitchFamily="34" charset="0"/>
                </a:rPr>
                <a:t> </a:t>
              </a:r>
            </a:p>
            <a:p>
              <a:pPr marL="0" lvl="0" indent="0" algn="ctr" defTabSz="1066800">
                <a:lnSpc>
                  <a:spcPct val="130000"/>
                </a:lnSpc>
                <a:spcBef>
                  <a:spcPct val="0"/>
                </a:spcBef>
                <a:buNone/>
              </a:pPr>
              <a:r>
                <a:rPr lang="el-GR" sz="2400" dirty="0">
                  <a:solidFill>
                    <a:schemeClr val="tx1"/>
                  </a:solidFill>
                  <a:latin typeface="Arial" panose="020B0604020202020204" pitchFamily="34" charset="0"/>
                  <a:cs typeface="Arial" panose="020B0604020202020204" pitchFamily="34" charset="0"/>
                </a:rPr>
                <a:t>Ο φακός αναζήτησης θα εμφανίσει </a:t>
              </a:r>
              <a:r>
                <a:rPr lang="el-GR" sz="2400" b="1" dirty="0">
                  <a:solidFill>
                    <a:schemeClr val="tx1"/>
                  </a:solidFill>
                  <a:latin typeface="Arial" panose="020B0604020202020204" pitchFamily="34" charset="0"/>
                  <a:cs typeface="Arial" panose="020B0604020202020204" pitchFamily="34" charset="0"/>
                </a:rPr>
                <a:t>όλα</a:t>
              </a:r>
              <a:r>
                <a:rPr lang="el-GR" sz="2400" dirty="0">
                  <a:solidFill>
                    <a:schemeClr val="tx1"/>
                  </a:solidFill>
                  <a:latin typeface="Arial" panose="020B0604020202020204" pitchFamily="34" charset="0"/>
                  <a:cs typeface="Arial" panose="020B0604020202020204" pitchFamily="34" charset="0"/>
                </a:rPr>
                <a:t> τα Ορόσημα &amp; Στόχους από το σε Ισχύ ΤΔΕ</a:t>
              </a:r>
            </a:p>
            <a:p>
              <a:pPr marL="0" lvl="0" indent="0" algn="ctr" defTabSz="1066800">
                <a:lnSpc>
                  <a:spcPct val="130000"/>
                </a:lnSpc>
                <a:spcBef>
                  <a:spcPct val="0"/>
                </a:spcBef>
                <a:buNone/>
              </a:pPr>
              <a:r>
                <a:rPr lang="el-GR" sz="2400" kern="1200" dirty="0">
                  <a:solidFill>
                    <a:schemeClr val="tx1"/>
                  </a:solidFill>
                  <a:latin typeface="Arial" panose="020B0604020202020204" pitchFamily="34" charset="0"/>
                  <a:cs typeface="Arial" panose="020B0604020202020204" pitchFamily="34" charset="0"/>
                </a:rPr>
                <a:t>Ο ΦΥ οφείλει να συμπληρώσει </a:t>
              </a:r>
              <a:r>
                <a:rPr lang="el-GR" sz="2400" u="sng" dirty="0">
                  <a:solidFill>
                    <a:srgbClr val="FF0000"/>
                  </a:solidFill>
                  <a:latin typeface="Arial Black" panose="020B0A04020102020204" pitchFamily="34" charset="0"/>
                  <a:cs typeface="Arial" panose="020B0604020202020204" pitchFamily="34" charset="0"/>
                </a:rPr>
                <a:t>εκείνο </a:t>
              </a:r>
              <a:r>
                <a:rPr lang="el-GR" sz="2400" dirty="0">
                  <a:solidFill>
                    <a:srgbClr val="0070C0"/>
                  </a:solidFill>
                  <a:latin typeface="Arial" panose="020B0604020202020204" pitchFamily="34" charset="0"/>
                  <a:cs typeface="Arial" panose="020B0604020202020204" pitchFamily="34" charset="0"/>
                </a:rPr>
                <a:t>που αφορά στο </a:t>
              </a:r>
              <a:r>
                <a:rPr lang="el-GR" sz="2400" dirty="0">
                  <a:solidFill>
                    <a:srgbClr val="0070C0"/>
                  </a:solidFill>
                  <a:latin typeface="Arial Black" panose="020B0A04020102020204" pitchFamily="34" charset="0"/>
                  <a:cs typeface="Arial" panose="020B0604020202020204" pitchFamily="34" charset="0"/>
                </a:rPr>
                <a:t>συγκεκριμένο ΑΙΤΗΜΑ ΠΛΗΡΩΜΗΣ</a:t>
              </a:r>
              <a:endParaRPr lang="el-GR" sz="2800" kern="1200" dirty="0">
                <a:solidFill>
                  <a:srgbClr val="0070C0"/>
                </a:solidFill>
                <a:latin typeface="Arial Black" panose="020B0A04020102020204" pitchFamily="34" charset="0"/>
                <a:cs typeface="Arial" panose="020B0604020202020204" pitchFamily="34" charset="0"/>
              </a:endParaRPr>
            </a:p>
          </p:txBody>
        </p:sp>
        <p:pic>
          <p:nvPicPr>
            <p:cNvPr id="7" name="Εικόνα 6" descr="Διακοπή Μέλισσα">
              <a:extLst>
                <a:ext uri="{FF2B5EF4-FFF2-40B4-BE49-F238E27FC236}">
                  <a16:creationId xmlns:a16="http://schemas.microsoft.com/office/drawing/2014/main" id="{7D6F1D8B-6573-8470-0D84-D65E26F1AD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8672" y="8036943"/>
              <a:ext cx="2001160" cy="2055097"/>
            </a:xfrm>
            <a:prstGeom prst="rect">
              <a:avLst/>
            </a:prstGeom>
          </p:spPr>
        </p:pic>
      </p:grpSp>
      <p:pic>
        <p:nvPicPr>
          <p:cNvPr id="19" name="Εικόνα 18">
            <a:extLst>
              <a:ext uri="{FF2B5EF4-FFF2-40B4-BE49-F238E27FC236}">
                <a16:creationId xmlns:a16="http://schemas.microsoft.com/office/drawing/2014/main" id="{D3ACAE52-4E8D-8ADD-370B-8F698C5AF10D}"/>
              </a:ext>
            </a:extLst>
          </p:cNvPr>
          <p:cNvPicPr>
            <a:picLocks noChangeAspect="1"/>
          </p:cNvPicPr>
          <p:nvPr/>
        </p:nvPicPr>
        <p:blipFill>
          <a:blip r:embed="rId8"/>
          <a:stretch>
            <a:fillRect/>
          </a:stretch>
        </p:blipFill>
        <p:spPr>
          <a:xfrm>
            <a:off x="4026647" y="2520590"/>
            <a:ext cx="13966885" cy="3795109"/>
          </a:xfrm>
          <a:prstGeom prst="rect">
            <a:avLst/>
          </a:prstGeom>
        </p:spPr>
      </p:pic>
      <p:sp>
        <p:nvSpPr>
          <p:cNvPr id="23" name="Ορθογώνιο: Στρογγύλεμα γωνιών 22">
            <a:extLst>
              <a:ext uri="{FF2B5EF4-FFF2-40B4-BE49-F238E27FC236}">
                <a16:creationId xmlns:a16="http://schemas.microsoft.com/office/drawing/2014/main" id="{19F7EFB9-733C-9E4E-A702-B8E9047DF920}"/>
              </a:ext>
            </a:extLst>
          </p:cNvPr>
          <p:cNvSpPr/>
          <p:nvPr/>
        </p:nvSpPr>
        <p:spPr>
          <a:xfrm>
            <a:off x="4959457" y="5314974"/>
            <a:ext cx="11158780" cy="4813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ικόνα 2">
            <a:extLst>
              <a:ext uri="{FF2B5EF4-FFF2-40B4-BE49-F238E27FC236}">
                <a16:creationId xmlns:a16="http://schemas.microsoft.com/office/drawing/2014/main" id="{AC6253C4-869E-4F10-4C1A-3DEE7ED7E21E}"/>
              </a:ext>
            </a:extLst>
          </p:cNvPr>
          <p:cNvPicPr>
            <a:picLocks noChangeAspect="1"/>
          </p:cNvPicPr>
          <p:nvPr/>
        </p:nvPicPr>
        <p:blipFill>
          <a:blip r:embed="rId9"/>
          <a:stretch>
            <a:fillRect/>
          </a:stretch>
        </p:blipFill>
        <p:spPr>
          <a:xfrm>
            <a:off x="10238410" y="3439256"/>
            <a:ext cx="181000" cy="228632"/>
          </a:xfrm>
          <a:prstGeom prst="rect">
            <a:avLst/>
          </a:prstGeom>
        </p:spPr>
      </p:pic>
    </p:spTree>
    <p:extLst>
      <p:ext uri="{BB962C8B-B14F-4D97-AF65-F5344CB8AC3E}">
        <p14:creationId xmlns:p14="http://schemas.microsoft.com/office/powerpoint/2010/main" val="9412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8" presetID="26" presetClass="entr" presetSubtype="0" fill="hold" nodeType="withEffect">
                                  <p:stCondLst>
                                    <p:cond delay="30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870">
                                          <p:stCondLst>
                                            <p:cond delay="0"/>
                                          </p:stCondLst>
                                        </p:cTn>
                                        <p:tgtEl>
                                          <p:spTgt spid="10"/>
                                        </p:tgtEl>
                                      </p:cBhvr>
                                    </p:animEffect>
                                    <p:anim calcmode="lin" valueType="num">
                                      <p:cBhvr>
                                        <p:cTn id="11"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14"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15"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16" dur="39">
                                          <p:stCondLst>
                                            <p:cond delay="975"/>
                                          </p:stCondLst>
                                        </p:cTn>
                                        <p:tgtEl>
                                          <p:spTgt spid="10"/>
                                        </p:tgtEl>
                                      </p:cBhvr>
                                      <p:to x="100000" y="60000"/>
                                    </p:animScale>
                                    <p:animScale>
                                      <p:cBhvr>
                                        <p:cTn id="17" dur="249" decel="50000">
                                          <p:stCondLst>
                                            <p:cond delay="1014"/>
                                          </p:stCondLst>
                                        </p:cTn>
                                        <p:tgtEl>
                                          <p:spTgt spid="10"/>
                                        </p:tgtEl>
                                      </p:cBhvr>
                                      <p:to x="100000" y="100000"/>
                                    </p:animScale>
                                    <p:animScale>
                                      <p:cBhvr>
                                        <p:cTn id="18" dur="39">
                                          <p:stCondLst>
                                            <p:cond delay="1968"/>
                                          </p:stCondLst>
                                        </p:cTn>
                                        <p:tgtEl>
                                          <p:spTgt spid="10"/>
                                        </p:tgtEl>
                                      </p:cBhvr>
                                      <p:to x="100000" y="80000"/>
                                    </p:animScale>
                                    <p:animScale>
                                      <p:cBhvr>
                                        <p:cTn id="19" dur="249" decel="50000">
                                          <p:stCondLst>
                                            <p:cond delay="2007"/>
                                          </p:stCondLst>
                                        </p:cTn>
                                        <p:tgtEl>
                                          <p:spTgt spid="10"/>
                                        </p:tgtEl>
                                      </p:cBhvr>
                                      <p:to x="100000" y="100000"/>
                                    </p:animScale>
                                    <p:animScale>
                                      <p:cBhvr>
                                        <p:cTn id="20" dur="39">
                                          <p:stCondLst>
                                            <p:cond delay="2463"/>
                                          </p:stCondLst>
                                        </p:cTn>
                                        <p:tgtEl>
                                          <p:spTgt spid="10"/>
                                        </p:tgtEl>
                                      </p:cBhvr>
                                      <p:to x="100000" y="90000"/>
                                    </p:animScale>
                                    <p:animScale>
                                      <p:cBhvr>
                                        <p:cTn id="21" dur="249" decel="50000">
                                          <p:stCondLst>
                                            <p:cond delay="2502"/>
                                          </p:stCondLst>
                                        </p:cTn>
                                        <p:tgtEl>
                                          <p:spTgt spid="10"/>
                                        </p:tgtEl>
                                      </p:cBhvr>
                                      <p:to x="100000" y="100000"/>
                                    </p:animScale>
                                    <p:animScale>
                                      <p:cBhvr>
                                        <p:cTn id="22" dur="39">
                                          <p:stCondLst>
                                            <p:cond delay="2712"/>
                                          </p:stCondLst>
                                        </p:cTn>
                                        <p:tgtEl>
                                          <p:spTgt spid="10"/>
                                        </p:tgtEl>
                                      </p:cBhvr>
                                      <p:to x="100000" y="95000"/>
                                    </p:animScale>
                                    <p:animScale>
                                      <p:cBhvr>
                                        <p:cTn id="23" dur="249" decel="50000">
                                          <p:stCondLst>
                                            <p:cond delay="2751"/>
                                          </p:stCondLst>
                                        </p:cTn>
                                        <p:tgtEl>
                                          <p:spTgt spid="10"/>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3000"/>
                                        <p:tgtEl>
                                          <p:spTgt spid="19"/>
                                        </p:tgtEl>
                                      </p:cBhvr>
                                    </p:animEffect>
                                  </p:childTnLst>
                                </p:cTn>
                              </p:par>
                            </p:childTnLst>
                          </p:cTn>
                        </p:par>
                        <p:par>
                          <p:cTn id="29" fill="hold">
                            <p:stCondLst>
                              <p:cond delay="3000"/>
                            </p:stCondLst>
                            <p:childTnLst>
                              <p:par>
                                <p:cTn id="30" presetID="21" presetClass="entr" presetSubtype="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heel(1)">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F5831D97-6622-7CB1-6C36-6D369F77B7AA}"/>
              </a:ext>
            </a:extLst>
          </p:cNvPr>
          <p:cNvPicPr>
            <a:picLocks noChangeAspect="1"/>
          </p:cNvPicPr>
          <p:nvPr/>
        </p:nvPicPr>
        <p:blipFill>
          <a:blip r:embed="rId6"/>
          <a:stretch>
            <a:fillRect/>
          </a:stretch>
        </p:blipFill>
        <p:spPr>
          <a:xfrm>
            <a:off x="2014304" y="2446919"/>
            <a:ext cx="17499867" cy="4772691"/>
          </a:xfrm>
          <a:prstGeom prst="rect">
            <a:avLst/>
          </a:prstGeom>
          <a:effectLst>
            <a:glow rad="228600">
              <a:schemeClr val="bg1">
                <a:alpha val="40000"/>
              </a:schemeClr>
            </a:glow>
            <a:softEdge rad="12700"/>
          </a:effectLst>
        </p:spPr>
      </p:pic>
      <p:sp>
        <p:nvSpPr>
          <p:cNvPr id="4" name="Βέλος: Κάτω 3">
            <a:extLst>
              <a:ext uri="{FF2B5EF4-FFF2-40B4-BE49-F238E27FC236}">
                <a16:creationId xmlns:a16="http://schemas.microsoft.com/office/drawing/2014/main" id="{E5E932F2-69CF-D97E-1D63-0883C8B68B37}"/>
              </a:ext>
            </a:extLst>
          </p:cNvPr>
          <p:cNvSpPr/>
          <p:nvPr/>
        </p:nvSpPr>
        <p:spPr>
          <a:xfrm rot="16200000">
            <a:off x="885349" y="2340150"/>
            <a:ext cx="1105278" cy="124209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a:extLst>
              <a:ext uri="{FF2B5EF4-FFF2-40B4-BE49-F238E27FC236}">
                <a16:creationId xmlns:a16="http://schemas.microsoft.com/office/drawing/2014/main" id="{2B45A010-FF8E-F947-D0D8-15601A2A9D73}"/>
              </a:ext>
            </a:extLst>
          </p:cNvPr>
          <p:cNvSpPr/>
          <p:nvPr/>
        </p:nvSpPr>
        <p:spPr>
          <a:xfrm>
            <a:off x="2096814" y="2697725"/>
            <a:ext cx="1056290" cy="5269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1" name="Ομάδα 40">
            <a:extLst>
              <a:ext uri="{FF2B5EF4-FFF2-40B4-BE49-F238E27FC236}">
                <a16:creationId xmlns:a16="http://schemas.microsoft.com/office/drawing/2014/main" id="{0C285DCA-4C34-87E0-D13B-2508239573CE}"/>
              </a:ext>
            </a:extLst>
          </p:cNvPr>
          <p:cNvGrpSpPr/>
          <p:nvPr/>
        </p:nvGrpSpPr>
        <p:grpSpPr>
          <a:xfrm>
            <a:off x="2907222" y="7572505"/>
            <a:ext cx="5863240" cy="1062112"/>
            <a:chOff x="2728968" y="7599132"/>
            <a:chExt cx="5863240" cy="1062112"/>
          </a:xfrm>
        </p:grpSpPr>
        <p:sp>
          <p:nvSpPr>
            <p:cNvPr id="11" name="Ορθογώνιο: Στρογγύλεμα γωνιών 10">
              <a:extLst>
                <a:ext uri="{FF2B5EF4-FFF2-40B4-BE49-F238E27FC236}">
                  <a16:creationId xmlns:a16="http://schemas.microsoft.com/office/drawing/2014/main" id="{021235FE-40D9-B834-CD8E-58C47B03EEA4}"/>
                </a:ext>
              </a:extLst>
            </p:cNvPr>
            <p:cNvSpPr/>
            <p:nvPr/>
          </p:nvSpPr>
          <p:spPr>
            <a:xfrm>
              <a:off x="2728968" y="7599132"/>
              <a:ext cx="5863240" cy="1062112"/>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l-GR" sz="2800" b="1" dirty="0">
                  <a:solidFill>
                    <a:srgbClr val="0070C0"/>
                  </a:solidFill>
                  <a:latin typeface="Arial Black" panose="020B0A04020102020204" pitchFamily="34" charset="0"/>
                  <a:cs typeface="Arial" panose="020B0604020202020204" pitchFamily="34" charset="0"/>
                </a:rPr>
                <a:t>Με τη                          …</a:t>
              </a:r>
            </a:p>
          </p:txBody>
        </p:sp>
        <p:grpSp>
          <p:nvGrpSpPr>
            <p:cNvPr id="14" name="Google Shape;901;p37">
              <a:extLst>
                <a:ext uri="{FF2B5EF4-FFF2-40B4-BE49-F238E27FC236}">
                  <a16:creationId xmlns:a16="http://schemas.microsoft.com/office/drawing/2014/main" id="{D7C34BB3-1EE1-9D3B-56F8-04F2E7A18512}"/>
                </a:ext>
              </a:extLst>
            </p:cNvPr>
            <p:cNvGrpSpPr/>
            <p:nvPr/>
          </p:nvGrpSpPr>
          <p:grpSpPr>
            <a:xfrm>
              <a:off x="2918897" y="7765078"/>
              <a:ext cx="433426" cy="663743"/>
              <a:chOff x="6718575" y="2318624"/>
              <a:chExt cx="256950" cy="407376"/>
            </a:xfrm>
          </p:grpSpPr>
          <p:sp>
            <p:nvSpPr>
              <p:cNvPr id="17" name="Google Shape;902;p37">
                <a:extLst>
                  <a:ext uri="{FF2B5EF4-FFF2-40B4-BE49-F238E27FC236}">
                    <a16:creationId xmlns:a16="http://schemas.microsoft.com/office/drawing/2014/main" id="{F4F22151-7BB2-91D0-A149-0ADF2FCFCB42}"/>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3;p37">
                <a:extLst>
                  <a:ext uri="{FF2B5EF4-FFF2-40B4-BE49-F238E27FC236}">
                    <a16:creationId xmlns:a16="http://schemas.microsoft.com/office/drawing/2014/main" id="{C0666F4A-485F-99D7-65B2-59C1602D0FB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04;p37">
                <a:extLst>
                  <a:ext uri="{FF2B5EF4-FFF2-40B4-BE49-F238E27FC236}">
                    <a16:creationId xmlns:a16="http://schemas.microsoft.com/office/drawing/2014/main" id="{37E9B698-D41D-2DCD-F7B0-51D0E963E35A}"/>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5;p37">
                <a:extLst>
                  <a:ext uri="{FF2B5EF4-FFF2-40B4-BE49-F238E27FC236}">
                    <a16:creationId xmlns:a16="http://schemas.microsoft.com/office/drawing/2014/main" id="{79E5F84B-2D71-0D9E-5511-2F405FB457FC}"/>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06;p37">
                <a:extLst>
                  <a:ext uri="{FF2B5EF4-FFF2-40B4-BE49-F238E27FC236}">
                    <a16:creationId xmlns:a16="http://schemas.microsoft.com/office/drawing/2014/main" id="{423D238F-D4B4-37BC-B354-1B4FD86F7C47}"/>
                  </a:ext>
                </a:extLst>
              </p:cNvPr>
              <p:cNvSpPr/>
              <p:nvPr/>
            </p:nvSpPr>
            <p:spPr>
              <a:xfrm>
                <a:off x="6718575" y="2318624"/>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07;p37">
                <a:extLst>
                  <a:ext uri="{FF2B5EF4-FFF2-40B4-BE49-F238E27FC236}">
                    <a16:creationId xmlns:a16="http://schemas.microsoft.com/office/drawing/2014/main" id="{3BDF914D-B056-825D-EBEA-D99B28BD4D1A}"/>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08;p37">
                <a:extLst>
                  <a:ext uri="{FF2B5EF4-FFF2-40B4-BE49-F238E27FC236}">
                    <a16:creationId xmlns:a16="http://schemas.microsoft.com/office/drawing/2014/main" id="{73B1E0A4-3CA4-45BC-014F-121E1B306058}"/>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09;p37">
                <a:extLst>
                  <a:ext uri="{FF2B5EF4-FFF2-40B4-BE49-F238E27FC236}">
                    <a16:creationId xmlns:a16="http://schemas.microsoft.com/office/drawing/2014/main" id="{AB545AEF-8C17-0483-BFB6-A5A6BE0CE31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Ορθογώνιο: Στρογγύλεμα γωνιών 39">
              <a:extLst>
                <a:ext uri="{FF2B5EF4-FFF2-40B4-BE49-F238E27FC236}">
                  <a16:creationId xmlns:a16="http://schemas.microsoft.com/office/drawing/2014/main" id="{09D1E2A3-1F43-C7CE-5B40-E7C7DE80ADFE}"/>
                </a:ext>
              </a:extLst>
            </p:cNvPr>
            <p:cNvSpPr/>
            <p:nvPr/>
          </p:nvSpPr>
          <p:spPr>
            <a:xfrm>
              <a:off x="4631480" y="7825690"/>
              <a:ext cx="2858342" cy="582486"/>
            </a:xfrm>
            <a:prstGeom prst="roundRect">
              <a:avLst/>
            </a:prstGeom>
            <a:solidFill>
              <a:srgbClr val="0070C0"/>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Arial Black" panose="020B0A04020102020204" pitchFamily="34" charset="0"/>
                  <a:sym typeface="Wingdings" panose="05000000000000000000" pitchFamily="2" charset="2"/>
                </a:rPr>
                <a:t> Δημιουργία</a:t>
              </a:r>
              <a:endParaRPr lang="el-GR" sz="2400" b="1" dirty="0">
                <a:latin typeface="Arial Black" panose="020B0A04020102020204" pitchFamily="34" charset="0"/>
              </a:endParaRPr>
            </a:p>
          </p:txBody>
        </p:sp>
      </p:grpSp>
      <p:sp>
        <p:nvSpPr>
          <p:cNvPr id="42" name="Ορθογώνιο: Στρογγύλεμα γωνιών 41">
            <a:extLst>
              <a:ext uri="{FF2B5EF4-FFF2-40B4-BE49-F238E27FC236}">
                <a16:creationId xmlns:a16="http://schemas.microsoft.com/office/drawing/2014/main" id="{A62AF1A4-C187-394E-B3FE-4E326D4840AC}"/>
              </a:ext>
            </a:extLst>
          </p:cNvPr>
          <p:cNvSpPr/>
          <p:nvPr/>
        </p:nvSpPr>
        <p:spPr>
          <a:xfrm>
            <a:off x="2059037" y="8990210"/>
            <a:ext cx="9418260" cy="89890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Το </a:t>
            </a:r>
            <a:r>
              <a:rPr lang="el-GR" sz="2800" kern="1200" dirty="0">
                <a:latin typeface="Arial Black" panose="020B0A04020102020204" pitchFamily="34" charset="0"/>
                <a:cs typeface="Arial" panose="020B0604020202020204" pitchFamily="34" charset="0"/>
              </a:rPr>
              <a:t>Τμήμα Α</a:t>
            </a:r>
            <a:r>
              <a:rPr lang="el-GR" sz="2800" kern="1200" dirty="0">
                <a:latin typeface="Arial" panose="020B0604020202020204" pitchFamily="34" charset="0"/>
                <a:cs typeface="Arial" panose="020B0604020202020204" pitchFamily="34" charset="0"/>
              </a:rPr>
              <a:t> συμπληρώνεται με δεδομένα του Έργου</a:t>
            </a:r>
          </a:p>
        </p:txBody>
      </p:sp>
      <p:sp>
        <p:nvSpPr>
          <p:cNvPr id="43" name="Ορθογώνιο: Στρογγύλεμα γωνιών 42">
            <a:extLst>
              <a:ext uri="{FF2B5EF4-FFF2-40B4-BE49-F238E27FC236}">
                <a16:creationId xmlns:a16="http://schemas.microsoft.com/office/drawing/2014/main" id="{DBE32AB3-A50F-6B83-3BB7-234562FDF428}"/>
              </a:ext>
            </a:extLst>
          </p:cNvPr>
          <p:cNvSpPr/>
          <p:nvPr/>
        </p:nvSpPr>
        <p:spPr>
          <a:xfrm>
            <a:off x="1463786" y="10121534"/>
            <a:ext cx="14585511" cy="89890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Το </a:t>
            </a:r>
            <a:r>
              <a:rPr lang="el-GR" sz="2800" kern="1200" dirty="0">
                <a:latin typeface="Arial Black" panose="020B0A04020102020204" pitchFamily="34" charset="0"/>
                <a:cs typeface="Arial" panose="020B0604020202020204" pitchFamily="34" charset="0"/>
              </a:rPr>
              <a:t>Τμήμα Β</a:t>
            </a:r>
            <a:r>
              <a:rPr lang="el-GR" sz="2800" kern="1200" dirty="0">
                <a:latin typeface="Arial" panose="020B0604020202020204" pitchFamily="34" charset="0"/>
                <a:cs typeface="Arial" panose="020B0604020202020204" pitchFamily="34" charset="0"/>
              </a:rPr>
              <a:t> συμπληρώνεται με το ή τα αντικείμενα για τα οποία δηλώνουμε </a:t>
            </a:r>
            <a:r>
              <a:rPr lang="el-GR" sz="2800" b="1" u="sng" kern="1200" dirty="0">
                <a:solidFill>
                  <a:srgbClr val="FF0000"/>
                </a:solidFill>
                <a:latin typeface="Arial" panose="020B0604020202020204" pitchFamily="34" charset="0"/>
                <a:cs typeface="Arial" panose="020B0604020202020204" pitchFamily="34" charset="0"/>
              </a:rPr>
              <a:t>επίτευξη</a:t>
            </a:r>
          </a:p>
        </p:txBody>
      </p:sp>
      <p:sp>
        <p:nvSpPr>
          <p:cNvPr id="44" name="TextBox 43">
            <a:extLst>
              <a:ext uri="{FF2B5EF4-FFF2-40B4-BE49-F238E27FC236}">
                <a16:creationId xmlns:a16="http://schemas.microsoft.com/office/drawing/2014/main" id="{8745771C-71CF-B8D9-B047-2FFC661826C5}"/>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 </a:t>
            </a:r>
            <a:r>
              <a:rPr lang="el-GR" sz="3600" b="1" dirty="0">
                <a:solidFill>
                  <a:srgbClr val="FFCC00"/>
                </a:solidFill>
                <a:latin typeface="Arial Black" panose="020B0A04020102020204" pitchFamily="34" charset="0"/>
                <a:cs typeface="Arial" panose="020B0604020202020204" pitchFamily="34" charset="0"/>
              </a:rPr>
              <a:t>Πώς? (7/7)</a:t>
            </a:r>
            <a:endParaRPr lang="el-GR" sz="40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43735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1"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2000" fill="hold"/>
                                        <p:tgtEl>
                                          <p:spTgt spid="41"/>
                                        </p:tgtEl>
                                        <p:attrNameLst>
                                          <p:attrName>ppt_w</p:attrName>
                                        </p:attrNameLst>
                                      </p:cBhvr>
                                      <p:tavLst>
                                        <p:tav tm="0">
                                          <p:val>
                                            <p:fltVal val="0"/>
                                          </p:val>
                                        </p:tav>
                                        <p:tav tm="100000">
                                          <p:val>
                                            <p:strVal val="#ppt_w"/>
                                          </p:val>
                                        </p:tav>
                                      </p:tavLst>
                                    </p:anim>
                                    <p:anim calcmode="lin" valueType="num">
                                      <p:cBhvr>
                                        <p:cTn id="20" dur="2000" fill="hold"/>
                                        <p:tgtEl>
                                          <p:spTgt spid="41"/>
                                        </p:tgtEl>
                                        <p:attrNameLst>
                                          <p:attrName>ppt_h</p:attrName>
                                        </p:attrNameLst>
                                      </p:cBhvr>
                                      <p:tavLst>
                                        <p:tav tm="0">
                                          <p:val>
                                            <p:fltVal val="0"/>
                                          </p:val>
                                        </p:tav>
                                        <p:tav tm="100000">
                                          <p:val>
                                            <p:strVal val="#ppt_h"/>
                                          </p:val>
                                        </p:tav>
                                      </p:tavLst>
                                    </p:anim>
                                    <p:animEffect transition="in" filter="fade">
                                      <p:cBhvr>
                                        <p:cTn id="21" dur="2000"/>
                                        <p:tgtEl>
                                          <p:spTgt spid="41"/>
                                        </p:tgtEl>
                                      </p:cBhvr>
                                    </p:animEffect>
                                  </p:childTnLst>
                                </p:cTn>
                              </p:par>
                            </p:childTnLst>
                          </p:cTn>
                        </p:par>
                        <p:par>
                          <p:cTn id="22" fill="hold">
                            <p:stCondLst>
                              <p:cond delay="6000"/>
                            </p:stCondLst>
                            <p:childTnLst>
                              <p:par>
                                <p:cTn id="23" presetID="13" presetClass="entr" presetSubtype="16"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plus(in)">
                                      <p:cBhvr>
                                        <p:cTn id="25" dur="2000"/>
                                        <p:tgtEl>
                                          <p:spTgt spid="42"/>
                                        </p:tgtEl>
                                      </p:cBhvr>
                                    </p:animEffect>
                                  </p:childTnLst>
                                </p:cTn>
                              </p:par>
                            </p:childTnLst>
                          </p:cTn>
                        </p:par>
                        <p:par>
                          <p:cTn id="26" fill="hold">
                            <p:stCondLst>
                              <p:cond delay="8000"/>
                            </p:stCondLst>
                            <p:childTnLst>
                              <p:par>
                                <p:cTn id="27" presetID="13" presetClass="entr" presetSubtype="16"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plus(in)">
                                      <p:cBhvr>
                                        <p:cTn id="29"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42" grpId="0" animBg="1"/>
      <p:bldP spid="4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44" name="TextBox 43">
            <a:extLst>
              <a:ext uri="{FF2B5EF4-FFF2-40B4-BE49-F238E27FC236}">
                <a16:creationId xmlns:a16="http://schemas.microsoft.com/office/drawing/2014/main" id="{8745771C-71CF-B8D9-B047-2FFC661826C5}"/>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Α. Γενικά Στοιχεία</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475B905D-23B8-1E20-9EAB-68E38B57BEBF}"/>
              </a:ext>
            </a:extLst>
          </p:cNvPr>
          <p:cNvPicPr>
            <a:picLocks noChangeAspect="1"/>
          </p:cNvPicPr>
          <p:nvPr/>
        </p:nvPicPr>
        <p:blipFill>
          <a:blip r:embed="rId6"/>
          <a:stretch>
            <a:fillRect/>
          </a:stretch>
        </p:blipFill>
        <p:spPr>
          <a:xfrm>
            <a:off x="3768712" y="2333615"/>
            <a:ext cx="12628291" cy="5589830"/>
          </a:xfrm>
          <a:prstGeom prst="rect">
            <a:avLst/>
          </a:prstGeom>
          <a:effectLst>
            <a:glow rad="228600">
              <a:schemeClr val="bg1">
                <a:alpha val="40000"/>
              </a:schemeClr>
            </a:glow>
            <a:softEdge rad="12700"/>
          </a:effectLst>
        </p:spPr>
      </p:pic>
      <p:sp>
        <p:nvSpPr>
          <p:cNvPr id="4" name="Ορθογώνιο: Στρογγύλεμα γωνιών 3">
            <a:extLst>
              <a:ext uri="{FF2B5EF4-FFF2-40B4-BE49-F238E27FC236}">
                <a16:creationId xmlns:a16="http://schemas.microsoft.com/office/drawing/2014/main" id="{A5EFFC10-0FE7-241A-52ED-B276180B5B40}"/>
              </a:ext>
            </a:extLst>
          </p:cNvPr>
          <p:cNvSpPr/>
          <p:nvPr/>
        </p:nvSpPr>
        <p:spPr>
          <a:xfrm>
            <a:off x="15532255" y="2929358"/>
            <a:ext cx="831217" cy="35990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Στρογγύλεμα γωνιών 4">
            <a:extLst>
              <a:ext uri="{FF2B5EF4-FFF2-40B4-BE49-F238E27FC236}">
                <a16:creationId xmlns:a16="http://schemas.microsoft.com/office/drawing/2014/main" id="{262DFE12-6430-9074-F520-804738704F75}"/>
              </a:ext>
            </a:extLst>
          </p:cNvPr>
          <p:cNvSpPr/>
          <p:nvPr/>
        </p:nvSpPr>
        <p:spPr>
          <a:xfrm>
            <a:off x="12304947" y="4122282"/>
            <a:ext cx="2608716" cy="35990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Στρογγύλεμα γωνιών 5">
            <a:extLst>
              <a:ext uri="{FF2B5EF4-FFF2-40B4-BE49-F238E27FC236}">
                <a16:creationId xmlns:a16="http://schemas.microsoft.com/office/drawing/2014/main" id="{2EEE87E3-845D-8054-D3A8-7734C2ED5334}"/>
              </a:ext>
            </a:extLst>
          </p:cNvPr>
          <p:cNvSpPr/>
          <p:nvPr/>
        </p:nvSpPr>
        <p:spPr>
          <a:xfrm>
            <a:off x="6937094" y="4772120"/>
            <a:ext cx="6022163" cy="47903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BE92C4DE-52B3-3613-1306-B3F224167759}"/>
              </a:ext>
            </a:extLst>
          </p:cNvPr>
          <p:cNvSpPr/>
          <p:nvPr/>
        </p:nvSpPr>
        <p:spPr>
          <a:xfrm>
            <a:off x="5194166" y="2868616"/>
            <a:ext cx="494976" cy="481392"/>
          </a:xfrm>
          <a:prstGeom prst="ellipse">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C14ED0C3-C52A-0AD8-8DB6-EDA51C50069A}"/>
              </a:ext>
            </a:extLst>
          </p:cNvPr>
          <p:cNvSpPr/>
          <p:nvPr/>
        </p:nvSpPr>
        <p:spPr>
          <a:xfrm>
            <a:off x="5912575" y="4766976"/>
            <a:ext cx="494976" cy="481392"/>
          </a:xfrm>
          <a:prstGeom prst="ellipse">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AD502058-912D-F281-80E1-53533AAC4E70}"/>
              </a:ext>
            </a:extLst>
          </p:cNvPr>
          <p:cNvSpPr/>
          <p:nvPr/>
        </p:nvSpPr>
        <p:spPr>
          <a:xfrm>
            <a:off x="1828800" y="9206793"/>
            <a:ext cx="4578751" cy="742894"/>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Το</a:t>
            </a:r>
            <a:r>
              <a:rPr lang="en-US" sz="2800" kern="1200" dirty="0">
                <a:latin typeface="Arial" panose="020B0604020202020204" pitchFamily="34" charset="0"/>
                <a:cs typeface="Arial" panose="020B0604020202020204" pitchFamily="34" charset="0"/>
              </a:rPr>
              <a:t> </a:t>
            </a:r>
            <a:r>
              <a:rPr lang="el-GR" sz="2800" kern="1200" dirty="0">
                <a:latin typeface="Arial" panose="020B0604020202020204" pitchFamily="34" charset="0"/>
                <a:cs typeface="Arial" panose="020B0604020202020204" pitchFamily="34" charset="0"/>
              </a:rPr>
              <a:t>δελτίο λαμβάνει </a:t>
            </a:r>
            <a:r>
              <a:rPr lang="en-US" sz="2800" kern="1200" dirty="0">
                <a:latin typeface="Arial" panose="020B0604020202020204" pitchFamily="34" charset="0"/>
                <a:cs typeface="Arial" panose="020B0604020202020204" pitchFamily="34" charset="0"/>
              </a:rPr>
              <a:t>ID…</a:t>
            </a:r>
            <a:endParaRPr lang="el-GR" sz="2800" kern="1200" dirty="0">
              <a:latin typeface="Arial" panose="020B0604020202020204" pitchFamily="34" charset="0"/>
              <a:cs typeface="Arial" panose="020B0604020202020204" pitchFamily="34" charset="0"/>
            </a:endParaRPr>
          </a:p>
        </p:txBody>
      </p:sp>
      <p:sp>
        <p:nvSpPr>
          <p:cNvPr id="10" name="Ορθογώνιο: Στρογγύλεμα γωνιών 9">
            <a:extLst>
              <a:ext uri="{FF2B5EF4-FFF2-40B4-BE49-F238E27FC236}">
                <a16:creationId xmlns:a16="http://schemas.microsoft.com/office/drawing/2014/main" id="{E1D1CB1B-C3B9-FABE-FEF0-735780023A1C}"/>
              </a:ext>
            </a:extLst>
          </p:cNvPr>
          <p:cNvSpPr/>
          <p:nvPr/>
        </p:nvSpPr>
        <p:spPr>
          <a:xfrm>
            <a:off x="6725084" y="9190027"/>
            <a:ext cx="9475036" cy="742894"/>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a:t>
            </a:r>
            <a:r>
              <a:rPr lang="en-US" sz="2800" kern="1200" dirty="0">
                <a:latin typeface="Arial" panose="020B0604020202020204" pitchFamily="34" charset="0"/>
                <a:cs typeface="Arial" panose="020B0604020202020204" pitchFamily="34" charset="0"/>
              </a:rPr>
              <a:t>…</a:t>
            </a:r>
            <a:r>
              <a:rPr lang="el-GR" sz="2800" kern="1200" dirty="0">
                <a:latin typeface="Arial" panose="020B0604020202020204" pitchFamily="34" charset="0"/>
                <a:cs typeface="Arial" panose="020B0604020202020204" pitchFamily="34" charset="0"/>
              </a:rPr>
              <a:t>και εμφανίζει το ΤΔΕ από το οποίο άντλησε δεδομένα</a:t>
            </a:r>
          </a:p>
        </p:txBody>
      </p:sp>
      <p:sp>
        <p:nvSpPr>
          <p:cNvPr id="11" name="Ορθογώνιο: Στρογγύλεμα γωνιών 10">
            <a:extLst>
              <a:ext uri="{FF2B5EF4-FFF2-40B4-BE49-F238E27FC236}">
                <a16:creationId xmlns:a16="http://schemas.microsoft.com/office/drawing/2014/main" id="{E37F7767-EDC9-D041-B9BC-327D1A3DB370}"/>
              </a:ext>
            </a:extLst>
          </p:cNvPr>
          <p:cNvSpPr/>
          <p:nvPr/>
        </p:nvSpPr>
        <p:spPr>
          <a:xfrm>
            <a:off x="2151814" y="10158434"/>
            <a:ext cx="14622696" cy="742894"/>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Η </a:t>
            </a:r>
            <a:r>
              <a:rPr lang="el-GR" sz="2800" b="1" kern="1200" dirty="0">
                <a:solidFill>
                  <a:srgbClr val="FF0000"/>
                </a:solidFill>
                <a:latin typeface="Arial Black" panose="020B0A04020102020204" pitchFamily="34" charset="0"/>
                <a:cs typeface="Arial" panose="020B0604020202020204" pitchFamily="34" charset="0"/>
              </a:rPr>
              <a:t>Περίοδος Αναφοράς </a:t>
            </a:r>
            <a:r>
              <a:rPr lang="el-GR" sz="2800" kern="1200" dirty="0">
                <a:latin typeface="Arial" panose="020B0604020202020204" pitchFamily="34" charset="0"/>
                <a:cs typeface="Arial" panose="020B0604020202020204" pitchFamily="34" charset="0"/>
              </a:rPr>
              <a:t>συμπληρώνεται με βάση τον συνδυασμό </a:t>
            </a:r>
            <a:r>
              <a:rPr lang="el-GR" sz="2800" kern="1200" dirty="0">
                <a:latin typeface="Arial Black" panose="020B0A04020102020204" pitchFamily="34" charset="0"/>
                <a:cs typeface="Arial" panose="020B0604020202020204" pitchFamily="34" charset="0"/>
              </a:rPr>
              <a:t>Έτος &amp; Τρίμηνο </a:t>
            </a:r>
          </a:p>
        </p:txBody>
      </p:sp>
      <p:sp>
        <p:nvSpPr>
          <p:cNvPr id="14" name="Ορθογώνιο: Στρογγύλεμα γωνιών 13">
            <a:extLst>
              <a:ext uri="{FF2B5EF4-FFF2-40B4-BE49-F238E27FC236}">
                <a16:creationId xmlns:a16="http://schemas.microsoft.com/office/drawing/2014/main" id="{3E7EC26C-06E7-26D0-5DB9-F6FC1A246930}"/>
              </a:ext>
            </a:extLst>
          </p:cNvPr>
          <p:cNvSpPr/>
          <p:nvPr/>
        </p:nvSpPr>
        <p:spPr>
          <a:xfrm>
            <a:off x="1577424" y="8248688"/>
            <a:ext cx="13841252" cy="742894"/>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44000">
              <a:lnSpc>
                <a:spcPct val="150000"/>
              </a:lnSpc>
              <a:spcBef>
                <a:spcPts val="600"/>
              </a:spcBef>
              <a:spcAft>
                <a:spcPts val="600"/>
              </a:spcAft>
            </a:pPr>
            <a:r>
              <a:rPr lang="el-GR" sz="2800" kern="1200" dirty="0">
                <a:latin typeface="Arial" panose="020B0604020202020204" pitchFamily="34" charset="0"/>
                <a:cs typeface="Arial" panose="020B0604020202020204" pitchFamily="34" charset="0"/>
              </a:rPr>
              <a:t>✓ Εμφανίζονται το </a:t>
            </a:r>
            <a:r>
              <a:rPr lang="el-GR" sz="2800" kern="1200" dirty="0">
                <a:latin typeface="Arial Black" panose="020B0A04020102020204" pitchFamily="34" charset="0"/>
                <a:cs typeface="Arial" panose="020B0604020202020204" pitchFamily="34" charset="0"/>
              </a:rPr>
              <a:t>Έτος</a:t>
            </a:r>
            <a:r>
              <a:rPr lang="el-GR" sz="2800" kern="1200" dirty="0">
                <a:latin typeface="Arial" panose="020B0604020202020204" pitchFamily="34" charset="0"/>
                <a:cs typeface="Arial" panose="020B0604020202020204" pitchFamily="34" charset="0"/>
              </a:rPr>
              <a:t> και το </a:t>
            </a:r>
            <a:r>
              <a:rPr lang="el-GR" sz="2800" kern="1200" dirty="0">
                <a:latin typeface="Arial Black" panose="020B0A04020102020204" pitchFamily="34" charset="0"/>
                <a:cs typeface="Arial" panose="020B0604020202020204" pitchFamily="34" charset="0"/>
              </a:rPr>
              <a:t>Τρίμηνο</a:t>
            </a:r>
            <a:r>
              <a:rPr lang="el-GR" sz="2800" kern="1200" dirty="0">
                <a:latin typeface="Arial" panose="020B0604020202020204" pitchFamily="34" charset="0"/>
                <a:cs typeface="Arial" panose="020B0604020202020204" pitchFamily="34" charset="0"/>
              </a:rPr>
              <a:t> όπως καθορίστηκαν κατά τη </a:t>
            </a:r>
            <a:r>
              <a:rPr lang="el-GR" sz="2800" b="1" kern="1200" dirty="0">
                <a:solidFill>
                  <a:srgbClr val="0070C0"/>
                </a:solidFill>
                <a:latin typeface="Arial Black" panose="020B0A04020102020204" pitchFamily="34" charset="0"/>
                <a:cs typeface="Arial" panose="020B0604020202020204" pitchFamily="34" charset="0"/>
              </a:rPr>
              <a:t>Δημιουργία</a:t>
            </a:r>
            <a:r>
              <a:rPr lang="el-GR" sz="2800" kern="1200" dirty="0">
                <a:latin typeface="Arial Black" panose="020B0A04020102020204" pitchFamily="34" charset="0"/>
                <a:cs typeface="Arial" panose="020B0604020202020204" pitchFamily="34" charset="0"/>
              </a:rPr>
              <a:t> </a:t>
            </a:r>
          </a:p>
        </p:txBody>
      </p:sp>
      <p:sp>
        <p:nvSpPr>
          <p:cNvPr id="15" name="Οβάλ 14">
            <a:extLst>
              <a:ext uri="{FF2B5EF4-FFF2-40B4-BE49-F238E27FC236}">
                <a16:creationId xmlns:a16="http://schemas.microsoft.com/office/drawing/2014/main" id="{2DB8F87B-26F7-EA2B-BA7B-E7D10D8A7AFB}"/>
              </a:ext>
            </a:extLst>
          </p:cNvPr>
          <p:cNvSpPr/>
          <p:nvPr/>
        </p:nvSpPr>
        <p:spPr>
          <a:xfrm>
            <a:off x="16891425" y="4226625"/>
            <a:ext cx="3016816" cy="2856099"/>
          </a:xfrm>
          <a:prstGeom prst="ellipse">
            <a:avLst/>
          </a:prstGeom>
          <a:solidFill>
            <a:schemeClr val="bg1"/>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40000"/>
              </a:lnSpc>
              <a:spcBef>
                <a:spcPct val="0"/>
              </a:spcBef>
            </a:pPr>
            <a:r>
              <a:rPr lang="el-GR" sz="2000" b="1" dirty="0">
                <a:solidFill>
                  <a:srgbClr val="0070C0"/>
                </a:solidFill>
                <a:latin typeface="Arial" panose="020B0604020202020204" pitchFamily="34" charset="0"/>
                <a:cs typeface="Arial" panose="020B0604020202020204" pitchFamily="34" charset="0"/>
              </a:rPr>
              <a:t>Εμφανίζεται η </a:t>
            </a:r>
            <a:r>
              <a:rPr lang="el-GR" sz="2400" b="1" dirty="0">
                <a:solidFill>
                  <a:srgbClr val="FF0000"/>
                </a:solidFill>
                <a:latin typeface="Arial Black" panose="020B0A04020102020204" pitchFamily="34" charset="0"/>
                <a:cs typeface="Arial" panose="020B0604020202020204" pitchFamily="34" charset="0"/>
              </a:rPr>
              <a:t>Χρήση</a:t>
            </a:r>
            <a:r>
              <a:rPr lang="el-GR" sz="2000" b="1" dirty="0">
                <a:solidFill>
                  <a:srgbClr val="0070C0"/>
                </a:solidFill>
                <a:latin typeface="Arial" panose="020B0604020202020204" pitchFamily="34" charset="0"/>
                <a:cs typeface="Arial" panose="020B0604020202020204" pitchFamily="34" charset="0"/>
              </a:rPr>
              <a:t> </a:t>
            </a:r>
          </a:p>
          <a:p>
            <a:pPr marL="0" lvl="1" algn="ctr" defTabSz="755650">
              <a:lnSpc>
                <a:spcPct val="140000"/>
              </a:lnSpc>
              <a:spcBef>
                <a:spcPct val="0"/>
              </a:spcBef>
            </a:pPr>
            <a:r>
              <a:rPr lang="el-GR" sz="2000" b="1" dirty="0">
                <a:solidFill>
                  <a:srgbClr val="0070C0"/>
                </a:solidFill>
                <a:latin typeface="Arial" panose="020B0604020202020204" pitchFamily="34" charset="0"/>
                <a:cs typeface="Arial" panose="020B0604020202020204" pitchFamily="34" charset="0"/>
              </a:rPr>
              <a:t>για την οποία δημιουργήθηκε το Δελτίο </a:t>
            </a:r>
          </a:p>
        </p:txBody>
      </p:sp>
      <p:sp>
        <p:nvSpPr>
          <p:cNvPr id="17" name="Ορθογώνιο: Στρογγύλεμα γωνιών 16">
            <a:extLst>
              <a:ext uri="{FF2B5EF4-FFF2-40B4-BE49-F238E27FC236}">
                <a16:creationId xmlns:a16="http://schemas.microsoft.com/office/drawing/2014/main" id="{2B49BD76-8AE1-8817-0A75-3C874DB70E5F}"/>
              </a:ext>
            </a:extLst>
          </p:cNvPr>
          <p:cNvSpPr/>
          <p:nvPr/>
        </p:nvSpPr>
        <p:spPr>
          <a:xfrm>
            <a:off x="8267365" y="5360166"/>
            <a:ext cx="6502520" cy="479039"/>
          </a:xfrm>
          <a:prstGeom prst="roundRect">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845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0-#ppt_w/2"/>
                                          </p:val>
                                        </p:tav>
                                        <p:tav tm="100000">
                                          <p:val>
                                            <p:strVal val="#ppt_x"/>
                                          </p:val>
                                        </p:tav>
                                      </p:tavLst>
                                    </p:anim>
                                    <p:anim calcmode="lin" valueType="num">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6" presetClass="entr" presetSubtype="0"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par>
                                <p:cTn id="30" presetID="26" presetClass="entr" presetSubtype="0" fill="hold" grpId="0" nodeType="with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000" fill="hold"/>
                                        <p:tgtEl>
                                          <p:spTgt spid="9"/>
                                        </p:tgtEl>
                                        <p:attrNameLst>
                                          <p:attrName>ppt_x</p:attrName>
                                        </p:attrNameLst>
                                      </p:cBhvr>
                                      <p:tavLst>
                                        <p:tav tm="0">
                                          <p:val>
                                            <p:strVal val="0-#ppt_w/2"/>
                                          </p:val>
                                        </p:tav>
                                        <p:tav tm="100000">
                                          <p:val>
                                            <p:strVal val="#ppt_x"/>
                                          </p:val>
                                        </p:tav>
                                      </p:tavLst>
                                    </p:anim>
                                    <p:anim calcmode="lin" valueType="num">
                                      <p:cBhvr additive="base">
                                        <p:cTn id="51" dur="2000" fill="hold"/>
                                        <p:tgtEl>
                                          <p:spTgt spid="9"/>
                                        </p:tgtEl>
                                        <p:attrNameLst>
                                          <p:attrName>ppt_y</p:attrName>
                                        </p:attrNameLst>
                                      </p:cBhvr>
                                      <p:tavLst>
                                        <p:tav tm="0">
                                          <p:val>
                                            <p:strVal val="#ppt_y"/>
                                          </p:val>
                                        </p:tav>
                                        <p:tav tm="100000">
                                          <p:val>
                                            <p:strVal val="#ppt_y"/>
                                          </p:val>
                                        </p:tav>
                                      </p:tavLst>
                                    </p:anim>
                                  </p:childTnLst>
                                </p:cTn>
                              </p:par>
                              <p:par>
                                <p:cTn id="52" presetID="26" presetClass="entr" presetSubtype="0" fill="hold" grpId="0" nodeType="withEffect">
                                  <p:stCondLst>
                                    <p:cond delay="100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580">
                                          <p:stCondLst>
                                            <p:cond delay="0"/>
                                          </p:stCondLst>
                                        </p:cTn>
                                        <p:tgtEl>
                                          <p:spTgt spid="4"/>
                                        </p:tgtEl>
                                      </p:cBhvr>
                                    </p:animEffect>
                                    <p:anim calcmode="lin" valueType="num">
                                      <p:cBhvr>
                                        <p:cTn id="5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0" dur="26">
                                          <p:stCondLst>
                                            <p:cond delay="650"/>
                                          </p:stCondLst>
                                        </p:cTn>
                                        <p:tgtEl>
                                          <p:spTgt spid="4"/>
                                        </p:tgtEl>
                                      </p:cBhvr>
                                      <p:to x="100000" y="60000"/>
                                    </p:animScale>
                                    <p:animScale>
                                      <p:cBhvr>
                                        <p:cTn id="61" dur="166" decel="50000">
                                          <p:stCondLst>
                                            <p:cond delay="676"/>
                                          </p:stCondLst>
                                        </p:cTn>
                                        <p:tgtEl>
                                          <p:spTgt spid="4"/>
                                        </p:tgtEl>
                                      </p:cBhvr>
                                      <p:to x="100000" y="100000"/>
                                    </p:animScale>
                                    <p:animScale>
                                      <p:cBhvr>
                                        <p:cTn id="62" dur="26">
                                          <p:stCondLst>
                                            <p:cond delay="1312"/>
                                          </p:stCondLst>
                                        </p:cTn>
                                        <p:tgtEl>
                                          <p:spTgt spid="4"/>
                                        </p:tgtEl>
                                      </p:cBhvr>
                                      <p:to x="100000" y="80000"/>
                                    </p:animScale>
                                    <p:animScale>
                                      <p:cBhvr>
                                        <p:cTn id="63" dur="166" decel="50000">
                                          <p:stCondLst>
                                            <p:cond delay="1338"/>
                                          </p:stCondLst>
                                        </p:cTn>
                                        <p:tgtEl>
                                          <p:spTgt spid="4"/>
                                        </p:tgtEl>
                                      </p:cBhvr>
                                      <p:to x="100000" y="100000"/>
                                    </p:animScale>
                                    <p:animScale>
                                      <p:cBhvr>
                                        <p:cTn id="64" dur="26">
                                          <p:stCondLst>
                                            <p:cond delay="1642"/>
                                          </p:stCondLst>
                                        </p:cTn>
                                        <p:tgtEl>
                                          <p:spTgt spid="4"/>
                                        </p:tgtEl>
                                      </p:cBhvr>
                                      <p:to x="100000" y="90000"/>
                                    </p:animScale>
                                    <p:animScale>
                                      <p:cBhvr>
                                        <p:cTn id="65" dur="166" decel="50000">
                                          <p:stCondLst>
                                            <p:cond delay="1668"/>
                                          </p:stCondLst>
                                        </p:cTn>
                                        <p:tgtEl>
                                          <p:spTgt spid="4"/>
                                        </p:tgtEl>
                                      </p:cBhvr>
                                      <p:to x="100000" y="100000"/>
                                    </p:animScale>
                                    <p:animScale>
                                      <p:cBhvr>
                                        <p:cTn id="66" dur="26">
                                          <p:stCondLst>
                                            <p:cond delay="1808"/>
                                          </p:stCondLst>
                                        </p:cTn>
                                        <p:tgtEl>
                                          <p:spTgt spid="4"/>
                                        </p:tgtEl>
                                      </p:cBhvr>
                                      <p:to x="100000" y="95000"/>
                                    </p:animScale>
                                    <p:animScale>
                                      <p:cBhvr>
                                        <p:cTn id="67" dur="166" decel="50000">
                                          <p:stCondLst>
                                            <p:cond delay="1834"/>
                                          </p:stCondLst>
                                        </p:cTn>
                                        <p:tgtEl>
                                          <p:spTgt spid="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2100"/>
                                        <p:tgtEl>
                                          <p:spTgt spid="10"/>
                                        </p:tgtEl>
                                      </p:cBhvr>
                                    </p:animEffect>
                                  </p:childTnLst>
                                </p:cTn>
                              </p:par>
                              <p:par>
                                <p:cTn id="73" presetID="26" presetClass="entr" presetSubtype="0" fill="hold" grpId="0" nodeType="withEffect">
                                  <p:stCondLst>
                                    <p:cond delay="1000"/>
                                  </p:stCondLst>
                                  <p:childTnLst>
                                    <p:set>
                                      <p:cBhvr>
                                        <p:cTn id="74" dur="1" fill="hold">
                                          <p:stCondLst>
                                            <p:cond delay="0"/>
                                          </p:stCondLst>
                                        </p:cTn>
                                        <p:tgtEl>
                                          <p:spTgt spid="5"/>
                                        </p:tgtEl>
                                        <p:attrNameLst>
                                          <p:attrName>style.visibility</p:attrName>
                                        </p:attrNameLst>
                                      </p:cBhvr>
                                      <p:to>
                                        <p:strVal val="visible"/>
                                      </p:to>
                                    </p:set>
                                    <p:animEffect transition="in" filter="wipe(down)">
                                      <p:cBhvr>
                                        <p:cTn id="75" dur="580">
                                          <p:stCondLst>
                                            <p:cond delay="0"/>
                                          </p:stCondLst>
                                        </p:cTn>
                                        <p:tgtEl>
                                          <p:spTgt spid="5"/>
                                        </p:tgtEl>
                                      </p:cBhvr>
                                    </p:animEffect>
                                    <p:anim calcmode="lin" valueType="num">
                                      <p:cBhvr>
                                        <p:cTn id="7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tgtEl>
                                      </p:cBhvr>
                                      <p:to x="100000" y="60000"/>
                                    </p:animScale>
                                    <p:animScale>
                                      <p:cBhvr>
                                        <p:cTn id="82" dur="166" decel="50000">
                                          <p:stCondLst>
                                            <p:cond delay="676"/>
                                          </p:stCondLst>
                                        </p:cTn>
                                        <p:tgtEl>
                                          <p:spTgt spid="5"/>
                                        </p:tgtEl>
                                      </p:cBhvr>
                                      <p:to x="100000" y="100000"/>
                                    </p:animScale>
                                    <p:animScale>
                                      <p:cBhvr>
                                        <p:cTn id="83" dur="26">
                                          <p:stCondLst>
                                            <p:cond delay="1312"/>
                                          </p:stCondLst>
                                        </p:cTn>
                                        <p:tgtEl>
                                          <p:spTgt spid="5"/>
                                        </p:tgtEl>
                                      </p:cBhvr>
                                      <p:to x="100000" y="80000"/>
                                    </p:animScale>
                                    <p:animScale>
                                      <p:cBhvr>
                                        <p:cTn id="84" dur="166" decel="50000">
                                          <p:stCondLst>
                                            <p:cond delay="1338"/>
                                          </p:stCondLst>
                                        </p:cTn>
                                        <p:tgtEl>
                                          <p:spTgt spid="5"/>
                                        </p:tgtEl>
                                      </p:cBhvr>
                                      <p:to x="100000" y="100000"/>
                                    </p:animScale>
                                    <p:animScale>
                                      <p:cBhvr>
                                        <p:cTn id="85" dur="26">
                                          <p:stCondLst>
                                            <p:cond delay="1642"/>
                                          </p:stCondLst>
                                        </p:cTn>
                                        <p:tgtEl>
                                          <p:spTgt spid="5"/>
                                        </p:tgtEl>
                                      </p:cBhvr>
                                      <p:to x="100000" y="90000"/>
                                    </p:animScale>
                                    <p:animScale>
                                      <p:cBhvr>
                                        <p:cTn id="86" dur="166" decel="50000">
                                          <p:stCondLst>
                                            <p:cond delay="1668"/>
                                          </p:stCondLst>
                                        </p:cTn>
                                        <p:tgtEl>
                                          <p:spTgt spid="5"/>
                                        </p:tgtEl>
                                      </p:cBhvr>
                                      <p:to x="100000" y="100000"/>
                                    </p:animScale>
                                    <p:animScale>
                                      <p:cBhvr>
                                        <p:cTn id="87" dur="26">
                                          <p:stCondLst>
                                            <p:cond delay="1808"/>
                                          </p:stCondLst>
                                        </p:cTn>
                                        <p:tgtEl>
                                          <p:spTgt spid="5"/>
                                        </p:tgtEl>
                                      </p:cBhvr>
                                      <p:to x="100000" y="95000"/>
                                    </p:animScale>
                                    <p:animScale>
                                      <p:cBhvr>
                                        <p:cTn id="88" dur="166" decel="50000">
                                          <p:stCondLst>
                                            <p:cond delay="1834"/>
                                          </p:stCondLst>
                                        </p:cTn>
                                        <p:tgtEl>
                                          <p:spTgt spid="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2000" fill="hold"/>
                                        <p:tgtEl>
                                          <p:spTgt spid="11"/>
                                        </p:tgtEl>
                                        <p:attrNameLst>
                                          <p:attrName>ppt_w</p:attrName>
                                        </p:attrNameLst>
                                      </p:cBhvr>
                                      <p:tavLst>
                                        <p:tav tm="0">
                                          <p:val>
                                            <p:fltVal val="0"/>
                                          </p:val>
                                        </p:tav>
                                        <p:tav tm="100000">
                                          <p:val>
                                            <p:strVal val="#ppt_w"/>
                                          </p:val>
                                        </p:tav>
                                      </p:tavLst>
                                    </p:anim>
                                    <p:anim calcmode="lin" valueType="num">
                                      <p:cBhvr>
                                        <p:cTn id="94" dur="2000" fill="hold"/>
                                        <p:tgtEl>
                                          <p:spTgt spid="11"/>
                                        </p:tgtEl>
                                        <p:attrNameLst>
                                          <p:attrName>ppt_h</p:attrName>
                                        </p:attrNameLst>
                                      </p:cBhvr>
                                      <p:tavLst>
                                        <p:tav tm="0">
                                          <p:val>
                                            <p:fltVal val="0"/>
                                          </p:val>
                                        </p:tav>
                                        <p:tav tm="100000">
                                          <p:val>
                                            <p:strVal val="#ppt_h"/>
                                          </p:val>
                                        </p:tav>
                                      </p:tavLst>
                                    </p:anim>
                                    <p:animEffect transition="in" filter="fade">
                                      <p:cBhvr>
                                        <p:cTn id="95" dur="2000"/>
                                        <p:tgtEl>
                                          <p:spTgt spid="11"/>
                                        </p:tgtEl>
                                      </p:cBhvr>
                                    </p:animEffect>
                                  </p:childTnLst>
                                </p:cTn>
                              </p:par>
                              <p:par>
                                <p:cTn id="96" presetID="53" presetClass="entr" presetSubtype="16" fill="hold" grpId="0" nodeType="withEffect">
                                  <p:stCondLst>
                                    <p:cond delay="1000"/>
                                  </p:stCondLst>
                                  <p:childTnLst>
                                    <p:set>
                                      <p:cBhvr>
                                        <p:cTn id="97" dur="1" fill="hold">
                                          <p:stCondLst>
                                            <p:cond delay="0"/>
                                          </p:stCondLst>
                                        </p:cTn>
                                        <p:tgtEl>
                                          <p:spTgt spid="6"/>
                                        </p:tgtEl>
                                        <p:attrNameLst>
                                          <p:attrName>style.visibility</p:attrName>
                                        </p:attrNameLst>
                                      </p:cBhvr>
                                      <p:to>
                                        <p:strVal val="visible"/>
                                      </p:to>
                                    </p:set>
                                    <p:anim calcmode="lin" valueType="num">
                                      <p:cBhvr>
                                        <p:cTn id="98" dur="2000" fill="hold"/>
                                        <p:tgtEl>
                                          <p:spTgt spid="6"/>
                                        </p:tgtEl>
                                        <p:attrNameLst>
                                          <p:attrName>ppt_w</p:attrName>
                                        </p:attrNameLst>
                                      </p:cBhvr>
                                      <p:tavLst>
                                        <p:tav tm="0">
                                          <p:val>
                                            <p:fltVal val="0"/>
                                          </p:val>
                                        </p:tav>
                                        <p:tav tm="100000">
                                          <p:val>
                                            <p:strVal val="#ppt_w"/>
                                          </p:val>
                                        </p:tav>
                                      </p:tavLst>
                                    </p:anim>
                                    <p:anim calcmode="lin" valueType="num">
                                      <p:cBhvr>
                                        <p:cTn id="99" dur="2000" fill="hold"/>
                                        <p:tgtEl>
                                          <p:spTgt spid="6"/>
                                        </p:tgtEl>
                                        <p:attrNameLst>
                                          <p:attrName>ppt_h</p:attrName>
                                        </p:attrNameLst>
                                      </p:cBhvr>
                                      <p:tavLst>
                                        <p:tav tm="0">
                                          <p:val>
                                            <p:fltVal val="0"/>
                                          </p:val>
                                        </p:tav>
                                        <p:tav tm="100000">
                                          <p:val>
                                            <p:strVal val="#ppt_h"/>
                                          </p:val>
                                        </p:tav>
                                      </p:tavLst>
                                    </p:anim>
                                    <p:animEffect transition="in" filter="fade">
                                      <p:cBhvr>
                                        <p:cTn id="100" dur="2000"/>
                                        <p:tgtEl>
                                          <p:spTgt spid="6"/>
                                        </p:tgtEl>
                                      </p:cBhvr>
                                    </p:animEffect>
                                  </p:childTnLst>
                                </p:cTn>
                              </p:par>
                            </p:childTnLst>
                          </p:cTn>
                        </p:par>
                      </p:childTnLst>
                    </p:cTn>
                  </p:par>
                  <p:par>
                    <p:cTn id="101" fill="hold">
                      <p:stCondLst>
                        <p:cond delay="indefinite"/>
                      </p:stCondLst>
                      <p:childTnLst>
                        <p:par>
                          <p:cTn id="102" fill="hold">
                            <p:stCondLst>
                              <p:cond delay="0"/>
                            </p:stCondLst>
                            <p:childTnLst>
                              <p:par>
                                <p:cTn id="103" presetID="45"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000"/>
                                        <p:tgtEl>
                                          <p:spTgt spid="15"/>
                                        </p:tgtEl>
                                      </p:cBhvr>
                                    </p:animEffect>
                                    <p:anim calcmode="lin" valueType="num">
                                      <p:cBhvr>
                                        <p:cTn id="106" dur="2000" fill="hold"/>
                                        <p:tgtEl>
                                          <p:spTgt spid="15"/>
                                        </p:tgtEl>
                                        <p:attrNameLst>
                                          <p:attrName>ppt_w</p:attrName>
                                        </p:attrNameLst>
                                      </p:cBhvr>
                                      <p:tavLst>
                                        <p:tav tm="0" fmla="#ppt_w*sin(2.5*pi*$)">
                                          <p:val>
                                            <p:fltVal val="0"/>
                                          </p:val>
                                        </p:tav>
                                        <p:tav tm="100000">
                                          <p:val>
                                            <p:fltVal val="1"/>
                                          </p:val>
                                        </p:tav>
                                      </p:tavLst>
                                    </p:anim>
                                    <p:anim calcmode="lin" valueType="num">
                                      <p:cBhvr>
                                        <p:cTn id="107" dur="2000" fill="hold"/>
                                        <p:tgtEl>
                                          <p:spTgt spid="15"/>
                                        </p:tgtEl>
                                        <p:attrNameLst>
                                          <p:attrName>ppt_h</p:attrName>
                                        </p:attrNameLst>
                                      </p:cBhvr>
                                      <p:tavLst>
                                        <p:tav tm="0">
                                          <p:val>
                                            <p:strVal val="#ppt_h"/>
                                          </p:val>
                                        </p:tav>
                                        <p:tav tm="100000">
                                          <p:val>
                                            <p:strVal val="#ppt_h"/>
                                          </p:val>
                                        </p:tav>
                                      </p:tavLst>
                                    </p:anim>
                                  </p:childTnLst>
                                </p:cTn>
                              </p:par>
                              <p:par>
                                <p:cTn id="108" presetID="53" presetClass="entr" presetSubtype="16" fill="hold" grpId="0" nodeType="withEffect">
                                  <p:stCondLst>
                                    <p:cond delay="1000"/>
                                  </p:stCondLst>
                                  <p:childTnLst>
                                    <p:set>
                                      <p:cBhvr>
                                        <p:cTn id="109" dur="1" fill="hold">
                                          <p:stCondLst>
                                            <p:cond delay="0"/>
                                          </p:stCondLst>
                                        </p:cTn>
                                        <p:tgtEl>
                                          <p:spTgt spid="17"/>
                                        </p:tgtEl>
                                        <p:attrNameLst>
                                          <p:attrName>style.visibility</p:attrName>
                                        </p:attrNameLst>
                                      </p:cBhvr>
                                      <p:to>
                                        <p:strVal val="visible"/>
                                      </p:to>
                                    </p:set>
                                    <p:anim calcmode="lin" valueType="num">
                                      <p:cBhvr>
                                        <p:cTn id="110" dur="2000" fill="hold"/>
                                        <p:tgtEl>
                                          <p:spTgt spid="17"/>
                                        </p:tgtEl>
                                        <p:attrNameLst>
                                          <p:attrName>ppt_w</p:attrName>
                                        </p:attrNameLst>
                                      </p:cBhvr>
                                      <p:tavLst>
                                        <p:tav tm="0">
                                          <p:val>
                                            <p:fltVal val="0"/>
                                          </p:val>
                                        </p:tav>
                                        <p:tav tm="100000">
                                          <p:val>
                                            <p:strVal val="#ppt_w"/>
                                          </p:val>
                                        </p:tav>
                                      </p:tavLst>
                                    </p:anim>
                                    <p:anim calcmode="lin" valueType="num">
                                      <p:cBhvr>
                                        <p:cTn id="111" dur="2000" fill="hold"/>
                                        <p:tgtEl>
                                          <p:spTgt spid="17"/>
                                        </p:tgtEl>
                                        <p:attrNameLst>
                                          <p:attrName>ppt_h</p:attrName>
                                        </p:attrNameLst>
                                      </p:cBhvr>
                                      <p:tavLst>
                                        <p:tav tm="0">
                                          <p:val>
                                            <p:fltVal val="0"/>
                                          </p:val>
                                        </p:tav>
                                        <p:tav tm="100000">
                                          <p:val>
                                            <p:strVal val="#ppt_h"/>
                                          </p:val>
                                        </p:tav>
                                      </p:tavLst>
                                    </p:anim>
                                    <p:animEffect transition="in" filter="fade">
                                      <p:cBhvr>
                                        <p:cTn id="1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4" grpId="0" animBg="1"/>
      <p:bldP spid="15" grpId="0" animBg="1"/>
      <p:bldP spid="1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44" name="TextBox 43">
            <a:extLst>
              <a:ext uri="{FF2B5EF4-FFF2-40B4-BE49-F238E27FC236}">
                <a16:creationId xmlns:a16="http://schemas.microsoft.com/office/drawing/2014/main" id="{8745771C-71CF-B8D9-B047-2FFC661826C5}"/>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Β. Δήλωση Επίτευξης</a:t>
            </a:r>
            <a:endParaRPr lang="en-US" sz="4000" b="1" dirty="0">
              <a:solidFill>
                <a:schemeClr val="bg1"/>
              </a:solidFill>
              <a:latin typeface="Arial" panose="020B0604020202020204" pitchFamily="34" charset="0"/>
              <a:cs typeface="Arial" panose="020B0604020202020204" pitchFamily="34" charset="0"/>
            </a:endParaRPr>
          </a:p>
        </p:txBody>
      </p:sp>
      <p:sp>
        <p:nvSpPr>
          <p:cNvPr id="42" name="Ορθογώνιο 41">
            <a:extLst>
              <a:ext uri="{FF2B5EF4-FFF2-40B4-BE49-F238E27FC236}">
                <a16:creationId xmlns:a16="http://schemas.microsoft.com/office/drawing/2014/main" id="{0016741C-742C-0E8C-5B28-81D689B17D71}"/>
              </a:ext>
            </a:extLst>
          </p:cNvPr>
          <p:cNvSpPr/>
          <p:nvPr/>
        </p:nvSpPr>
        <p:spPr>
          <a:xfrm>
            <a:off x="3832109" y="1347912"/>
            <a:ext cx="10527237" cy="523220"/>
          </a:xfrm>
          <a:prstGeom prst="rect">
            <a:avLst/>
          </a:prstGeom>
        </p:spPr>
        <p:txBody>
          <a:bodyPr wrap="square">
            <a:spAutoFit/>
          </a:bodyPr>
          <a:lstStyle/>
          <a:p>
            <a:r>
              <a:rPr lang="el-GR" sz="2800" b="1" dirty="0">
                <a:solidFill>
                  <a:srgbClr val="FFC000"/>
                </a:solidFill>
                <a:latin typeface="Arial Black" panose="020B0A04020102020204" pitchFamily="34" charset="0"/>
                <a:ea typeface="Tahoma" panose="020B0604030504040204" pitchFamily="34" charset="0"/>
                <a:cs typeface="Arial" panose="020B0604020202020204" pitchFamily="34" charset="0"/>
              </a:rPr>
              <a:t>ΟΡΟΣΗΜΟ – ΒΗΜΑ ΠΑΡΑΚΟΛΟΥΘΗΣΗΣ ΟΡΟΣΗΜΟΥ </a:t>
            </a:r>
          </a:p>
        </p:txBody>
      </p:sp>
      <p:pic>
        <p:nvPicPr>
          <p:cNvPr id="7" name="Εικόνα 6">
            <a:extLst>
              <a:ext uri="{FF2B5EF4-FFF2-40B4-BE49-F238E27FC236}">
                <a16:creationId xmlns:a16="http://schemas.microsoft.com/office/drawing/2014/main" id="{B1639A7A-F322-F9C9-0263-E6DCE3C9AA36}"/>
              </a:ext>
            </a:extLst>
          </p:cNvPr>
          <p:cNvPicPr>
            <a:picLocks noChangeAspect="1"/>
          </p:cNvPicPr>
          <p:nvPr/>
        </p:nvPicPr>
        <p:blipFill>
          <a:blip r:embed="rId6"/>
          <a:stretch>
            <a:fillRect/>
          </a:stretch>
        </p:blipFill>
        <p:spPr>
          <a:xfrm>
            <a:off x="2398450" y="2322745"/>
            <a:ext cx="16243044" cy="4840055"/>
          </a:xfrm>
          <a:prstGeom prst="rect">
            <a:avLst/>
          </a:prstGeom>
          <a:effectLst>
            <a:glow rad="228600">
              <a:schemeClr val="bg1">
                <a:alpha val="40000"/>
              </a:schemeClr>
            </a:glow>
            <a:softEdge rad="12700"/>
          </a:effectLst>
        </p:spPr>
      </p:pic>
      <p:pic>
        <p:nvPicPr>
          <p:cNvPr id="9" name="Εικόνα 8">
            <a:extLst>
              <a:ext uri="{FF2B5EF4-FFF2-40B4-BE49-F238E27FC236}">
                <a16:creationId xmlns:a16="http://schemas.microsoft.com/office/drawing/2014/main" id="{F1D7EF76-30BA-1B5B-4D74-36EB69F35A97}"/>
              </a:ext>
            </a:extLst>
          </p:cNvPr>
          <p:cNvPicPr>
            <a:picLocks noChangeAspect="1"/>
          </p:cNvPicPr>
          <p:nvPr/>
        </p:nvPicPr>
        <p:blipFill>
          <a:blip r:embed="rId7"/>
          <a:stretch>
            <a:fillRect/>
          </a:stretch>
        </p:blipFill>
        <p:spPr>
          <a:xfrm>
            <a:off x="5048237" y="4057527"/>
            <a:ext cx="10943469" cy="5889004"/>
          </a:xfrm>
          <a:prstGeom prst="rect">
            <a:avLst/>
          </a:prstGeom>
          <a:effectLst>
            <a:glow rad="228600">
              <a:srgbClr val="FF0000">
                <a:alpha val="40000"/>
              </a:srgbClr>
            </a:glow>
            <a:softEdge rad="12700"/>
          </a:effectLst>
        </p:spPr>
      </p:pic>
      <p:sp>
        <p:nvSpPr>
          <p:cNvPr id="19" name="Οβάλ 18">
            <a:extLst>
              <a:ext uri="{FF2B5EF4-FFF2-40B4-BE49-F238E27FC236}">
                <a16:creationId xmlns:a16="http://schemas.microsoft.com/office/drawing/2014/main" id="{2341EDEC-6BD5-B656-B0D1-E0B2358F331A}"/>
              </a:ext>
            </a:extLst>
          </p:cNvPr>
          <p:cNvSpPr/>
          <p:nvPr/>
        </p:nvSpPr>
        <p:spPr>
          <a:xfrm>
            <a:off x="17438146" y="6101618"/>
            <a:ext cx="598921" cy="582484"/>
          </a:xfrm>
          <a:prstGeom prst="ellipse">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Ορθογώνιο: Στρογγύλεμα γωνιών 21">
            <a:extLst>
              <a:ext uri="{FF2B5EF4-FFF2-40B4-BE49-F238E27FC236}">
                <a16:creationId xmlns:a16="http://schemas.microsoft.com/office/drawing/2014/main" id="{065A6B9A-79A8-5B2F-8C55-771A1956B2A7}"/>
              </a:ext>
            </a:extLst>
          </p:cNvPr>
          <p:cNvSpPr/>
          <p:nvPr/>
        </p:nvSpPr>
        <p:spPr>
          <a:xfrm>
            <a:off x="5297388" y="6101447"/>
            <a:ext cx="3633207" cy="3624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6E33955C-28FF-D26D-5837-A27E3159B859}"/>
              </a:ext>
            </a:extLst>
          </p:cNvPr>
          <p:cNvSpPr/>
          <p:nvPr/>
        </p:nvSpPr>
        <p:spPr>
          <a:xfrm>
            <a:off x="5289368" y="6591531"/>
            <a:ext cx="3633207" cy="3624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4" name="Εικόνα 23">
            <a:extLst>
              <a:ext uri="{FF2B5EF4-FFF2-40B4-BE49-F238E27FC236}">
                <a16:creationId xmlns:a16="http://schemas.microsoft.com/office/drawing/2014/main" id="{9FDE658D-4258-CD57-6CFD-3CB871F3FE6E}"/>
              </a:ext>
            </a:extLst>
          </p:cNvPr>
          <p:cNvPicPr>
            <a:picLocks noChangeAspect="1"/>
          </p:cNvPicPr>
          <p:nvPr/>
        </p:nvPicPr>
        <p:blipFill rotWithShape="1">
          <a:blip r:embed="rId8"/>
          <a:srcRect l="20724" t="51276" r="67810" b="33705"/>
          <a:stretch/>
        </p:blipFill>
        <p:spPr>
          <a:xfrm>
            <a:off x="10321901" y="5383629"/>
            <a:ext cx="3329588" cy="2453380"/>
          </a:xfrm>
          <a:prstGeom prst="rect">
            <a:avLst/>
          </a:prstGeom>
          <a:ln>
            <a:noFill/>
          </a:ln>
          <a:effectLst>
            <a:glow rad="228600">
              <a:srgbClr val="2A63A8">
                <a:alpha val="40000"/>
              </a:srgbClr>
            </a:glow>
            <a:softEdge rad="12700"/>
          </a:effectLst>
        </p:spPr>
      </p:pic>
      <p:grpSp>
        <p:nvGrpSpPr>
          <p:cNvPr id="34" name="Ομάδα 33">
            <a:extLst>
              <a:ext uri="{FF2B5EF4-FFF2-40B4-BE49-F238E27FC236}">
                <a16:creationId xmlns:a16="http://schemas.microsoft.com/office/drawing/2014/main" id="{F6F972DC-442C-0470-2A74-59813827FD84}"/>
              </a:ext>
            </a:extLst>
          </p:cNvPr>
          <p:cNvGrpSpPr/>
          <p:nvPr/>
        </p:nvGrpSpPr>
        <p:grpSpPr>
          <a:xfrm>
            <a:off x="10303424" y="6137176"/>
            <a:ext cx="1983729" cy="1647363"/>
            <a:chOff x="10751145" y="6408222"/>
            <a:chExt cx="1983729" cy="1647363"/>
          </a:xfrm>
        </p:grpSpPr>
        <p:sp>
          <p:nvSpPr>
            <p:cNvPr id="29" name="Ορθογώνιο: Στρογγύλεμα γωνιών 28">
              <a:extLst>
                <a:ext uri="{FF2B5EF4-FFF2-40B4-BE49-F238E27FC236}">
                  <a16:creationId xmlns:a16="http://schemas.microsoft.com/office/drawing/2014/main" id="{9F8F9144-7CCB-5586-CCFB-678DA7BA2746}"/>
                </a:ext>
              </a:extLst>
            </p:cNvPr>
            <p:cNvSpPr/>
            <p:nvPr/>
          </p:nvSpPr>
          <p:spPr>
            <a:xfrm>
              <a:off x="10751145" y="7653191"/>
              <a:ext cx="1703995" cy="4023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Στρογγύλεμα γωνιών 29">
              <a:extLst>
                <a:ext uri="{FF2B5EF4-FFF2-40B4-BE49-F238E27FC236}">
                  <a16:creationId xmlns:a16="http://schemas.microsoft.com/office/drawing/2014/main" id="{6BDA2DDC-02EC-047B-6271-49658BDF8A3B}"/>
                </a:ext>
              </a:extLst>
            </p:cNvPr>
            <p:cNvSpPr/>
            <p:nvPr/>
          </p:nvSpPr>
          <p:spPr>
            <a:xfrm>
              <a:off x="10769622" y="6408222"/>
              <a:ext cx="1703995" cy="4023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Δεξιά αγκύλη 30">
              <a:extLst>
                <a:ext uri="{FF2B5EF4-FFF2-40B4-BE49-F238E27FC236}">
                  <a16:creationId xmlns:a16="http://schemas.microsoft.com/office/drawing/2014/main" id="{FA1325F0-6F9B-3EDF-000C-F89ED976ECD2}"/>
                </a:ext>
              </a:extLst>
            </p:cNvPr>
            <p:cNvSpPr/>
            <p:nvPr/>
          </p:nvSpPr>
          <p:spPr>
            <a:xfrm>
              <a:off x="12473617" y="6537175"/>
              <a:ext cx="261257" cy="1288185"/>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35" name="TextBox 34">
            <a:extLst>
              <a:ext uri="{FF2B5EF4-FFF2-40B4-BE49-F238E27FC236}">
                <a16:creationId xmlns:a16="http://schemas.microsoft.com/office/drawing/2014/main" id="{D461BBE9-768F-9CCC-3894-A1668008333C}"/>
              </a:ext>
            </a:extLst>
          </p:cNvPr>
          <p:cNvSpPr txBox="1"/>
          <p:nvPr/>
        </p:nvSpPr>
        <p:spPr>
          <a:xfrm>
            <a:off x="12305630" y="6628489"/>
            <a:ext cx="2857501" cy="369332"/>
          </a:xfrm>
          <a:prstGeom prst="rect">
            <a:avLst/>
          </a:prstGeom>
          <a:noFill/>
        </p:spPr>
        <p:txBody>
          <a:bodyPr wrap="square" rtlCol="0">
            <a:spAutoFit/>
          </a:bodyPr>
          <a:lstStyle/>
          <a:p>
            <a:r>
              <a:rPr lang="el-GR" dirty="0">
                <a:solidFill>
                  <a:schemeClr val="tx1">
                    <a:lumMod val="65000"/>
                    <a:lumOff val="35000"/>
                  </a:schemeClr>
                </a:solidFill>
                <a:effectLst>
                  <a:glow rad="101600">
                    <a:srgbClr val="FF0000">
                      <a:alpha val="40000"/>
                    </a:srgbClr>
                  </a:glow>
                </a:effectLst>
                <a:latin typeface="Arial Black" panose="020B0A04020102020204" pitchFamily="34" charset="0"/>
              </a:rPr>
              <a:t>ΑΙΤΗΜΑ ΠΛΗΡΩΜΗΣ</a:t>
            </a:r>
          </a:p>
        </p:txBody>
      </p:sp>
      <p:grpSp>
        <p:nvGrpSpPr>
          <p:cNvPr id="40" name="Ομάδα 39">
            <a:extLst>
              <a:ext uri="{FF2B5EF4-FFF2-40B4-BE49-F238E27FC236}">
                <a16:creationId xmlns:a16="http://schemas.microsoft.com/office/drawing/2014/main" id="{CDBF12A9-7FD2-C376-8284-A0B9E34E0D0E}"/>
              </a:ext>
            </a:extLst>
          </p:cNvPr>
          <p:cNvGrpSpPr/>
          <p:nvPr/>
        </p:nvGrpSpPr>
        <p:grpSpPr>
          <a:xfrm>
            <a:off x="10052050" y="5856620"/>
            <a:ext cx="2235103" cy="2092757"/>
            <a:chOff x="10499771" y="6127666"/>
            <a:chExt cx="2235103" cy="2092757"/>
          </a:xfrm>
        </p:grpSpPr>
        <p:sp>
          <p:nvSpPr>
            <p:cNvPr id="36" name="Ορθογώνιο: Στρογγύλεμα γωνιών 35">
              <a:extLst>
                <a:ext uri="{FF2B5EF4-FFF2-40B4-BE49-F238E27FC236}">
                  <a16:creationId xmlns:a16="http://schemas.microsoft.com/office/drawing/2014/main" id="{F7072575-5FF0-9B19-F9BB-AECE74E72B06}"/>
                </a:ext>
              </a:extLst>
            </p:cNvPr>
            <p:cNvSpPr/>
            <p:nvPr/>
          </p:nvSpPr>
          <p:spPr>
            <a:xfrm>
              <a:off x="10499771" y="6286500"/>
              <a:ext cx="2111329" cy="193392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8" name="Ευθεία γραμμή σύνδεσης 37">
              <a:extLst>
                <a:ext uri="{FF2B5EF4-FFF2-40B4-BE49-F238E27FC236}">
                  <a16:creationId xmlns:a16="http://schemas.microsoft.com/office/drawing/2014/main" id="{3FB1926B-CF34-FB79-9636-DEE4305EBAC9}"/>
                </a:ext>
              </a:extLst>
            </p:cNvPr>
            <p:cNvCxnSpPr>
              <a:cxnSpLocks/>
            </p:cNvCxnSpPr>
            <p:nvPr/>
          </p:nvCxnSpPr>
          <p:spPr>
            <a:xfrm flipV="1">
              <a:off x="12491559" y="6127666"/>
              <a:ext cx="243315" cy="25656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3A1D06DE-7E60-54A5-B21D-4BF1F82FB686}"/>
              </a:ext>
            </a:extLst>
          </p:cNvPr>
          <p:cNvSpPr txBox="1"/>
          <p:nvPr/>
        </p:nvSpPr>
        <p:spPr>
          <a:xfrm>
            <a:off x="12153702" y="5435459"/>
            <a:ext cx="2857501" cy="369332"/>
          </a:xfrm>
          <a:prstGeom prst="rect">
            <a:avLst/>
          </a:prstGeom>
          <a:noFill/>
        </p:spPr>
        <p:txBody>
          <a:bodyPr wrap="square" rtlCol="0">
            <a:spAutoFit/>
          </a:bodyPr>
          <a:lstStyle/>
          <a:p>
            <a:r>
              <a:rPr lang="en-US" dirty="0">
                <a:solidFill>
                  <a:schemeClr val="tx1">
                    <a:lumMod val="65000"/>
                    <a:lumOff val="35000"/>
                  </a:schemeClr>
                </a:solidFill>
                <a:effectLst>
                  <a:glow rad="101600">
                    <a:srgbClr val="00B0F0">
                      <a:alpha val="40000"/>
                    </a:srgbClr>
                  </a:glow>
                </a:effectLst>
                <a:latin typeface="Arial Black" panose="020B0A04020102020204" pitchFamily="34" charset="0"/>
              </a:rPr>
              <a:t>BI-ANNUAL REPORT</a:t>
            </a:r>
            <a:endParaRPr lang="el-GR" dirty="0">
              <a:solidFill>
                <a:schemeClr val="tx1">
                  <a:lumMod val="65000"/>
                  <a:lumOff val="35000"/>
                </a:schemeClr>
              </a:solidFill>
              <a:effectLst>
                <a:glow rad="101600">
                  <a:srgbClr val="00B0F0">
                    <a:alpha val="40000"/>
                  </a:srgbClr>
                </a:glow>
              </a:effectLst>
              <a:latin typeface="Arial Black" panose="020B0A04020102020204" pitchFamily="34" charset="0"/>
            </a:endParaRPr>
          </a:p>
        </p:txBody>
      </p:sp>
    </p:spTree>
    <p:extLst>
      <p:ext uri="{BB962C8B-B14F-4D97-AF65-F5344CB8AC3E}">
        <p14:creationId xmlns:p14="http://schemas.microsoft.com/office/powerpoint/2010/main" val="41847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par>
                                <p:cTn id="26" presetID="14" presetClass="entr" presetSubtype="10" fill="hold" nodeType="withEffect">
                                  <p:stCondLst>
                                    <p:cond delay="200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2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2000"/>
                                        <p:tgtEl>
                                          <p:spTgt spid="22"/>
                                        </p:tgtEl>
                                      </p:cBhvr>
                                    </p:animEffect>
                                  </p:childTnLst>
                                </p:cTn>
                              </p:par>
                              <p:par>
                                <p:cTn id="34" presetID="53" presetClass="entr" presetSubtype="16" fill="hold" nodeType="withEffect">
                                  <p:stCondLst>
                                    <p:cond delay="10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2000" fill="hold"/>
                                        <p:tgtEl>
                                          <p:spTgt spid="24"/>
                                        </p:tgtEl>
                                        <p:attrNameLst>
                                          <p:attrName>ppt_w</p:attrName>
                                        </p:attrNameLst>
                                      </p:cBhvr>
                                      <p:tavLst>
                                        <p:tav tm="0">
                                          <p:val>
                                            <p:fltVal val="0"/>
                                          </p:val>
                                        </p:tav>
                                        <p:tav tm="100000">
                                          <p:val>
                                            <p:strVal val="#ppt_w"/>
                                          </p:val>
                                        </p:tav>
                                      </p:tavLst>
                                    </p:anim>
                                    <p:anim calcmode="lin" valueType="num">
                                      <p:cBhvr>
                                        <p:cTn id="37" dur="2000" fill="hold"/>
                                        <p:tgtEl>
                                          <p:spTgt spid="24"/>
                                        </p:tgtEl>
                                        <p:attrNameLst>
                                          <p:attrName>ppt_h</p:attrName>
                                        </p:attrNameLst>
                                      </p:cBhvr>
                                      <p:tavLst>
                                        <p:tav tm="0">
                                          <p:val>
                                            <p:fltVal val="0"/>
                                          </p:val>
                                        </p:tav>
                                        <p:tav tm="100000">
                                          <p:val>
                                            <p:strVal val="#ppt_h"/>
                                          </p:val>
                                        </p:tav>
                                      </p:tavLst>
                                    </p:anim>
                                    <p:animEffect transition="in" filter="fade">
                                      <p:cBhvr>
                                        <p:cTn id="38" dur="2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plus(in)">
                                      <p:cBhvr>
                                        <p:cTn id="43" dur="2000"/>
                                        <p:tgtEl>
                                          <p:spTgt spid="3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2000" fill="hold"/>
                                        <p:tgtEl>
                                          <p:spTgt spid="35"/>
                                        </p:tgtEl>
                                        <p:attrNameLst>
                                          <p:attrName>ppt_w</p:attrName>
                                        </p:attrNameLst>
                                      </p:cBhvr>
                                      <p:tavLst>
                                        <p:tav tm="0">
                                          <p:val>
                                            <p:fltVal val="0"/>
                                          </p:val>
                                        </p:tav>
                                        <p:tav tm="100000">
                                          <p:val>
                                            <p:strVal val="#ppt_w"/>
                                          </p:val>
                                        </p:tav>
                                      </p:tavLst>
                                    </p:anim>
                                    <p:anim calcmode="lin" valueType="num">
                                      <p:cBhvr>
                                        <p:cTn id="47" dur="2000" fill="hold"/>
                                        <p:tgtEl>
                                          <p:spTgt spid="35"/>
                                        </p:tgtEl>
                                        <p:attrNameLst>
                                          <p:attrName>ppt_h</p:attrName>
                                        </p:attrNameLst>
                                      </p:cBhvr>
                                      <p:tavLst>
                                        <p:tav tm="0">
                                          <p:val>
                                            <p:fltVal val="0"/>
                                          </p:val>
                                        </p:tav>
                                        <p:tav tm="100000">
                                          <p:val>
                                            <p:strVal val="#ppt_h"/>
                                          </p:val>
                                        </p:tav>
                                      </p:tavLst>
                                    </p:anim>
                                    <p:animEffect transition="in" filter="fade">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circle(in)">
                                      <p:cBhvr>
                                        <p:cTn id="53" dur="2000"/>
                                        <p:tgtEl>
                                          <p:spTgt spid="40"/>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2000" fill="hold"/>
                                        <p:tgtEl>
                                          <p:spTgt spid="41"/>
                                        </p:tgtEl>
                                        <p:attrNameLst>
                                          <p:attrName>ppt_w</p:attrName>
                                        </p:attrNameLst>
                                      </p:cBhvr>
                                      <p:tavLst>
                                        <p:tav tm="0">
                                          <p:val>
                                            <p:fltVal val="0"/>
                                          </p:val>
                                        </p:tav>
                                        <p:tav tm="100000">
                                          <p:val>
                                            <p:strVal val="#ppt_w"/>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Effect transition="in" filter="fade">
                                      <p:cBhvr>
                                        <p:cTn id="58" dur="20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heel(1)">
                                      <p:cBhvr>
                                        <p:cTn id="6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0" grpId="0" animBg="1"/>
      <p:bldP spid="35" grpId="0"/>
      <p:bldP spid="4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44" name="TextBox 43">
            <a:extLst>
              <a:ext uri="{FF2B5EF4-FFF2-40B4-BE49-F238E27FC236}">
                <a16:creationId xmlns:a16="http://schemas.microsoft.com/office/drawing/2014/main" id="{8745771C-71CF-B8D9-B047-2FFC661826C5}"/>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Β. Δήλωση Επίτευξης</a:t>
            </a:r>
            <a:endParaRPr lang="en-US" sz="4000" b="1" dirty="0">
              <a:solidFill>
                <a:schemeClr val="bg1"/>
              </a:solidFill>
              <a:latin typeface="Arial" panose="020B0604020202020204" pitchFamily="34" charset="0"/>
              <a:cs typeface="Arial" panose="020B0604020202020204" pitchFamily="34" charset="0"/>
            </a:endParaRPr>
          </a:p>
        </p:txBody>
      </p:sp>
      <p:pic>
        <p:nvPicPr>
          <p:cNvPr id="18" name="Εικόνα 17">
            <a:extLst>
              <a:ext uri="{FF2B5EF4-FFF2-40B4-BE49-F238E27FC236}">
                <a16:creationId xmlns:a16="http://schemas.microsoft.com/office/drawing/2014/main" id="{75895AB1-6585-7C6B-96AE-4C79CF32383F}"/>
              </a:ext>
            </a:extLst>
          </p:cNvPr>
          <p:cNvPicPr>
            <a:picLocks noChangeAspect="1"/>
          </p:cNvPicPr>
          <p:nvPr/>
        </p:nvPicPr>
        <p:blipFill>
          <a:blip r:embed="rId6"/>
          <a:stretch>
            <a:fillRect/>
          </a:stretch>
        </p:blipFill>
        <p:spPr>
          <a:xfrm>
            <a:off x="2446619" y="2309615"/>
            <a:ext cx="15308811" cy="5515745"/>
          </a:xfrm>
          <a:prstGeom prst="rect">
            <a:avLst/>
          </a:prstGeom>
          <a:effectLst>
            <a:glow rad="228600">
              <a:schemeClr val="bg1">
                <a:alpha val="40000"/>
              </a:schemeClr>
            </a:glow>
            <a:softEdge rad="12700"/>
          </a:effectLst>
        </p:spPr>
      </p:pic>
      <p:sp>
        <p:nvSpPr>
          <p:cNvPr id="19" name="Οβάλ 18">
            <a:extLst>
              <a:ext uri="{FF2B5EF4-FFF2-40B4-BE49-F238E27FC236}">
                <a16:creationId xmlns:a16="http://schemas.microsoft.com/office/drawing/2014/main" id="{2341EDEC-6BD5-B656-B0D1-E0B2358F331A}"/>
              </a:ext>
            </a:extLst>
          </p:cNvPr>
          <p:cNvSpPr/>
          <p:nvPr/>
        </p:nvSpPr>
        <p:spPr>
          <a:xfrm>
            <a:off x="16328906" y="6608293"/>
            <a:ext cx="598921" cy="582484"/>
          </a:xfrm>
          <a:prstGeom prst="ellipse">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 name="Εικόνα 20">
            <a:extLst>
              <a:ext uri="{FF2B5EF4-FFF2-40B4-BE49-F238E27FC236}">
                <a16:creationId xmlns:a16="http://schemas.microsoft.com/office/drawing/2014/main" id="{30D13F49-35F4-F110-6395-1FF7D772062A}"/>
              </a:ext>
            </a:extLst>
          </p:cNvPr>
          <p:cNvPicPr>
            <a:picLocks noChangeAspect="1"/>
          </p:cNvPicPr>
          <p:nvPr/>
        </p:nvPicPr>
        <p:blipFill>
          <a:blip r:embed="rId7"/>
          <a:stretch>
            <a:fillRect/>
          </a:stretch>
        </p:blipFill>
        <p:spPr>
          <a:xfrm>
            <a:off x="5524630" y="4139254"/>
            <a:ext cx="9934294" cy="5969165"/>
          </a:xfrm>
          <a:prstGeom prst="rect">
            <a:avLst/>
          </a:prstGeom>
          <a:effectLst>
            <a:glow rad="139700">
              <a:srgbClr val="FF0000">
                <a:alpha val="40000"/>
              </a:srgbClr>
            </a:glow>
            <a:softEdge rad="12700"/>
          </a:effectLst>
        </p:spPr>
      </p:pic>
      <p:sp>
        <p:nvSpPr>
          <p:cNvPr id="22" name="Ορθογώνιο: Στρογγύλεμα γωνιών 21">
            <a:extLst>
              <a:ext uri="{FF2B5EF4-FFF2-40B4-BE49-F238E27FC236}">
                <a16:creationId xmlns:a16="http://schemas.microsoft.com/office/drawing/2014/main" id="{065A6B9A-79A8-5B2F-8C55-771A1956B2A7}"/>
              </a:ext>
            </a:extLst>
          </p:cNvPr>
          <p:cNvSpPr/>
          <p:nvPr/>
        </p:nvSpPr>
        <p:spPr>
          <a:xfrm>
            <a:off x="5713252" y="6221028"/>
            <a:ext cx="3302915" cy="2995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4" name="Εικόνα 23">
            <a:extLst>
              <a:ext uri="{FF2B5EF4-FFF2-40B4-BE49-F238E27FC236}">
                <a16:creationId xmlns:a16="http://schemas.microsoft.com/office/drawing/2014/main" id="{9FDE658D-4258-CD57-6CFD-3CB871F3FE6E}"/>
              </a:ext>
            </a:extLst>
          </p:cNvPr>
          <p:cNvPicPr>
            <a:picLocks noChangeAspect="1"/>
          </p:cNvPicPr>
          <p:nvPr/>
        </p:nvPicPr>
        <p:blipFill rotWithShape="1">
          <a:blip r:embed="rId8"/>
          <a:srcRect l="20724" t="51276" r="67810" b="33705"/>
          <a:stretch/>
        </p:blipFill>
        <p:spPr>
          <a:xfrm>
            <a:off x="10769622" y="5654675"/>
            <a:ext cx="3329588" cy="2453380"/>
          </a:xfrm>
          <a:prstGeom prst="rect">
            <a:avLst/>
          </a:prstGeom>
          <a:ln>
            <a:noFill/>
          </a:ln>
          <a:effectLst>
            <a:glow rad="228600">
              <a:srgbClr val="2A63A8">
                <a:alpha val="40000"/>
              </a:srgbClr>
            </a:glow>
            <a:softEdge rad="12700"/>
          </a:effectLst>
        </p:spPr>
      </p:pic>
      <p:sp>
        <p:nvSpPr>
          <p:cNvPr id="25" name="Ορθογώνιο: Στρογγύλεμα γωνιών 24">
            <a:extLst>
              <a:ext uri="{FF2B5EF4-FFF2-40B4-BE49-F238E27FC236}">
                <a16:creationId xmlns:a16="http://schemas.microsoft.com/office/drawing/2014/main" id="{675239D9-6322-B38F-3CCE-C242E2083C3C}"/>
              </a:ext>
            </a:extLst>
          </p:cNvPr>
          <p:cNvSpPr/>
          <p:nvPr/>
        </p:nvSpPr>
        <p:spPr>
          <a:xfrm>
            <a:off x="5713252" y="6645871"/>
            <a:ext cx="3302915" cy="2995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Στρογγύλεμα γωνιών 25">
            <a:extLst>
              <a:ext uri="{FF2B5EF4-FFF2-40B4-BE49-F238E27FC236}">
                <a16:creationId xmlns:a16="http://schemas.microsoft.com/office/drawing/2014/main" id="{C10256B2-47CB-FEB8-1B0C-48FF00D5D566}"/>
              </a:ext>
            </a:extLst>
          </p:cNvPr>
          <p:cNvSpPr/>
          <p:nvPr/>
        </p:nvSpPr>
        <p:spPr>
          <a:xfrm>
            <a:off x="5713252" y="7070713"/>
            <a:ext cx="3302915" cy="2995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4" name="Ομάδα 33">
            <a:extLst>
              <a:ext uri="{FF2B5EF4-FFF2-40B4-BE49-F238E27FC236}">
                <a16:creationId xmlns:a16="http://schemas.microsoft.com/office/drawing/2014/main" id="{F6F972DC-442C-0470-2A74-59813827FD84}"/>
              </a:ext>
            </a:extLst>
          </p:cNvPr>
          <p:cNvGrpSpPr/>
          <p:nvPr/>
        </p:nvGrpSpPr>
        <p:grpSpPr>
          <a:xfrm>
            <a:off x="10751145" y="6408222"/>
            <a:ext cx="1983729" cy="1647363"/>
            <a:chOff x="10751145" y="6408222"/>
            <a:chExt cx="1983729" cy="1647363"/>
          </a:xfrm>
        </p:grpSpPr>
        <p:sp>
          <p:nvSpPr>
            <p:cNvPr id="29" name="Ορθογώνιο: Στρογγύλεμα γωνιών 28">
              <a:extLst>
                <a:ext uri="{FF2B5EF4-FFF2-40B4-BE49-F238E27FC236}">
                  <a16:creationId xmlns:a16="http://schemas.microsoft.com/office/drawing/2014/main" id="{9F8F9144-7CCB-5586-CCFB-678DA7BA2746}"/>
                </a:ext>
              </a:extLst>
            </p:cNvPr>
            <p:cNvSpPr/>
            <p:nvPr/>
          </p:nvSpPr>
          <p:spPr>
            <a:xfrm>
              <a:off x="10751145" y="7653191"/>
              <a:ext cx="1703995" cy="4023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Στρογγύλεμα γωνιών 29">
              <a:extLst>
                <a:ext uri="{FF2B5EF4-FFF2-40B4-BE49-F238E27FC236}">
                  <a16:creationId xmlns:a16="http://schemas.microsoft.com/office/drawing/2014/main" id="{6BDA2DDC-02EC-047B-6271-49658BDF8A3B}"/>
                </a:ext>
              </a:extLst>
            </p:cNvPr>
            <p:cNvSpPr/>
            <p:nvPr/>
          </p:nvSpPr>
          <p:spPr>
            <a:xfrm>
              <a:off x="10769622" y="6408222"/>
              <a:ext cx="1703995" cy="4023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Δεξιά αγκύλη 30">
              <a:extLst>
                <a:ext uri="{FF2B5EF4-FFF2-40B4-BE49-F238E27FC236}">
                  <a16:creationId xmlns:a16="http://schemas.microsoft.com/office/drawing/2014/main" id="{FA1325F0-6F9B-3EDF-000C-F89ED976ECD2}"/>
                </a:ext>
              </a:extLst>
            </p:cNvPr>
            <p:cNvSpPr/>
            <p:nvPr/>
          </p:nvSpPr>
          <p:spPr>
            <a:xfrm>
              <a:off x="12473617" y="6537175"/>
              <a:ext cx="261257" cy="1288185"/>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35" name="TextBox 34">
            <a:extLst>
              <a:ext uri="{FF2B5EF4-FFF2-40B4-BE49-F238E27FC236}">
                <a16:creationId xmlns:a16="http://schemas.microsoft.com/office/drawing/2014/main" id="{D461BBE9-768F-9CCC-3894-A1668008333C}"/>
              </a:ext>
            </a:extLst>
          </p:cNvPr>
          <p:cNvSpPr txBox="1"/>
          <p:nvPr/>
        </p:nvSpPr>
        <p:spPr>
          <a:xfrm>
            <a:off x="12753351" y="6899535"/>
            <a:ext cx="2857501" cy="369332"/>
          </a:xfrm>
          <a:prstGeom prst="rect">
            <a:avLst/>
          </a:prstGeom>
          <a:noFill/>
        </p:spPr>
        <p:txBody>
          <a:bodyPr wrap="square" rtlCol="0">
            <a:spAutoFit/>
          </a:bodyPr>
          <a:lstStyle/>
          <a:p>
            <a:r>
              <a:rPr lang="el-GR" dirty="0">
                <a:solidFill>
                  <a:schemeClr val="tx1">
                    <a:lumMod val="65000"/>
                    <a:lumOff val="35000"/>
                  </a:schemeClr>
                </a:solidFill>
                <a:effectLst>
                  <a:glow rad="101600">
                    <a:srgbClr val="FF0000">
                      <a:alpha val="40000"/>
                    </a:srgbClr>
                  </a:glow>
                </a:effectLst>
                <a:latin typeface="Arial Black" panose="020B0A04020102020204" pitchFamily="34" charset="0"/>
              </a:rPr>
              <a:t>ΑΙΤΗΜΑ ΠΛΗΡΩΜΗΣ</a:t>
            </a:r>
          </a:p>
        </p:txBody>
      </p:sp>
      <p:grpSp>
        <p:nvGrpSpPr>
          <p:cNvPr id="40" name="Ομάδα 39">
            <a:extLst>
              <a:ext uri="{FF2B5EF4-FFF2-40B4-BE49-F238E27FC236}">
                <a16:creationId xmlns:a16="http://schemas.microsoft.com/office/drawing/2014/main" id="{CDBF12A9-7FD2-C376-8284-A0B9E34E0D0E}"/>
              </a:ext>
            </a:extLst>
          </p:cNvPr>
          <p:cNvGrpSpPr/>
          <p:nvPr/>
        </p:nvGrpSpPr>
        <p:grpSpPr>
          <a:xfrm>
            <a:off x="10499771" y="6127666"/>
            <a:ext cx="2235103" cy="2092757"/>
            <a:chOff x="10499771" y="6127666"/>
            <a:chExt cx="2235103" cy="2092757"/>
          </a:xfrm>
        </p:grpSpPr>
        <p:sp>
          <p:nvSpPr>
            <p:cNvPr id="36" name="Ορθογώνιο: Στρογγύλεμα γωνιών 35">
              <a:extLst>
                <a:ext uri="{FF2B5EF4-FFF2-40B4-BE49-F238E27FC236}">
                  <a16:creationId xmlns:a16="http://schemas.microsoft.com/office/drawing/2014/main" id="{F7072575-5FF0-9B19-F9BB-AECE74E72B06}"/>
                </a:ext>
              </a:extLst>
            </p:cNvPr>
            <p:cNvSpPr/>
            <p:nvPr/>
          </p:nvSpPr>
          <p:spPr>
            <a:xfrm>
              <a:off x="10499771" y="6286500"/>
              <a:ext cx="2111329" cy="193392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8" name="Ευθεία γραμμή σύνδεσης 37">
              <a:extLst>
                <a:ext uri="{FF2B5EF4-FFF2-40B4-BE49-F238E27FC236}">
                  <a16:creationId xmlns:a16="http://schemas.microsoft.com/office/drawing/2014/main" id="{3FB1926B-CF34-FB79-9636-DEE4305EBAC9}"/>
                </a:ext>
              </a:extLst>
            </p:cNvPr>
            <p:cNvCxnSpPr>
              <a:cxnSpLocks/>
            </p:cNvCxnSpPr>
            <p:nvPr/>
          </p:nvCxnSpPr>
          <p:spPr>
            <a:xfrm flipV="1">
              <a:off x="12491559" y="6127666"/>
              <a:ext cx="243315" cy="25656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3A1D06DE-7E60-54A5-B21D-4BF1F82FB686}"/>
              </a:ext>
            </a:extLst>
          </p:cNvPr>
          <p:cNvSpPr txBox="1"/>
          <p:nvPr/>
        </p:nvSpPr>
        <p:spPr>
          <a:xfrm>
            <a:off x="12601423" y="5706505"/>
            <a:ext cx="2857501" cy="369332"/>
          </a:xfrm>
          <a:prstGeom prst="rect">
            <a:avLst/>
          </a:prstGeom>
          <a:noFill/>
        </p:spPr>
        <p:txBody>
          <a:bodyPr wrap="square" rtlCol="0">
            <a:spAutoFit/>
          </a:bodyPr>
          <a:lstStyle/>
          <a:p>
            <a:r>
              <a:rPr lang="en-US" dirty="0">
                <a:solidFill>
                  <a:schemeClr val="tx1">
                    <a:lumMod val="65000"/>
                    <a:lumOff val="35000"/>
                  </a:schemeClr>
                </a:solidFill>
                <a:effectLst>
                  <a:glow rad="101600">
                    <a:srgbClr val="00B0F0">
                      <a:alpha val="40000"/>
                    </a:srgbClr>
                  </a:glow>
                </a:effectLst>
                <a:latin typeface="Arial Black" panose="020B0A04020102020204" pitchFamily="34" charset="0"/>
              </a:rPr>
              <a:t>BI-ANNUAL REPORT</a:t>
            </a:r>
            <a:endParaRPr lang="el-GR" dirty="0">
              <a:solidFill>
                <a:schemeClr val="tx1">
                  <a:lumMod val="65000"/>
                  <a:lumOff val="35000"/>
                </a:schemeClr>
              </a:solidFill>
              <a:effectLst>
                <a:glow rad="101600">
                  <a:srgbClr val="00B0F0">
                    <a:alpha val="40000"/>
                  </a:srgbClr>
                </a:glow>
              </a:effectLst>
              <a:latin typeface="Arial Black" panose="020B0A04020102020204" pitchFamily="34" charset="0"/>
            </a:endParaRPr>
          </a:p>
        </p:txBody>
      </p:sp>
      <p:sp>
        <p:nvSpPr>
          <p:cNvPr id="42" name="Ορθογώνιο 41">
            <a:extLst>
              <a:ext uri="{FF2B5EF4-FFF2-40B4-BE49-F238E27FC236}">
                <a16:creationId xmlns:a16="http://schemas.microsoft.com/office/drawing/2014/main" id="{0016741C-742C-0E8C-5B28-81D689B17D71}"/>
              </a:ext>
            </a:extLst>
          </p:cNvPr>
          <p:cNvSpPr/>
          <p:nvPr/>
        </p:nvSpPr>
        <p:spPr>
          <a:xfrm>
            <a:off x="3832109" y="1347912"/>
            <a:ext cx="10527237" cy="523220"/>
          </a:xfrm>
          <a:prstGeom prst="rect">
            <a:avLst/>
          </a:prstGeom>
        </p:spPr>
        <p:txBody>
          <a:bodyPr wrap="square">
            <a:spAutoFit/>
          </a:bodyPr>
          <a:lstStyle/>
          <a:p>
            <a:r>
              <a:rPr lang="el-GR" sz="2800" b="1" dirty="0">
                <a:solidFill>
                  <a:srgbClr val="FFC000"/>
                </a:solidFill>
                <a:latin typeface="Arial Black" panose="020B0A04020102020204" pitchFamily="34" charset="0"/>
                <a:ea typeface="Tahoma" panose="020B0604030504040204" pitchFamily="34" charset="0"/>
                <a:cs typeface="Arial" panose="020B0604020202020204" pitchFamily="34" charset="0"/>
              </a:rPr>
              <a:t>ΣΤΟΧΟΣ – ΒΗΜΑ ΠΑΡΑΚΟΛΟΥΘΗΣΗΣ ΣΤΟΧΟΥ </a:t>
            </a:r>
          </a:p>
        </p:txBody>
      </p:sp>
    </p:spTree>
    <p:extLst>
      <p:ext uri="{BB962C8B-B14F-4D97-AF65-F5344CB8AC3E}">
        <p14:creationId xmlns:p14="http://schemas.microsoft.com/office/powerpoint/2010/main" val="22090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par>
                                <p:cTn id="26" presetID="14" presetClass="entr" presetSubtype="10" fill="hold" nodeType="withEffect">
                                  <p:stCondLst>
                                    <p:cond delay="200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2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2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par>
                                <p:cTn id="44" presetID="53" presetClass="entr" presetSubtype="16" fill="hold" nodeType="withEffect">
                                  <p:stCondLst>
                                    <p:cond delay="1000"/>
                                  </p:stCondLst>
                                  <p:childTnLst>
                                    <p:set>
                                      <p:cBhvr>
                                        <p:cTn id="45" dur="1" fill="hold">
                                          <p:stCondLst>
                                            <p:cond delay="0"/>
                                          </p:stCondLst>
                                        </p:cTn>
                                        <p:tgtEl>
                                          <p:spTgt spid="24"/>
                                        </p:tgtEl>
                                        <p:attrNameLst>
                                          <p:attrName>style.visibility</p:attrName>
                                        </p:attrNameLst>
                                      </p:cBhvr>
                                      <p:to>
                                        <p:strVal val="visible"/>
                                      </p:to>
                                    </p:set>
                                    <p:anim calcmode="lin" valueType="num">
                                      <p:cBhvr>
                                        <p:cTn id="46" dur="2000" fill="hold"/>
                                        <p:tgtEl>
                                          <p:spTgt spid="24"/>
                                        </p:tgtEl>
                                        <p:attrNameLst>
                                          <p:attrName>ppt_w</p:attrName>
                                        </p:attrNameLst>
                                      </p:cBhvr>
                                      <p:tavLst>
                                        <p:tav tm="0">
                                          <p:val>
                                            <p:fltVal val="0"/>
                                          </p:val>
                                        </p:tav>
                                        <p:tav tm="100000">
                                          <p:val>
                                            <p:strVal val="#ppt_w"/>
                                          </p:val>
                                        </p:tav>
                                      </p:tavLst>
                                    </p:anim>
                                    <p:anim calcmode="lin" valueType="num">
                                      <p:cBhvr>
                                        <p:cTn id="47" dur="2000" fill="hold"/>
                                        <p:tgtEl>
                                          <p:spTgt spid="24"/>
                                        </p:tgtEl>
                                        <p:attrNameLst>
                                          <p:attrName>ppt_h</p:attrName>
                                        </p:attrNameLst>
                                      </p:cBhvr>
                                      <p:tavLst>
                                        <p:tav tm="0">
                                          <p:val>
                                            <p:fltVal val="0"/>
                                          </p:val>
                                        </p:tav>
                                        <p:tav tm="100000">
                                          <p:val>
                                            <p:strVal val="#ppt_h"/>
                                          </p:val>
                                        </p:tav>
                                      </p:tavLst>
                                    </p:anim>
                                    <p:animEffect transition="in" filter="fade">
                                      <p:cBhvr>
                                        <p:cTn id="48" dur="2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plus(in)">
                                      <p:cBhvr>
                                        <p:cTn id="53" dur="2000"/>
                                        <p:tgtEl>
                                          <p:spTgt spid="3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2000" fill="hold"/>
                                        <p:tgtEl>
                                          <p:spTgt spid="35"/>
                                        </p:tgtEl>
                                        <p:attrNameLst>
                                          <p:attrName>ppt_w</p:attrName>
                                        </p:attrNameLst>
                                      </p:cBhvr>
                                      <p:tavLst>
                                        <p:tav tm="0">
                                          <p:val>
                                            <p:fltVal val="0"/>
                                          </p:val>
                                        </p:tav>
                                        <p:tav tm="100000">
                                          <p:val>
                                            <p:strVal val="#ppt_w"/>
                                          </p:val>
                                        </p:tav>
                                      </p:tavLst>
                                    </p:anim>
                                    <p:anim calcmode="lin" valueType="num">
                                      <p:cBhvr>
                                        <p:cTn id="57" dur="2000" fill="hold"/>
                                        <p:tgtEl>
                                          <p:spTgt spid="35"/>
                                        </p:tgtEl>
                                        <p:attrNameLst>
                                          <p:attrName>ppt_h</p:attrName>
                                        </p:attrNameLst>
                                      </p:cBhvr>
                                      <p:tavLst>
                                        <p:tav tm="0">
                                          <p:val>
                                            <p:fltVal val="0"/>
                                          </p:val>
                                        </p:tav>
                                        <p:tav tm="100000">
                                          <p:val>
                                            <p:strVal val="#ppt_h"/>
                                          </p:val>
                                        </p:tav>
                                      </p:tavLst>
                                    </p:anim>
                                    <p:animEffect transition="in" filter="fade">
                                      <p:cBhvr>
                                        <p:cTn id="58" dur="2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ircle(in)">
                                      <p:cBhvr>
                                        <p:cTn id="63" dur="2000"/>
                                        <p:tgtEl>
                                          <p:spTgt spid="4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2000" fill="hold"/>
                                        <p:tgtEl>
                                          <p:spTgt spid="41"/>
                                        </p:tgtEl>
                                        <p:attrNameLst>
                                          <p:attrName>ppt_w</p:attrName>
                                        </p:attrNameLst>
                                      </p:cBhvr>
                                      <p:tavLst>
                                        <p:tav tm="0">
                                          <p:val>
                                            <p:fltVal val="0"/>
                                          </p:val>
                                        </p:tav>
                                        <p:tav tm="100000">
                                          <p:val>
                                            <p:strVal val="#ppt_w"/>
                                          </p:val>
                                        </p:tav>
                                      </p:tavLst>
                                    </p:anim>
                                    <p:anim calcmode="lin" valueType="num">
                                      <p:cBhvr>
                                        <p:cTn id="67" dur="2000" fill="hold"/>
                                        <p:tgtEl>
                                          <p:spTgt spid="41"/>
                                        </p:tgtEl>
                                        <p:attrNameLst>
                                          <p:attrName>ppt_h</p:attrName>
                                        </p:attrNameLst>
                                      </p:cBhvr>
                                      <p:tavLst>
                                        <p:tav tm="0">
                                          <p:val>
                                            <p:fltVal val="0"/>
                                          </p:val>
                                        </p:tav>
                                        <p:tav tm="100000">
                                          <p:val>
                                            <p:strVal val="#ppt_h"/>
                                          </p:val>
                                        </p:tav>
                                      </p:tavLst>
                                    </p:anim>
                                    <p:animEffect transition="in" filter="fade">
                                      <p:cBhvr>
                                        <p:cTn id="6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6" grpId="0" animBg="1"/>
      <p:bldP spid="35" grpId="0"/>
      <p:bldP spid="4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5"/>
          <a:stretch>
            <a:fillRect/>
          </a:stretch>
        </p:blipFill>
        <p:spPr>
          <a:xfrm>
            <a:off x="2446619" y="694175"/>
            <a:ext cx="1281948" cy="937542"/>
          </a:xfrm>
          <a:prstGeom prst="rect">
            <a:avLst/>
          </a:prstGeom>
        </p:spPr>
      </p:pic>
      <p:sp>
        <p:nvSpPr>
          <p:cNvPr id="44" name="TextBox 43">
            <a:extLst>
              <a:ext uri="{FF2B5EF4-FFF2-40B4-BE49-F238E27FC236}">
                <a16:creationId xmlns:a16="http://schemas.microsoft.com/office/drawing/2014/main" id="{8745771C-71CF-B8D9-B047-2FFC661826C5}"/>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Β. Δήλωση Επίτευξης</a:t>
            </a:r>
            <a:endParaRPr lang="el-GR" sz="4000" b="1" dirty="0">
              <a:solidFill>
                <a:srgbClr val="FFCC00"/>
              </a:solidFill>
              <a:latin typeface="Arial Black" panose="020B0A04020102020204" pitchFamily="34" charset="0"/>
              <a:cs typeface="Arial" panose="020B0604020202020204" pitchFamily="34" charset="0"/>
            </a:endParaRPr>
          </a:p>
        </p:txBody>
      </p:sp>
      <p:sp>
        <p:nvSpPr>
          <p:cNvPr id="2" name="Ορθογώνιο 1">
            <a:extLst>
              <a:ext uri="{FF2B5EF4-FFF2-40B4-BE49-F238E27FC236}">
                <a16:creationId xmlns:a16="http://schemas.microsoft.com/office/drawing/2014/main" id="{817FDF7D-364C-B164-5D76-9AA980589062}"/>
              </a:ext>
            </a:extLst>
          </p:cNvPr>
          <p:cNvSpPr/>
          <p:nvPr/>
        </p:nvSpPr>
        <p:spPr>
          <a:xfrm>
            <a:off x="3832109" y="1347912"/>
            <a:ext cx="10527237" cy="523220"/>
          </a:xfrm>
          <a:prstGeom prst="rect">
            <a:avLst/>
          </a:prstGeom>
        </p:spPr>
        <p:txBody>
          <a:bodyPr wrap="square">
            <a:spAutoFit/>
          </a:bodyPr>
          <a:lstStyle/>
          <a:p>
            <a:r>
              <a:rPr lang="el-GR" sz="2800" b="1" dirty="0">
                <a:solidFill>
                  <a:srgbClr val="FFC000"/>
                </a:solidFill>
                <a:latin typeface="Arial Black" panose="020B0A04020102020204" pitchFamily="34" charset="0"/>
                <a:ea typeface="Tahoma" panose="020B0604030504040204" pitchFamily="34" charset="0"/>
                <a:cs typeface="Arial" panose="020B0604020202020204" pitchFamily="34" charset="0"/>
              </a:rPr>
              <a:t>ΚΟΙΝΟΣ ΔΕΙΚΤΗΣ</a:t>
            </a:r>
          </a:p>
        </p:txBody>
      </p:sp>
      <p:pic>
        <p:nvPicPr>
          <p:cNvPr id="4" name="Εικόνα 3">
            <a:extLst>
              <a:ext uri="{FF2B5EF4-FFF2-40B4-BE49-F238E27FC236}">
                <a16:creationId xmlns:a16="http://schemas.microsoft.com/office/drawing/2014/main" id="{0CB94689-94FA-54A0-97BD-5405467B1BC0}"/>
              </a:ext>
            </a:extLst>
          </p:cNvPr>
          <p:cNvPicPr>
            <a:picLocks noChangeAspect="1"/>
          </p:cNvPicPr>
          <p:nvPr/>
        </p:nvPicPr>
        <p:blipFill>
          <a:blip r:embed="rId6"/>
          <a:stretch>
            <a:fillRect/>
          </a:stretch>
        </p:blipFill>
        <p:spPr>
          <a:xfrm>
            <a:off x="2367922" y="2462320"/>
            <a:ext cx="15242127" cy="5487166"/>
          </a:xfrm>
          <a:prstGeom prst="rect">
            <a:avLst/>
          </a:prstGeom>
          <a:effectLst>
            <a:glow rad="228600">
              <a:schemeClr val="bg1">
                <a:alpha val="40000"/>
              </a:schemeClr>
            </a:glow>
            <a:softEdge rad="12700"/>
          </a:effectLst>
        </p:spPr>
      </p:pic>
      <p:sp>
        <p:nvSpPr>
          <p:cNvPr id="5" name="Οβάλ 4">
            <a:extLst>
              <a:ext uri="{FF2B5EF4-FFF2-40B4-BE49-F238E27FC236}">
                <a16:creationId xmlns:a16="http://schemas.microsoft.com/office/drawing/2014/main" id="{A5E27552-D6C6-AA90-EB3C-C0388478A8BB}"/>
              </a:ext>
            </a:extLst>
          </p:cNvPr>
          <p:cNvSpPr/>
          <p:nvPr/>
        </p:nvSpPr>
        <p:spPr>
          <a:xfrm>
            <a:off x="16328906" y="6608293"/>
            <a:ext cx="598921" cy="582484"/>
          </a:xfrm>
          <a:prstGeom prst="ellipse">
            <a:avLst/>
          </a:prstGeom>
          <a:solidFill>
            <a:srgbClr val="FFFF00">
              <a:alpha val="3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ύμβολο πολλαπλασιασμού 5">
            <a:extLst>
              <a:ext uri="{FF2B5EF4-FFF2-40B4-BE49-F238E27FC236}">
                <a16:creationId xmlns:a16="http://schemas.microsoft.com/office/drawing/2014/main" id="{2D10AEC1-1EFA-4E36-8303-4C9E613D34B2}"/>
              </a:ext>
            </a:extLst>
          </p:cNvPr>
          <p:cNvSpPr/>
          <p:nvPr/>
        </p:nvSpPr>
        <p:spPr>
          <a:xfrm>
            <a:off x="9905016" y="6371440"/>
            <a:ext cx="1718441" cy="1051144"/>
          </a:xfrm>
          <a:prstGeom prst="mathMultiply">
            <a:avLst/>
          </a:prstGeom>
          <a:solidFill>
            <a:srgbClr val="FF0000">
              <a:alpha val="30000"/>
            </a:srgb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a:extLst>
              <a:ext uri="{FF2B5EF4-FFF2-40B4-BE49-F238E27FC236}">
                <a16:creationId xmlns:a16="http://schemas.microsoft.com/office/drawing/2014/main" id="{1CDDA83B-EA91-84DF-AB3A-5C4C8ECF1BF7}"/>
              </a:ext>
            </a:extLst>
          </p:cNvPr>
          <p:cNvPicPr>
            <a:picLocks noChangeAspect="1"/>
          </p:cNvPicPr>
          <p:nvPr/>
        </p:nvPicPr>
        <p:blipFill>
          <a:blip r:embed="rId7"/>
          <a:stretch>
            <a:fillRect/>
          </a:stretch>
        </p:blipFill>
        <p:spPr>
          <a:xfrm>
            <a:off x="5072967" y="4152973"/>
            <a:ext cx="10904105" cy="6282654"/>
          </a:xfrm>
          <a:prstGeom prst="rect">
            <a:avLst/>
          </a:prstGeom>
          <a:effectLst>
            <a:glow rad="228600">
              <a:schemeClr val="accent2">
                <a:satMod val="175000"/>
                <a:alpha val="40000"/>
              </a:schemeClr>
            </a:glow>
            <a:softEdge rad="12700"/>
          </a:effectLst>
        </p:spPr>
      </p:pic>
      <p:sp>
        <p:nvSpPr>
          <p:cNvPr id="9" name="Ορθογώνιο: Στρογγύλεμα γωνιών 8">
            <a:extLst>
              <a:ext uri="{FF2B5EF4-FFF2-40B4-BE49-F238E27FC236}">
                <a16:creationId xmlns:a16="http://schemas.microsoft.com/office/drawing/2014/main" id="{C28E710B-1446-8027-3756-C8A42E29C113}"/>
              </a:ext>
            </a:extLst>
          </p:cNvPr>
          <p:cNvSpPr/>
          <p:nvPr/>
        </p:nvSpPr>
        <p:spPr>
          <a:xfrm>
            <a:off x="5283200" y="5803900"/>
            <a:ext cx="3670300" cy="49530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10283FEB-7D96-79BF-902A-A3A242461372}"/>
              </a:ext>
            </a:extLst>
          </p:cNvPr>
          <p:cNvSpPr/>
          <p:nvPr/>
        </p:nvSpPr>
        <p:spPr>
          <a:xfrm>
            <a:off x="10674586" y="5803900"/>
            <a:ext cx="1714500" cy="4953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042DFB6B-5446-E6CF-2245-4152B79A1D24}"/>
              </a:ext>
            </a:extLst>
          </p:cNvPr>
          <p:cNvSpPr/>
          <p:nvPr/>
        </p:nvSpPr>
        <p:spPr>
          <a:xfrm>
            <a:off x="5283200" y="6486950"/>
            <a:ext cx="3670300" cy="49530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Στρογγύλεμα γωνιών 13">
            <a:extLst>
              <a:ext uri="{FF2B5EF4-FFF2-40B4-BE49-F238E27FC236}">
                <a16:creationId xmlns:a16="http://schemas.microsoft.com/office/drawing/2014/main" id="{88E72A17-D496-21C9-2632-E99AFC5FED82}"/>
              </a:ext>
            </a:extLst>
          </p:cNvPr>
          <p:cNvSpPr/>
          <p:nvPr/>
        </p:nvSpPr>
        <p:spPr>
          <a:xfrm>
            <a:off x="5283200" y="9223616"/>
            <a:ext cx="2832100" cy="1063384"/>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Στρογγύλεμα γωνιών 14">
            <a:extLst>
              <a:ext uri="{FF2B5EF4-FFF2-40B4-BE49-F238E27FC236}">
                <a16:creationId xmlns:a16="http://schemas.microsoft.com/office/drawing/2014/main" id="{4611910F-5CD8-5DD6-EB6A-44CC900157C1}"/>
              </a:ext>
            </a:extLst>
          </p:cNvPr>
          <p:cNvSpPr/>
          <p:nvPr/>
        </p:nvSpPr>
        <p:spPr>
          <a:xfrm>
            <a:off x="5283200" y="7112000"/>
            <a:ext cx="2832100" cy="8778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Στρογγύλεμα γωνιών 16">
            <a:extLst>
              <a:ext uri="{FF2B5EF4-FFF2-40B4-BE49-F238E27FC236}">
                <a16:creationId xmlns:a16="http://schemas.microsoft.com/office/drawing/2014/main" id="{9ADDA821-768B-5D6F-5804-EF87382C7868}"/>
              </a:ext>
            </a:extLst>
          </p:cNvPr>
          <p:cNvSpPr/>
          <p:nvPr/>
        </p:nvSpPr>
        <p:spPr>
          <a:xfrm>
            <a:off x="5283200" y="8141694"/>
            <a:ext cx="3835400" cy="877853"/>
          </a:xfrm>
          <a:prstGeom prst="roundRect">
            <a:avLst/>
          </a:prstGeom>
          <a:solidFill>
            <a:srgbClr val="FFFF00">
              <a:alpha val="3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03B8238B-B9F3-A907-7D62-6E536D885E19}"/>
              </a:ext>
            </a:extLst>
          </p:cNvPr>
          <p:cNvSpPr txBox="1"/>
          <p:nvPr/>
        </p:nvSpPr>
        <p:spPr>
          <a:xfrm>
            <a:off x="8325533" y="9556583"/>
            <a:ext cx="5136467" cy="369332"/>
          </a:xfrm>
          <a:prstGeom prst="rect">
            <a:avLst/>
          </a:prstGeom>
          <a:noFill/>
        </p:spPr>
        <p:txBody>
          <a:bodyPr wrap="square" rtlCol="0">
            <a:spAutoFit/>
          </a:bodyPr>
          <a:lstStyle/>
          <a:p>
            <a:r>
              <a:rPr lang="el-GR" dirty="0">
                <a:solidFill>
                  <a:schemeClr val="tx1">
                    <a:lumMod val="65000"/>
                    <a:lumOff val="35000"/>
                  </a:schemeClr>
                </a:solidFill>
                <a:effectLst>
                  <a:glow rad="101600">
                    <a:srgbClr val="00B050">
                      <a:alpha val="40000"/>
                    </a:srgbClr>
                  </a:glow>
                </a:effectLst>
                <a:latin typeface="Arial Black" panose="020B0A04020102020204" pitchFamily="34" charset="0"/>
              </a:rPr>
              <a:t>Τεκμηρίωση Επίτευξης Κοινού Δείκτη</a:t>
            </a:r>
          </a:p>
        </p:txBody>
      </p:sp>
      <p:sp>
        <p:nvSpPr>
          <p:cNvPr id="23" name="TextBox 22">
            <a:extLst>
              <a:ext uri="{FF2B5EF4-FFF2-40B4-BE49-F238E27FC236}">
                <a16:creationId xmlns:a16="http://schemas.microsoft.com/office/drawing/2014/main" id="{B32B33A5-34D5-31B7-D89C-2257D857DD56}"/>
              </a:ext>
            </a:extLst>
          </p:cNvPr>
          <p:cNvSpPr txBox="1"/>
          <p:nvPr/>
        </p:nvSpPr>
        <p:spPr>
          <a:xfrm>
            <a:off x="8196003" y="7319178"/>
            <a:ext cx="5723197" cy="369332"/>
          </a:xfrm>
          <a:prstGeom prst="rect">
            <a:avLst/>
          </a:prstGeom>
          <a:noFill/>
        </p:spPr>
        <p:txBody>
          <a:bodyPr wrap="square" rtlCol="0">
            <a:spAutoFit/>
          </a:bodyPr>
          <a:lstStyle/>
          <a:p>
            <a:r>
              <a:rPr lang="el-GR" dirty="0">
                <a:solidFill>
                  <a:schemeClr val="tx1">
                    <a:lumMod val="65000"/>
                    <a:lumOff val="35000"/>
                  </a:schemeClr>
                </a:solidFill>
                <a:effectLst>
                  <a:glow rad="101600">
                    <a:srgbClr val="FF0000">
                      <a:alpha val="40000"/>
                    </a:srgbClr>
                  </a:glow>
                </a:effectLst>
                <a:latin typeface="Arial Black" panose="020B0A04020102020204" pitchFamily="34" charset="0"/>
              </a:rPr>
              <a:t>Μεθοδολογίας προσδιορισμού της Εκτίμησης</a:t>
            </a:r>
          </a:p>
        </p:txBody>
      </p:sp>
      <p:sp>
        <p:nvSpPr>
          <p:cNvPr id="27" name="TextBox 26">
            <a:extLst>
              <a:ext uri="{FF2B5EF4-FFF2-40B4-BE49-F238E27FC236}">
                <a16:creationId xmlns:a16="http://schemas.microsoft.com/office/drawing/2014/main" id="{83E03AC9-8790-BBC3-FF4F-AC99F8FC5ECD}"/>
              </a:ext>
            </a:extLst>
          </p:cNvPr>
          <p:cNvSpPr txBox="1"/>
          <p:nvPr/>
        </p:nvSpPr>
        <p:spPr>
          <a:xfrm>
            <a:off x="9163493" y="8370322"/>
            <a:ext cx="5723197" cy="369332"/>
          </a:xfrm>
          <a:prstGeom prst="rect">
            <a:avLst/>
          </a:prstGeom>
          <a:noFill/>
        </p:spPr>
        <p:txBody>
          <a:bodyPr wrap="square" rtlCol="0">
            <a:spAutoFit/>
          </a:bodyPr>
          <a:lstStyle/>
          <a:p>
            <a:r>
              <a:rPr lang="el-GR" dirty="0">
                <a:solidFill>
                  <a:schemeClr val="tx1">
                    <a:lumMod val="65000"/>
                    <a:lumOff val="35000"/>
                  </a:schemeClr>
                </a:solidFill>
                <a:effectLst>
                  <a:glow rad="101600">
                    <a:srgbClr val="00B0F0">
                      <a:alpha val="40000"/>
                    </a:srgbClr>
                  </a:glow>
                </a:effectLst>
                <a:latin typeface="Arial Black" panose="020B0A04020102020204" pitchFamily="34" charset="0"/>
              </a:rPr>
              <a:t>Αιτιολόγηση μη διαθεσιμότητας Δεδομένων</a:t>
            </a:r>
          </a:p>
        </p:txBody>
      </p:sp>
      <p:cxnSp>
        <p:nvCxnSpPr>
          <p:cNvPr id="37" name="Ευθεία γραμμή σύνδεσης 36">
            <a:extLst>
              <a:ext uri="{FF2B5EF4-FFF2-40B4-BE49-F238E27FC236}">
                <a16:creationId xmlns:a16="http://schemas.microsoft.com/office/drawing/2014/main" id="{8DC47D0D-3AED-F587-B05C-0449B8943F1B}"/>
              </a:ext>
            </a:extLst>
          </p:cNvPr>
          <p:cNvCxnSpPr>
            <a:cxnSpLocks/>
          </p:cNvCxnSpPr>
          <p:nvPr/>
        </p:nvCxnSpPr>
        <p:spPr>
          <a:xfrm>
            <a:off x="9014460" y="6013451"/>
            <a:ext cx="1615440"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id="{AE861A13-1A7C-F704-765B-83459D0B1460}"/>
              </a:ext>
            </a:extLst>
          </p:cNvPr>
          <p:cNvCxnSpPr>
            <a:cxnSpLocks/>
          </p:cNvCxnSpPr>
          <p:nvPr/>
        </p:nvCxnSpPr>
        <p:spPr>
          <a:xfrm flipV="1">
            <a:off x="8115300" y="6299200"/>
            <a:ext cx="2618740" cy="101997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6" name="Εικόνα 45" descr="Διακοπή Μέλισσα">
            <a:extLst>
              <a:ext uri="{FF2B5EF4-FFF2-40B4-BE49-F238E27FC236}">
                <a16:creationId xmlns:a16="http://schemas.microsoft.com/office/drawing/2014/main" id="{01BB8849-EAD7-63C3-2179-C05C62ACD7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6789" y="3770204"/>
            <a:ext cx="1964593" cy="1884471"/>
          </a:xfrm>
          <a:prstGeom prst="rect">
            <a:avLst/>
          </a:prstGeom>
        </p:spPr>
      </p:pic>
      <p:sp>
        <p:nvSpPr>
          <p:cNvPr id="47" name="Οβάλ 46">
            <a:extLst>
              <a:ext uri="{FF2B5EF4-FFF2-40B4-BE49-F238E27FC236}">
                <a16:creationId xmlns:a16="http://schemas.microsoft.com/office/drawing/2014/main" id="{C17FF458-734C-E271-28C0-12AA77128911}"/>
              </a:ext>
            </a:extLst>
          </p:cNvPr>
          <p:cNvSpPr/>
          <p:nvPr/>
        </p:nvSpPr>
        <p:spPr>
          <a:xfrm>
            <a:off x="12986469" y="1976938"/>
            <a:ext cx="3016816" cy="2856099"/>
          </a:xfrm>
          <a:prstGeom prst="ellipse">
            <a:avLst/>
          </a:prstGeom>
          <a:solidFill>
            <a:srgbClr val="FFFF00">
              <a:alpha val="60000"/>
            </a:srgbClr>
          </a:solidFill>
          <a:ln w="57150">
            <a:noFill/>
          </a:ln>
          <a:effectLst>
            <a:glow rad="2286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40000"/>
              </a:lnSpc>
              <a:spcBef>
                <a:spcPct val="0"/>
              </a:spcBef>
            </a:pPr>
            <a:r>
              <a:rPr lang="el-GR" sz="2000" b="1" dirty="0">
                <a:solidFill>
                  <a:srgbClr val="0070C0"/>
                </a:solidFill>
                <a:latin typeface="Arial" panose="020B0604020202020204" pitchFamily="34" charset="0"/>
                <a:cs typeface="Arial" panose="020B0604020202020204" pitchFamily="34" charset="0"/>
              </a:rPr>
              <a:t>Μη διαθέσιμα απολογιστικά στοιχεία επίτευξης του  ΚΔ </a:t>
            </a:r>
          </a:p>
        </p:txBody>
      </p:sp>
      <p:sp>
        <p:nvSpPr>
          <p:cNvPr id="3" name="Ορθογώνιο: Στρογγύλεμα γωνιών 2">
            <a:extLst>
              <a:ext uri="{FF2B5EF4-FFF2-40B4-BE49-F238E27FC236}">
                <a16:creationId xmlns:a16="http://schemas.microsoft.com/office/drawing/2014/main" id="{FDAAB1ED-7FF2-7360-2D1C-3C9BA777377D}"/>
              </a:ext>
            </a:extLst>
          </p:cNvPr>
          <p:cNvSpPr/>
          <p:nvPr/>
        </p:nvSpPr>
        <p:spPr>
          <a:xfrm>
            <a:off x="5151119" y="5673726"/>
            <a:ext cx="3894455" cy="72516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9" name="Ομάδα 18">
            <a:extLst>
              <a:ext uri="{FF2B5EF4-FFF2-40B4-BE49-F238E27FC236}">
                <a16:creationId xmlns:a16="http://schemas.microsoft.com/office/drawing/2014/main" id="{0F5F3DFD-6D60-8167-356F-E1BB2F508010}"/>
              </a:ext>
            </a:extLst>
          </p:cNvPr>
          <p:cNvGrpSpPr/>
          <p:nvPr/>
        </p:nvGrpSpPr>
        <p:grpSpPr>
          <a:xfrm>
            <a:off x="7049694" y="1786506"/>
            <a:ext cx="3727649" cy="3310501"/>
            <a:chOff x="7049694" y="1786506"/>
            <a:chExt cx="3727649" cy="3310501"/>
          </a:xfrm>
        </p:grpSpPr>
        <p:sp>
          <p:nvSpPr>
            <p:cNvPr id="18" name="Οβάλ 17">
              <a:extLst>
                <a:ext uri="{FF2B5EF4-FFF2-40B4-BE49-F238E27FC236}">
                  <a16:creationId xmlns:a16="http://schemas.microsoft.com/office/drawing/2014/main" id="{3D9D94FE-C7DF-FA4D-ADFA-19FA90D5D11B}"/>
                </a:ext>
              </a:extLst>
            </p:cNvPr>
            <p:cNvSpPr/>
            <p:nvPr/>
          </p:nvSpPr>
          <p:spPr>
            <a:xfrm>
              <a:off x="7760527" y="1786506"/>
              <a:ext cx="3016816" cy="2856099"/>
            </a:xfrm>
            <a:prstGeom prst="ellipse">
              <a:avLst/>
            </a:prstGeom>
            <a:solidFill>
              <a:schemeClr val="bg1"/>
            </a:solidFill>
            <a:ln w="57150">
              <a:noFill/>
            </a:ln>
            <a:effectLst>
              <a:glow rad="228600">
                <a:srgbClr val="00B05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755650">
                <a:lnSpc>
                  <a:spcPct val="140000"/>
                </a:lnSpc>
                <a:spcBef>
                  <a:spcPct val="0"/>
                </a:spcBef>
              </a:pPr>
              <a:r>
                <a:rPr lang="el-GR" sz="2400" b="1" dirty="0">
                  <a:solidFill>
                    <a:srgbClr val="FF0000"/>
                  </a:solidFill>
                  <a:latin typeface="Arial Black" panose="020B0A04020102020204" pitchFamily="34" charset="0"/>
                  <a:cs typeface="Arial" panose="020B0604020202020204" pitchFamily="34" charset="0"/>
                </a:rPr>
                <a:t>Προσοχή!</a:t>
              </a:r>
              <a:r>
                <a:rPr lang="el-GR" sz="2000" b="1" dirty="0">
                  <a:solidFill>
                    <a:srgbClr val="0070C0"/>
                  </a:solidFill>
                  <a:latin typeface="Arial" panose="020B0604020202020204" pitchFamily="34" charset="0"/>
                  <a:cs typeface="Arial" panose="020B0604020202020204" pitchFamily="34" charset="0"/>
                </a:rPr>
                <a:t> </a:t>
              </a:r>
            </a:p>
            <a:p>
              <a:pPr marL="0" lvl="1" algn="ctr" defTabSz="755650">
                <a:lnSpc>
                  <a:spcPct val="140000"/>
                </a:lnSpc>
                <a:spcBef>
                  <a:spcPct val="0"/>
                </a:spcBef>
              </a:pPr>
              <a:r>
                <a:rPr lang="el-GR" sz="2000" b="1" dirty="0">
                  <a:solidFill>
                    <a:srgbClr val="00B050"/>
                  </a:solidFill>
                  <a:latin typeface="Arial" panose="020B0604020202020204" pitchFamily="34" charset="0"/>
                  <a:cs typeface="Arial" panose="020B0604020202020204" pitchFamily="34" charset="0"/>
                </a:rPr>
                <a:t>Στοιχεία επίτευξης ΕΞΑΜΗΝΟΥ μόνο! </a:t>
              </a:r>
            </a:p>
          </p:txBody>
        </p:sp>
        <p:pic>
          <p:nvPicPr>
            <p:cNvPr id="7" name="Εικόνα 6" descr="Καλή δουλειά Μπρόκολο">
              <a:extLst>
                <a:ext uri="{FF2B5EF4-FFF2-40B4-BE49-F238E27FC236}">
                  <a16:creationId xmlns:a16="http://schemas.microsoft.com/office/drawing/2014/main" id="{F1A54F1F-7157-4734-1DB3-3CAB8FE148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9694" y="3337098"/>
              <a:ext cx="1664135" cy="1759909"/>
            </a:xfrm>
            <a:prstGeom prst="rect">
              <a:avLst/>
            </a:prstGeom>
          </p:spPr>
        </p:pic>
      </p:grpSp>
      <p:cxnSp>
        <p:nvCxnSpPr>
          <p:cNvPr id="22" name="Ευθεία γραμμή σύνδεσης 21">
            <a:extLst>
              <a:ext uri="{FF2B5EF4-FFF2-40B4-BE49-F238E27FC236}">
                <a16:creationId xmlns:a16="http://schemas.microsoft.com/office/drawing/2014/main" id="{B3A907DE-F16E-3259-D123-6CCF69A965DF}"/>
              </a:ext>
            </a:extLst>
          </p:cNvPr>
          <p:cNvCxnSpPr>
            <a:stCxn id="9" idx="0"/>
          </p:cNvCxnSpPr>
          <p:nvPr/>
        </p:nvCxnSpPr>
        <p:spPr>
          <a:xfrm flipV="1">
            <a:off x="7118350" y="4475747"/>
            <a:ext cx="1416050" cy="1328153"/>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par>
                          <p:cTn id="33" fill="hold">
                            <p:stCondLst>
                              <p:cond delay="2000"/>
                            </p:stCondLst>
                            <p:childTnLst>
                              <p:par>
                                <p:cTn id="34" presetID="14" presetClass="entr" presetSubtype="1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26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2000"/>
                                        <p:tgtEl>
                                          <p:spTgt spid="22"/>
                                        </p:tgtEl>
                                      </p:cBhvr>
                                    </p:animEffect>
                                  </p:childTnLst>
                                </p:cTn>
                              </p:par>
                            </p:childTnLst>
                          </p:cTn>
                        </p:par>
                        <p:par>
                          <p:cTn id="46" fill="hold">
                            <p:stCondLst>
                              <p:cond delay="4000"/>
                            </p:stCondLst>
                            <p:childTnLst>
                              <p:par>
                                <p:cTn id="47" presetID="16" presetClass="entr" presetSubtype="21"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heel(1)">
                                      <p:cBhvr>
                                        <p:cTn id="54" dur="2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2000"/>
                                        <p:tgtEl>
                                          <p:spTgt spid="14"/>
                                        </p:tgtEl>
                                      </p:cBhvr>
                                    </p:animEffect>
                                  </p:childTnLst>
                                </p:cTn>
                              </p:par>
                            </p:childTnLst>
                          </p:cTn>
                        </p:par>
                        <p:par>
                          <p:cTn id="60" fill="hold">
                            <p:stCondLst>
                              <p:cond delay="2000"/>
                            </p:stCondLst>
                            <p:childTnLst>
                              <p:par>
                                <p:cTn id="61" presetID="53" presetClass="entr" presetSubtype="16"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2000" fill="hold"/>
                                        <p:tgtEl>
                                          <p:spTgt spid="20"/>
                                        </p:tgtEl>
                                        <p:attrNameLst>
                                          <p:attrName>ppt_w</p:attrName>
                                        </p:attrNameLst>
                                      </p:cBhvr>
                                      <p:tavLst>
                                        <p:tav tm="0">
                                          <p:val>
                                            <p:fltVal val="0"/>
                                          </p:val>
                                        </p:tav>
                                        <p:tav tm="100000">
                                          <p:val>
                                            <p:strVal val="#ppt_w"/>
                                          </p:val>
                                        </p:tav>
                                      </p:tavLst>
                                    </p:anim>
                                    <p:anim calcmode="lin" valueType="num">
                                      <p:cBhvr>
                                        <p:cTn id="64" dur="2000" fill="hold"/>
                                        <p:tgtEl>
                                          <p:spTgt spid="20"/>
                                        </p:tgtEl>
                                        <p:attrNameLst>
                                          <p:attrName>ppt_h</p:attrName>
                                        </p:attrNameLst>
                                      </p:cBhvr>
                                      <p:tavLst>
                                        <p:tav tm="0">
                                          <p:val>
                                            <p:fltVal val="0"/>
                                          </p:val>
                                        </p:tav>
                                        <p:tav tm="100000">
                                          <p:val>
                                            <p:strVal val="#ppt_h"/>
                                          </p:val>
                                        </p:tav>
                                      </p:tavLst>
                                    </p:anim>
                                    <p:animEffect transition="in" filter="fade">
                                      <p:cBhvr>
                                        <p:cTn id="65" dur="20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heel(1)">
                                      <p:cBhvr>
                                        <p:cTn id="70" dur="2000"/>
                                        <p:tgtEl>
                                          <p:spTgt spid="3"/>
                                        </p:tgtEl>
                                      </p:cBhvr>
                                    </p:animEffect>
                                  </p:childTnLst>
                                </p:cTn>
                              </p:par>
                            </p:childTnLst>
                          </p:cTn>
                        </p:par>
                        <p:par>
                          <p:cTn id="71" fill="hold">
                            <p:stCondLst>
                              <p:cond delay="2000"/>
                            </p:stCondLst>
                            <p:childTnLst>
                              <p:par>
                                <p:cTn id="72" presetID="22" presetClass="entr" presetSubtype="8" fill="hold"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2000"/>
                                        <p:tgtEl>
                                          <p:spTgt spid="37"/>
                                        </p:tgtEl>
                                      </p:cBhvr>
                                    </p:animEffect>
                                  </p:childTnLst>
                                </p:cTn>
                              </p:par>
                            </p:childTnLst>
                          </p:cTn>
                        </p:par>
                        <p:par>
                          <p:cTn id="75" fill="hold">
                            <p:stCondLst>
                              <p:cond delay="4000"/>
                            </p:stCondLst>
                            <p:childTnLst>
                              <p:par>
                                <p:cTn id="76" presetID="21" presetClass="entr" presetSubtype="1"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heel(1)">
                                      <p:cBhvr>
                                        <p:cTn id="78" dur="2000"/>
                                        <p:tgtEl>
                                          <p:spTgt spid="10"/>
                                        </p:tgtEl>
                                      </p:cBhvr>
                                    </p:animEffect>
                                  </p:childTnLst>
                                </p:cTn>
                              </p:par>
                              <p:par>
                                <p:cTn id="79" presetID="45"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000"/>
                                        <p:tgtEl>
                                          <p:spTgt spid="47"/>
                                        </p:tgtEl>
                                      </p:cBhvr>
                                    </p:animEffect>
                                    <p:anim calcmode="lin" valueType="num">
                                      <p:cBhvr>
                                        <p:cTn id="82" dur="2000" fill="hold"/>
                                        <p:tgtEl>
                                          <p:spTgt spid="47"/>
                                        </p:tgtEl>
                                        <p:attrNameLst>
                                          <p:attrName>ppt_w</p:attrName>
                                        </p:attrNameLst>
                                      </p:cBhvr>
                                      <p:tavLst>
                                        <p:tav tm="0" fmla="#ppt_w*sin(2.5*pi*$)">
                                          <p:val>
                                            <p:fltVal val="0"/>
                                          </p:val>
                                        </p:tav>
                                        <p:tav tm="100000">
                                          <p:val>
                                            <p:fltVal val="1"/>
                                          </p:val>
                                        </p:tav>
                                      </p:tavLst>
                                    </p:anim>
                                    <p:anim calcmode="lin" valueType="num">
                                      <p:cBhvr>
                                        <p:cTn id="83" dur="2000" fill="hold"/>
                                        <p:tgtEl>
                                          <p:spTgt spid="47"/>
                                        </p:tgtEl>
                                        <p:attrNameLst>
                                          <p:attrName>ppt_h</p:attrName>
                                        </p:attrNameLst>
                                      </p:cBhvr>
                                      <p:tavLst>
                                        <p:tav tm="0">
                                          <p:val>
                                            <p:strVal val="#ppt_h"/>
                                          </p:val>
                                        </p:tav>
                                        <p:tav tm="100000">
                                          <p:val>
                                            <p:strVal val="#ppt_h"/>
                                          </p:val>
                                        </p:tav>
                                      </p:tavLst>
                                    </p:anim>
                                  </p:childTnLst>
                                </p:cTn>
                              </p:par>
                              <p:par>
                                <p:cTn id="84" presetID="42"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2000"/>
                                        <p:tgtEl>
                                          <p:spTgt spid="46"/>
                                        </p:tgtEl>
                                      </p:cBhvr>
                                    </p:animEffect>
                                    <p:anim calcmode="lin" valueType="num">
                                      <p:cBhvr>
                                        <p:cTn id="87" dur="2000" fill="hold"/>
                                        <p:tgtEl>
                                          <p:spTgt spid="46"/>
                                        </p:tgtEl>
                                        <p:attrNameLst>
                                          <p:attrName>ppt_x</p:attrName>
                                        </p:attrNameLst>
                                      </p:cBhvr>
                                      <p:tavLst>
                                        <p:tav tm="0">
                                          <p:val>
                                            <p:strVal val="#ppt_x"/>
                                          </p:val>
                                        </p:tav>
                                        <p:tav tm="100000">
                                          <p:val>
                                            <p:strVal val="#ppt_x"/>
                                          </p:val>
                                        </p:tav>
                                      </p:tavLst>
                                    </p:anim>
                                    <p:anim calcmode="lin" valueType="num">
                                      <p:cBhvr>
                                        <p:cTn id="88" dur="2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right)">
                                      <p:cBhvr>
                                        <p:cTn id="93" dur="2000"/>
                                        <p:tgtEl>
                                          <p:spTgt spid="43"/>
                                        </p:tgtEl>
                                      </p:cBhvr>
                                    </p:animEffect>
                                  </p:childTnLst>
                                </p:cTn>
                              </p:par>
                            </p:childTnLst>
                          </p:cTn>
                        </p:par>
                        <p:par>
                          <p:cTn id="94" fill="hold">
                            <p:stCondLst>
                              <p:cond delay="2000"/>
                            </p:stCondLst>
                            <p:childTnLst>
                              <p:par>
                                <p:cTn id="95" presetID="21" presetClass="entr" presetSubtype="1" fill="hold" grpId="0" nodeType="after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heel(1)">
                                      <p:cBhvr>
                                        <p:cTn id="97" dur="2000"/>
                                        <p:tgtEl>
                                          <p:spTgt spid="15"/>
                                        </p:tgtEl>
                                      </p:cBhvr>
                                    </p:animEffect>
                                  </p:childTnLst>
                                </p:cTn>
                              </p:par>
                            </p:childTnLst>
                          </p:cTn>
                        </p:par>
                        <p:par>
                          <p:cTn id="98" fill="hold">
                            <p:stCondLst>
                              <p:cond delay="4000"/>
                            </p:stCondLst>
                            <p:childTnLst>
                              <p:par>
                                <p:cTn id="99" presetID="53" presetClass="entr" presetSubtype="16"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2000" fill="hold"/>
                                        <p:tgtEl>
                                          <p:spTgt spid="23"/>
                                        </p:tgtEl>
                                        <p:attrNameLst>
                                          <p:attrName>ppt_w</p:attrName>
                                        </p:attrNameLst>
                                      </p:cBhvr>
                                      <p:tavLst>
                                        <p:tav tm="0">
                                          <p:val>
                                            <p:fltVal val="0"/>
                                          </p:val>
                                        </p:tav>
                                        <p:tav tm="100000">
                                          <p:val>
                                            <p:strVal val="#ppt_w"/>
                                          </p:val>
                                        </p:tav>
                                      </p:tavLst>
                                    </p:anim>
                                    <p:anim calcmode="lin" valueType="num">
                                      <p:cBhvr>
                                        <p:cTn id="102" dur="2000" fill="hold"/>
                                        <p:tgtEl>
                                          <p:spTgt spid="23"/>
                                        </p:tgtEl>
                                        <p:attrNameLst>
                                          <p:attrName>ppt_h</p:attrName>
                                        </p:attrNameLst>
                                      </p:cBhvr>
                                      <p:tavLst>
                                        <p:tav tm="0">
                                          <p:val>
                                            <p:fltVal val="0"/>
                                          </p:val>
                                        </p:tav>
                                        <p:tav tm="100000">
                                          <p:val>
                                            <p:strVal val="#ppt_h"/>
                                          </p:val>
                                        </p:tav>
                                      </p:tavLst>
                                    </p:anim>
                                    <p:animEffect transition="in" filter="fade">
                                      <p:cBhvr>
                                        <p:cTn id="103" dur="20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wheel(1)">
                                      <p:cBhvr>
                                        <p:cTn id="108" dur="2000"/>
                                        <p:tgtEl>
                                          <p:spTgt spid="17"/>
                                        </p:tgtEl>
                                      </p:cBhvr>
                                    </p:animEffect>
                                  </p:childTnLst>
                                </p:cTn>
                              </p:par>
                            </p:childTnLst>
                          </p:cTn>
                        </p:par>
                        <p:par>
                          <p:cTn id="109" fill="hold">
                            <p:stCondLst>
                              <p:cond delay="2000"/>
                            </p:stCondLst>
                            <p:childTnLst>
                              <p:par>
                                <p:cTn id="110" presetID="53" presetClass="entr" presetSubtype="16"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2000" fill="hold"/>
                                        <p:tgtEl>
                                          <p:spTgt spid="27"/>
                                        </p:tgtEl>
                                        <p:attrNameLst>
                                          <p:attrName>ppt_w</p:attrName>
                                        </p:attrNameLst>
                                      </p:cBhvr>
                                      <p:tavLst>
                                        <p:tav tm="0">
                                          <p:val>
                                            <p:fltVal val="0"/>
                                          </p:val>
                                        </p:tav>
                                        <p:tav tm="100000">
                                          <p:val>
                                            <p:strVal val="#ppt_w"/>
                                          </p:val>
                                        </p:tav>
                                      </p:tavLst>
                                    </p:anim>
                                    <p:anim calcmode="lin" valueType="num">
                                      <p:cBhvr>
                                        <p:cTn id="113" dur="2000" fill="hold"/>
                                        <p:tgtEl>
                                          <p:spTgt spid="27"/>
                                        </p:tgtEl>
                                        <p:attrNameLst>
                                          <p:attrName>ppt_h</p:attrName>
                                        </p:attrNameLst>
                                      </p:cBhvr>
                                      <p:tavLst>
                                        <p:tav tm="0">
                                          <p:val>
                                            <p:fltVal val="0"/>
                                          </p:val>
                                        </p:tav>
                                        <p:tav tm="100000">
                                          <p:val>
                                            <p:strVal val="#ppt_h"/>
                                          </p:val>
                                        </p:tav>
                                      </p:tavLst>
                                    </p:anim>
                                    <p:animEffect transition="in" filter="fade">
                                      <p:cBhvr>
                                        <p:cTn id="11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4" grpId="0" animBg="1"/>
      <p:bldP spid="15" grpId="0" animBg="1"/>
      <p:bldP spid="17" grpId="0" animBg="1"/>
      <p:bldP spid="20" grpId="0"/>
      <p:bldP spid="23" grpId="0"/>
      <p:bldP spid="27" grpId="0"/>
      <p:bldP spid="47" grpId="0" animBg="1"/>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sp>
        <p:nvSpPr>
          <p:cNvPr id="44" name="TextBox 43">
            <a:extLst>
              <a:ext uri="{FF2B5EF4-FFF2-40B4-BE49-F238E27FC236}">
                <a16:creationId xmlns:a16="http://schemas.microsoft.com/office/drawing/2014/main" id="{8745771C-71CF-B8D9-B047-2FFC661826C5}"/>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Γ. Επαλήθευση από το ΥΕ </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3BF6A258-B464-0866-A714-B5308FCAB0FD}"/>
              </a:ext>
            </a:extLst>
          </p:cNvPr>
          <p:cNvPicPr>
            <a:picLocks noChangeAspect="1"/>
          </p:cNvPicPr>
          <p:nvPr/>
        </p:nvPicPr>
        <p:blipFill>
          <a:blip r:embed="rId5"/>
          <a:stretch>
            <a:fillRect/>
          </a:stretch>
        </p:blipFill>
        <p:spPr>
          <a:xfrm>
            <a:off x="4115895" y="2397696"/>
            <a:ext cx="15173592" cy="5374203"/>
          </a:xfrm>
          <a:prstGeom prst="rect">
            <a:avLst/>
          </a:prstGeom>
          <a:effectLst>
            <a:glow rad="228600">
              <a:schemeClr val="bg1">
                <a:alpha val="40000"/>
              </a:schemeClr>
            </a:glow>
            <a:softEdge rad="12700"/>
          </a:effectLst>
        </p:spPr>
      </p:pic>
      <p:sp>
        <p:nvSpPr>
          <p:cNvPr id="4" name="Ορθογώνιο: Στρογγύλεμα γωνιών 3">
            <a:extLst>
              <a:ext uri="{FF2B5EF4-FFF2-40B4-BE49-F238E27FC236}">
                <a16:creationId xmlns:a16="http://schemas.microsoft.com/office/drawing/2014/main" id="{8D372511-A055-E5A9-EBBC-8E1272D6A6CE}"/>
              </a:ext>
            </a:extLst>
          </p:cNvPr>
          <p:cNvSpPr/>
          <p:nvPr/>
        </p:nvSpPr>
        <p:spPr>
          <a:xfrm>
            <a:off x="4252685" y="5004269"/>
            <a:ext cx="4731658" cy="451652"/>
          </a:xfrm>
          <a:prstGeom prst="roundRect">
            <a:avLst/>
          </a:prstGeom>
          <a:solidFill>
            <a:srgbClr val="FFFF00">
              <a:alpha val="2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Στρογγύλεμα γωνιών 4">
            <a:extLst>
              <a:ext uri="{FF2B5EF4-FFF2-40B4-BE49-F238E27FC236}">
                <a16:creationId xmlns:a16="http://schemas.microsoft.com/office/drawing/2014/main" id="{E43F8898-3246-B62E-0597-C741F235EF93}"/>
              </a:ext>
            </a:extLst>
          </p:cNvPr>
          <p:cNvSpPr/>
          <p:nvPr/>
        </p:nvSpPr>
        <p:spPr>
          <a:xfrm>
            <a:off x="4282802" y="6255658"/>
            <a:ext cx="4731658" cy="411842"/>
          </a:xfrm>
          <a:prstGeom prst="roundRect">
            <a:avLst/>
          </a:prstGeom>
          <a:solidFill>
            <a:srgbClr val="FFFF00">
              <a:alpha val="2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Στρογγύλεμα γωνιών 5">
            <a:extLst>
              <a:ext uri="{FF2B5EF4-FFF2-40B4-BE49-F238E27FC236}">
                <a16:creationId xmlns:a16="http://schemas.microsoft.com/office/drawing/2014/main" id="{2698305C-3719-2CCA-73A5-04EC544E4341}"/>
              </a:ext>
            </a:extLst>
          </p:cNvPr>
          <p:cNvSpPr/>
          <p:nvPr/>
        </p:nvSpPr>
        <p:spPr>
          <a:xfrm>
            <a:off x="5846266" y="8168432"/>
            <a:ext cx="11849819" cy="2265728"/>
          </a:xfrm>
          <a:prstGeom prst="roundRect">
            <a:avLst>
              <a:gd name="adj" fmla="val 10000"/>
            </a:avLst>
          </a:prstGeom>
          <a:solidFill>
            <a:schemeClr val="bg1"/>
          </a:solidFill>
          <a:ln w="76200">
            <a:noFill/>
          </a:ln>
          <a:effectLst>
            <a:glow rad="228600">
              <a:schemeClr val="bg1">
                <a:alpha val="40000"/>
              </a:schemeClr>
            </a:glow>
            <a:softEdge rad="1270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defTabSz="755650">
              <a:lnSpc>
                <a:spcPct val="130000"/>
              </a:lnSpc>
              <a:spcBef>
                <a:spcPts val="600"/>
              </a:spcBef>
              <a:spcAft>
                <a:spcPts val="600"/>
              </a:spcAft>
            </a:pPr>
            <a:r>
              <a:rPr lang="el-GR" sz="2800" dirty="0">
                <a:solidFill>
                  <a:schemeClr val="tx1"/>
                </a:solidFill>
                <a:latin typeface="Arial" panose="020B0604020202020204" pitchFamily="34" charset="0"/>
                <a:cs typeface="Arial" panose="020B0604020202020204" pitchFamily="34" charset="0"/>
              </a:rPr>
              <a:t>Η </a:t>
            </a:r>
            <a:r>
              <a:rPr lang="el-GR" sz="2800" b="1" dirty="0">
                <a:solidFill>
                  <a:schemeClr val="tx1"/>
                </a:solidFill>
                <a:latin typeface="Arial" panose="020B0604020202020204" pitchFamily="34" charset="0"/>
                <a:cs typeface="Arial" panose="020B0604020202020204" pitchFamily="34" charset="0"/>
              </a:rPr>
              <a:t>ερώτηση επαλήθευσης </a:t>
            </a:r>
            <a:r>
              <a:rPr lang="el-GR" sz="2800" dirty="0">
                <a:solidFill>
                  <a:schemeClr val="tx1"/>
                </a:solidFill>
                <a:latin typeface="Arial" panose="020B0604020202020204" pitchFamily="34" charset="0"/>
                <a:cs typeface="Arial" panose="020B0604020202020204" pitchFamily="34" charset="0"/>
              </a:rPr>
              <a:t>από το ΥΠΟΥΡΓΕΙΟ ΕΥΘΥΝΗΣ είναι </a:t>
            </a:r>
            <a:r>
              <a:rPr lang="el-GR" sz="2800"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διπλή</a:t>
            </a:r>
            <a:r>
              <a:rPr lang="el-GR" sz="2800" dirty="0">
                <a:solidFill>
                  <a:schemeClr val="tx1"/>
                </a:solidFill>
                <a:latin typeface="Arial" panose="020B0604020202020204" pitchFamily="34" charset="0"/>
                <a:cs typeface="Arial" panose="020B0604020202020204" pitchFamily="34" charset="0"/>
              </a:rPr>
              <a:t>:</a:t>
            </a:r>
          </a:p>
          <a:p>
            <a:pPr defTabSz="755650">
              <a:lnSpc>
                <a:spcPct val="130000"/>
              </a:lnSpc>
              <a:spcBef>
                <a:spcPts val="600"/>
              </a:spcBef>
              <a:spcAft>
                <a:spcPts val="600"/>
              </a:spcAft>
            </a:pPr>
            <a:r>
              <a:rPr lang="el-GR" sz="2800" b="1" dirty="0">
                <a:solidFill>
                  <a:schemeClr val="tx1"/>
                </a:solidFill>
                <a:latin typeface="Arial" panose="020B0604020202020204" pitchFamily="34" charset="0"/>
                <a:cs typeface="Arial" panose="020B0604020202020204" pitchFamily="34" charset="0"/>
              </a:rPr>
              <a:t>(α)</a:t>
            </a:r>
            <a:r>
              <a:rPr lang="el-GR" sz="2800" dirty="0">
                <a:solidFill>
                  <a:schemeClr val="tx1"/>
                </a:solidFill>
                <a:latin typeface="Arial" panose="020B0604020202020204" pitchFamily="34" charset="0"/>
                <a:cs typeface="Arial" panose="020B0604020202020204" pitchFamily="34" charset="0"/>
              </a:rPr>
              <a:t> Για δελτίο 3.6 για </a:t>
            </a:r>
            <a:r>
              <a:rPr lang="el-GR" sz="2800" b="1" dirty="0">
                <a:solidFill>
                  <a:srgbClr val="0070C0"/>
                </a:solidFill>
                <a:latin typeface="Arial" panose="020B0604020202020204" pitchFamily="34" charset="0"/>
                <a:cs typeface="Arial" panose="020B0604020202020204" pitchFamily="34" charset="0"/>
              </a:rPr>
              <a:t>ΑΙΤΗΜΑ ΠΛΗΡΩΜΗΣ</a:t>
            </a:r>
          </a:p>
          <a:p>
            <a:pPr defTabSz="755650">
              <a:lnSpc>
                <a:spcPct val="130000"/>
              </a:lnSpc>
              <a:spcBef>
                <a:spcPts val="600"/>
              </a:spcBef>
              <a:spcAft>
                <a:spcPts val="600"/>
              </a:spcAft>
            </a:pPr>
            <a:r>
              <a:rPr lang="el-GR" sz="2800" b="1" dirty="0">
                <a:solidFill>
                  <a:schemeClr val="tx1"/>
                </a:solidFill>
                <a:latin typeface="Arial" panose="020B0604020202020204" pitchFamily="34" charset="0"/>
                <a:cs typeface="Arial" panose="020B0604020202020204" pitchFamily="34" charset="0"/>
              </a:rPr>
              <a:t>(β)</a:t>
            </a:r>
            <a:r>
              <a:rPr lang="el-GR" sz="2800" dirty="0">
                <a:solidFill>
                  <a:schemeClr val="tx1"/>
                </a:solidFill>
                <a:latin typeface="Arial" panose="020B0604020202020204" pitchFamily="34" charset="0"/>
                <a:cs typeface="Arial" panose="020B0604020202020204" pitchFamily="34" charset="0"/>
              </a:rPr>
              <a:t> Για δελτίο 3.6 για </a:t>
            </a:r>
            <a:r>
              <a:rPr lang="en-US" sz="2800" b="1" dirty="0">
                <a:solidFill>
                  <a:srgbClr val="0070C0"/>
                </a:solidFill>
                <a:latin typeface="Arial" panose="020B0604020202020204" pitchFamily="34" charset="0"/>
                <a:cs typeface="Arial" panose="020B0604020202020204" pitchFamily="34" charset="0"/>
              </a:rPr>
              <a:t>BI-ANNUAL</a:t>
            </a:r>
            <a:r>
              <a:rPr lang="en-US" sz="2800" dirty="0">
                <a:solidFill>
                  <a:schemeClr val="tx1"/>
                </a:solidFill>
                <a:latin typeface="Arial" panose="020B0604020202020204" pitchFamily="34" charset="0"/>
                <a:cs typeface="Arial" panose="020B0604020202020204" pitchFamily="34" charset="0"/>
              </a:rPr>
              <a:t> </a:t>
            </a:r>
            <a:r>
              <a:rPr lang="el-GR" sz="2800" dirty="0">
                <a:solidFill>
                  <a:schemeClr val="tx1"/>
                </a:solidFill>
                <a:latin typeface="Arial" panose="020B0604020202020204" pitchFamily="34" charset="0"/>
                <a:cs typeface="Arial" panose="020B0604020202020204" pitchFamily="34" charset="0"/>
              </a:rPr>
              <a:t>ή για </a:t>
            </a:r>
            <a:r>
              <a:rPr lang="el-GR" sz="2800" b="1" dirty="0">
                <a:solidFill>
                  <a:srgbClr val="0070C0"/>
                </a:solidFill>
                <a:latin typeface="Arial" panose="020B0604020202020204" pitchFamily="34" charset="0"/>
                <a:cs typeface="Arial" panose="020B0604020202020204" pitchFamily="34" charset="0"/>
              </a:rPr>
              <a:t>ΑΝΑΦΟΡΑ ΚΟΙΝΩΝ ΔΕΙΚΤΩΝ  </a:t>
            </a:r>
          </a:p>
        </p:txBody>
      </p:sp>
    </p:spTree>
    <p:extLst>
      <p:ext uri="{BB962C8B-B14F-4D97-AF65-F5344CB8AC3E}">
        <p14:creationId xmlns:p14="http://schemas.microsoft.com/office/powerpoint/2010/main" val="18355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par>
                          <p:cTn id="18" fill="hold">
                            <p:stCondLst>
                              <p:cond delay="4000"/>
                            </p:stCondLst>
                            <p:childTnLst>
                              <p:par>
                                <p:cTn id="19" presetID="21"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Βιβλιοθήκη του ΟΠΣ ΤΑ</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4" name="Εικόνα 3">
            <a:hlinkClick r:id="rId3" action="ppaction://hlinksldjump"/>
            <a:extLst>
              <a:ext uri="{FF2B5EF4-FFF2-40B4-BE49-F238E27FC236}">
                <a16:creationId xmlns:a16="http://schemas.microsoft.com/office/drawing/2014/main" id="{AE8156DF-9E7C-5C6D-D644-A6D12266A3DE}"/>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20" name="Ομάδα 19">
            <a:extLst>
              <a:ext uri="{FF2B5EF4-FFF2-40B4-BE49-F238E27FC236}">
                <a16:creationId xmlns:a16="http://schemas.microsoft.com/office/drawing/2014/main" id="{D9CD99BC-D817-07FE-A396-1AF26B508DA8}"/>
              </a:ext>
            </a:extLst>
          </p:cNvPr>
          <p:cNvGrpSpPr/>
          <p:nvPr/>
        </p:nvGrpSpPr>
        <p:grpSpPr>
          <a:xfrm>
            <a:off x="3342508" y="2273318"/>
            <a:ext cx="13840026" cy="8160842"/>
            <a:chOff x="3342508" y="2273318"/>
            <a:chExt cx="13840026" cy="8160842"/>
          </a:xfrm>
          <a:effectLst/>
        </p:grpSpPr>
        <p:pic>
          <p:nvPicPr>
            <p:cNvPr id="11" name="Εικόνα 10">
              <a:extLst>
                <a:ext uri="{FF2B5EF4-FFF2-40B4-BE49-F238E27FC236}">
                  <a16:creationId xmlns:a16="http://schemas.microsoft.com/office/drawing/2014/main" id="{31E2D73A-CDDE-A973-3D54-17D60A675B7F}"/>
                </a:ext>
              </a:extLst>
            </p:cNvPr>
            <p:cNvPicPr>
              <a:picLocks noChangeAspect="1"/>
            </p:cNvPicPr>
            <p:nvPr/>
          </p:nvPicPr>
          <p:blipFill>
            <a:blip r:embed="rId5"/>
            <a:stretch>
              <a:fillRect/>
            </a:stretch>
          </p:blipFill>
          <p:spPr>
            <a:xfrm>
              <a:off x="3766711" y="2273318"/>
              <a:ext cx="13090131" cy="8160842"/>
            </a:xfrm>
            <a:prstGeom prst="rect">
              <a:avLst/>
            </a:prstGeom>
            <a:effectLst>
              <a:glow rad="228600">
                <a:schemeClr val="bg1">
                  <a:alpha val="40000"/>
                </a:schemeClr>
              </a:glow>
              <a:softEdge rad="12700"/>
            </a:effectLst>
          </p:spPr>
        </p:pic>
        <p:sp>
          <p:nvSpPr>
            <p:cNvPr id="21" name="Ορθογώνιο: Στρογγύλεμα γωνιών 20">
              <a:extLst>
                <a:ext uri="{FF2B5EF4-FFF2-40B4-BE49-F238E27FC236}">
                  <a16:creationId xmlns:a16="http://schemas.microsoft.com/office/drawing/2014/main" id="{E206831A-71FC-E16A-935D-8D45220EF46C}"/>
                </a:ext>
              </a:extLst>
            </p:cNvPr>
            <p:cNvSpPr/>
            <p:nvPr/>
          </p:nvSpPr>
          <p:spPr>
            <a:xfrm>
              <a:off x="3342508" y="7169697"/>
              <a:ext cx="13840026" cy="2983954"/>
            </a:xfrm>
            <a:prstGeom prst="roundRect">
              <a:avLst/>
            </a:prstGeom>
            <a:solidFill>
              <a:schemeClr val="accent2">
                <a:alpha val="2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Στρογγύλεμα γωνιών 22">
              <a:extLst>
                <a:ext uri="{FF2B5EF4-FFF2-40B4-BE49-F238E27FC236}">
                  <a16:creationId xmlns:a16="http://schemas.microsoft.com/office/drawing/2014/main" id="{527F3CCA-0689-1434-FD5F-D7D78698F862}"/>
                </a:ext>
              </a:extLst>
            </p:cNvPr>
            <p:cNvSpPr/>
            <p:nvPr/>
          </p:nvSpPr>
          <p:spPr>
            <a:xfrm>
              <a:off x="8564176" y="2850510"/>
              <a:ext cx="1703150" cy="49734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Στρογγύλεμα γωνιών 17">
              <a:extLst>
                <a:ext uri="{FF2B5EF4-FFF2-40B4-BE49-F238E27FC236}">
                  <a16:creationId xmlns:a16="http://schemas.microsoft.com/office/drawing/2014/main" id="{67ED39F9-F890-C996-EB3D-9043B8844200}"/>
                </a:ext>
              </a:extLst>
            </p:cNvPr>
            <p:cNvSpPr/>
            <p:nvPr/>
          </p:nvSpPr>
          <p:spPr>
            <a:xfrm>
              <a:off x="11713696" y="2850510"/>
              <a:ext cx="1703150" cy="49734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Στρογγύλεμα γωνιών 18">
              <a:extLst>
                <a:ext uri="{FF2B5EF4-FFF2-40B4-BE49-F238E27FC236}">
                  <a16:creationId xmlns:a16="http://schemas.microsoft.com/office/drawing/2014/main" id="{1D9299A4-322B-9C12-D4B4-03BDD9C42215}"/>
                </a:ext>
              </a:extLst>
            </p:cNvPr>
            <p:cNvSpPr/>
            <p:nvPr/>
          </p:nvSpPr>
          <p:spPr>
            <a:xfrm>
              <a:off x="14676675" y="2850510"/>
              <a:ext cx="1703150" cy="49734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1601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24199" y="2910390"/>
            <a:ext cx="640715" cy="234950"/>
            <a:chOff x="7724199" y="2910390"/>
            <a:chExt cx="640715" cy="234950"/>
          </a:xfrm>
        </p:grpSpPr>
        <p:pic>
          <p:nvPicPr>
            <p:cNvPr id="3" name="object 3"/>
            <p:cNvPicPr/>
            <p:nvPr/>
          </p:nvPicPr>
          <p:blipFill>
            <a:blip r:embed="rId2" cstate="print"/>
            <a:stretch>
              <a:fillRect/>
            </a:stretch>
          </p:blipFill>
          <p:spPr>
            <a:xfrm>
              <a:off x="7724199" y="2910393"/>
              <a:ext cx="412798" cy="234610"/>
            </a:xfrm>
            <a:prstGeom prst="rect">
              <a:avLst/>
            </a:prstGeom>
          </p:spPr>
        </p:pic>
        <p:pic>
          <p:nvPicPr>
            <p:cNvPr id="4" name="object 4"/>
            <p:cNvPicPr/>
            <p:nvPr/>
          </p:nvPicPr>
          <p:blipFill>
            <a:blip r:embed="rId3" cstate="print"/>
            <a:stretch>
              <a:fillRect/>
            </a:stretch>
          </p:blipFill>
          <p:spPr>
            <a:xfrm>
              <a:off x="8172571" y="2910390"/>
              <a:ext cx="192203" cy="233930"/>
            </a:xfrm>
            <a:prstGeom prst="rect">
              <a:avLst/>
            </a:prstGeom>
          </p:spPr>
        </p:pic>
      </p:grpSp>
      <p:sp>
        <p:nvSpPr>
          <p:cNvPr id="5" name="object 5"/>
          <p:cNvSpPr/>
          <p:nvPr/>
        </p:nvSpPr>
        <p:spPr>
          <a:xfrm>
            <a:off x="8412989" y="2914487"/>
            <a:ext cx="46355" cy="226060"/>
          </a:xfrm>
          <a:custGeom>
            <a:avLst/>
            <a:gdLst/>
            <a:ahLst/>
            <a:cxnLst/>
            <a:rect l="l" t="t" r="r" b="b"/>
            <a:pathLst>
              <a:path w="46354" h="226060">
                <a:moveTo>
                  <a:pt x="46176" y="0"/>
                </a:moveTo>
                <a:lnTo>
                  <a:pt x="0" y="0"/>
                </a:lnTo>
                <a:lnTo>
                  <a:pt x="0" y="225731"/>
                </a:lnTo>
                <a:lnTo>
                  <a:pt x="46176" y="225731"/>
                </a:lnTo>
                <a:lnTo>
                  <a:pt x="46176" y="0"/>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8507388" y="2910397"/>
            <a:ext cx="435716" cy="234610"/>
          </a:xfrm>
          <a:prstGeom prst="rect">
            <a:avLst/>
          </a:prstGeom>
        </p:spPr>
      </p:pic>
      <p:grpSp>
        <p:nvGrpSpPr>
          <p:cNvPr id="7" name="object 7"/>
          <p:cNvGrpSpPr/>
          <p:nvPr/>
        </p:nvGrpSpPr>
        <p:grpSpPr>
          <a:xfrm>
            <a:off x="9046740" y="2910393"/>
            <a:ext cx="1149350" cy="234950"/>
            <a:chOff x="9046740" y="2910393"/>
            <a:chExt cx="1149350" cy="234950"/>
          </a:xfrm>
        </p:grpSpPr>
        <p:pic>
          <p:nvPicPr>
            <p:cNvPr id="8" name="object 8"/>
            <p:cNvPicPr/>
            <p:nvPr/>
          </p:nvPicPr>
          <p:blipFill>
            <a:blip r:embed="rId5" cstate="print"/>
            <a:stretch>
              <a:fillRect/>
            </a:stretch>
          </p:blipFill>
          <p:spPr>
            <a:xfrm>
              <a:off x="9046740" y="2914491"/>
              <a:ext cx="384750" cy="225731"/>
            </a:xfrm>
            <a:prstGeom prst="rect">
              <a:avLst/>
            </a:prstGeom>
          </p:spPr>
        </p:pic>
        <p:pic>
          <p:nvPicPr>
            <p:cNvPr id="9" name="object 9"/>
            <p:cNvPicPr/>
            <p:nvPr/>
          </p:nvPicPr>
          <p:blipFill>
            <a:blip r:embed="rId6" cstate="print"/>
            <a:stretch>
              <a:fillRect/>
            </a:stretch>
          </p:blipFill>
          <p:spPr>
            <a:xfrm>
              <a:off x="9458859" y="2910393"/>
              <a:ext cx="387818" cy="229982"/>
            </a:xfrm>
            <a:prstGeom prst="rect">
              <a:avLst/>
            </a:prstGeom>
          </p:spPr>
        </p:pic>
        <p:sp>
          <p:nvSpPr>
            <p:cNvPr id="10" name="object 10"/>
            <p:cNvSpPr/>
            <p:nvPr/>
          </p:nvSpPr>
          <p:spPr>
            <a:xfrm>
              <a:off x="9874044" y="2914487"/>
              <a:ext cx="46355" cy="226060"/>
            </a:xfrm>
            <a:custGeom>
              <a:avLst/>
              <a:gdLst/>
              <a:ahLst/>
              <a:cxnLst/>
              <a:rect l="l" t="t" r="r" b="b"/>
              <a:pathLst>
                <a:path w="46354" h="226060">
                  <a:moveTo>
                    <a:pt x="46166" y="0"/>
                  </a:moveTo>
                  <a:lnTo>
                    <a:pt x="0" y="0"/>
                  </a:lnTo>
                  <a:lnTo>
                    <a:pt x="0" y="225731"/>
                  </a:lnTo>
                  <a:lnTo>
                    <a:pt x="46166" y="225731"/>
                  </a:lnTo>
                  <a:lnTo>
                    <a:pt x="46166"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955433" y="2910397"/>
              <a:ext cx="240086" cy="234610"/>
            </a:xfrm>
            <a:prstGeom prst="rect">
              <a:avLst/>
            </a:prstGeom>
          </p:spPr>
        </p:pic>
      </p:grpSp>
      <p:grpSp>
        <p:nvGrpSpPr>
          <p:cNvPr id="12" name="object 12"/>
          <p:cNvGrpSpPr/>
          <p:nvPr/>
        </p:nvGrpSpPr>
        <p:grpSpPr>
          <a:xfrm>
            <a:off x="10274540" y="2906633"/>
            <a:ext cx="1756410" cy="238125"/>
            <a:chOff x="10274540" y="2906633"/>
            <a:chExt cx="1756410" cy="238125"/>
          </a:xfrm>
        </p:grpSpPr>
        <p:pic>
          <p:nvPicPr>
            <p:cNvPr id="13" name="object 13"/>
            <p:cNvPicPr/>
            <p:nvPr/>
          </p:nvPicPr>
          <p:blipFill>
            <a:blip r:embed="rId8" cstate="print"/>
            <a:stretch>
              <a:fillRect/>
            </a:stretch>
          </p:blipFill>
          <p:spPr>
            <a:xfrm>
              <a:off x="10274540" y="2910391"/>
              <a:ext cx="216831" cy="229835"/>
            </a:xfrm>
            <a:prstGeom prst="rect">
              <a:avLst/>
            </a:prstGeom>
          </p:spPr>
        </p:pic>
        <p:pic>
          <p:nvPicPr>
            <p:cNvPr id="14" name="object 14"/>
            <p:cNvPicPr/>
            <p:nvPr/>
          </p:nvPicPr>
          <p:blipFill>
            <a:blip r:embed="rId3" cstate="print"/>
            <a:stretch>
              <a:fillRect/>
            </a:stretch>
          </p:blipFill>
          <p:spPr>
            <a:xfrm>
              <a:off x="10518724" y="2910391"/>
              <a:ext cx="192203" cy="233930"/>
            </a:xfrm>
            <a:prstGeom prst="rect">
              <a:avLst/>
            </a:prstGeom>
          </p:spPr>
        </p:pic>
        <p:pic>
          <p:nvPicPr>
            <p:cNvPr id="15" name="object 15"/>
            <p:cNvPicPr/>
            <p:nvPr/>
          </p:nvPicPr>
          <p:blipFill>
            <a:blip r:embed="rId9" cstate="print"/>
            <a:stretch>
              <a:fillRect/>
            </a:stretch>
          </p:blipFill>
          <p:spPr>
            <a:xfrm>
              <a:off x="10737611" y="2910391"/>
              <a:ext cx="216831" cy="229835"/>
            </a:xfrm>
            <a:prstGeom prst="rect">
              <a:avLst/>
            </a:prstGeom>
          </p:spPr>
        </p:pic>
        <p:pic>
          <p:nvPicPr>
            <p:cNvPr id="16" name="object 16"/>
            <p:cNvPicPr/>
            <p:nvPr/>
          </p:nvPicPr>
          <p:blipFill>
            <a:blip r:embed="rId10" cstate="print"/>
            <a:stretch>
              <a:fillRect/>
            </a:stretch>
          </p:blipFill>
          <p:spPr>
            <a:xfrm>
              <a:off x="10981804" y="2910391"/>
              <a:ext cx="421004" cy="229835"/>
            </a:xfrm>
            <a:prstGeom prst="rect">
              <a:avLst/>
            </a:prstGeom>
          </p:spPr>
        </p:pic>
        <p:pic>
          <p:nvPicPr>
            <p:cNvPr id="17" name="object 17"/>
            <p:cNvPicPr/>
            <p:nvPr/>
          </p:nvPicPr>
          <p:blipFill>
            <a:blip r:embed="rId11" cstate="print"/>
            <a:stretch>
              <a:fillRect/>
            </a:stretch>
          </p:blipFill>
          <p:spPr>
            <a:xfrm>
              <a:off x="11430162" y="2910395"/>
              <a:ext cx="220946" cy="229825"/>
            </a:xfrm>
            <a:prstGeom prst="rect">
              <a:avLst/>
            </a:prstGeom>
          </p:spPr>
        </p:pic>
        <p:pic>
          <p:nvPicPr>
            <p:cNvPr id="18" name="object 18"/>
            <p:cNvPicPr/>
            <p:nvPr/>
          </p:nvPicPr>
          <p:blipFill>
            <a:blip r:embed="rId12" cstate="print"/>
            <a:stretch>
              <a:fillRect/>
            </a:stretch>
          </p:blipFill>
          <p:spPr>
            <a:xfrm>
              <a:off x="11692135" y="2906633"/>
              <a:ext cx="252065" cy="233584"/>
            </a:xfrm>
            <a:prstGeom prst="rect">
              <a:avLst/>
            </a:prstGeom>
          </p:spPr>
        </p:pic>
        <p:sp>
          <p:nvSpPr>
            <p:cNvPr id="19" name="object 19"/>
            <p:cNvSpPr/>
            <p:nvPr/>
          </p:nvSpPr>
          <p:spPr>
            <a:xfrm>
              <a:off x="11984556" y="3042432"/>
              <a:ext cx="46355" cy="97790"/>
            </a:xfrm>
            <a:custGeom>
              <a:avLst/>
              <a:gdLst/>
              <a:ahLst/>
              <a:cxnLst/>
              <a:rect l="l" t="t" r="r" b="b"/>
              <a:pathLst>
                <a:path w="46354" h="97789">
                  <a:moveTo>
                    <a:pt x="0" y="97790"/>
                  </a:moveTo>
                  <a:lnTo>
                    <a:pt x="46166" y="97790"/>
                  </a:lnTo>
                  <a:lnTo>
                    <a:pt x="46166" y="0"/>
                  </a:lnTo>
                  <a:lnTo>
                    <a:pt x="0" y="0"/>
                  </a:lnTo>
                  <a:lnTo>
                    <a:pt x="0" y="97790"/>
                  </a:lnTo>
                  <a:close/>
                </a:path>
              </a:pathLst>
            </a:custGeom>
            <a:solidFill>
              <a:srgbClr val="FFFFFF"/>
            </a:solidFill>
          </p:spPr>
          <p:txBody>
            <a:bodyPr wrap="square" lIns="0" tIns="0" rIns="0" bIns="0" rtlCol="0"/>
            <a:lstStyle/>
            <a:p>
              <a:endParaRPr/>
            </a:p>
          </p:txBody>
        </p:sp>
      </p:grpSp>
      <p:grpSp>
        <p:nvGrpSpPr>
          <p:cNvPr id="20" name="object 20"/>
          <p:cNvGrpSpPr/>
          <p:nvPr/>
        </p:nvGrpSpPr>
        <p:grpSpPr>
          <a:xfrm>
            <a:off x="11984556" y="2914162"/>
            <a:ext cx="395605" cy="226060"/>
            <a:chOff x="11984556" y="2914162"/>
            <a:chExt cx="395605" cy="226060"/>
          </a:xfrm>
        </p:grpSpPr>
        <p:sp>
          <p:nvSpPr>
            <p:cNvPr id="21" name="object 21"/>
            <p:cNvSpPr/>
            <p:nvPr/>
          </p:nvSpPr>
          <p:spPr>
            <a:xfrm>
              <a:off x="11984546" y="2914173"/>
              <a:ext cx="192405" cy="226060"/>
            </a:xfrm>
            <a:custGeom>
              <a:avLst/>
              <a:gdLst/>
              <a:ahLst/>
              <a:cxnLst/>
              <a:rect l="l" t="t" r="r" b="b"/>
              <a:pathLst>
                <a:path w="192404" h="226060">
                  <a:moveTo>
                    <a:pt x="192201" y="0"/>
                  </a:moveTo>
                  <a:lnTo>
                    <a:pt x="146037" y="0"/>
                  </a:lnTo>
                  <a:lnTo>
                    <a:pt x="146037" y="86360"/>
                  </a:lnTo>
                  <a:lnTo>
                    <a:pt x="46177" y="86360"/>
                  </a:lnTo>
                  <a:lnTo>
                    <a:pt x="46177" y="0"/>
                  </a:lnTo>
                  <a:lnTo>
                    <a:pt x="0" y="0"/>
                  </a:lnTo>
                  <a:lnTo>
                    <a:pt x="0" y="86360"/>
                  </a:lnTo>
                  <a:lnTo>
                    <a:pt x="0" y="128270"/>
                  </a:lnTo>
                  <a:lnTo>
                    <a:pt x="146037" y="128270"/>
                  </a:lnTo>
                  <a:lnTo>
                    <a:pt x="146037" y="226060"/>
                  </a:lnTo>
                  <a:lnTo>
                    <a:pt x="192201" y="226060"/>
                  </a:lnTo>
                  <a:lnTo>
                    <a:pt x="192201" y="128270"/>
                  </a:lnTo>
                  <a:lnTo>
                    <a:pt x="192201" y="86360"/>
                  </a:lnTo>
                  <a:lnTo>
                    <a:pt x="192201" y="0"/>
                  </a:lnTo>
                  <a:close/>
                </a:path>
              </a:pathLst>
            </a:custGeom>
            <a:solidFill>
              <a:srgbClr val="FFFFFF"/>
            </a:solidFill>
          </p:spPr>
          <p:txBody>
            <a:bodyPr wrap="square" lIns="0" tIns="0" rIns="0" bIns="0" rtlCol="0"/>
            <a:lstStyle/>
            <a:p>
              <a:endParaRPr/>
            </a:p>
          </p:txBody>
        </p:sp>
        <p:pic>
          <p:nvPicPr>
            <p:cNvPr id="22" name="object 22"/>
            <p:cNvPicPr/>
            <p:nvPr/>
          </p:nvPicPr>
          <p:blipFill>
            <a:blip r:embed="rId13" cstate="print"/>
            <a:stretch>
              <a:fillRect/>
            </a:stretch>
          </p:blipFill>
          <p:spPr>
            <a:xfrm>
              <a:off x="12210962" y="2914497"/>
              <a:ext cx="168947" cy="225720"/>
            </a:xfrm>
            <a:prstGeom prst="rect">
              <a:avLst/>
            </a:prstGeom>
          </p:spPr>
        </p:pic>
      </p:grpSp>
      <p:grpSp>
        <p:nvGrpSpPr>
          <p:cNvPr id="23" name="object 23"/>
          <p:cNvGrpSpPr/>
          <p:nvPr/>
        </p:nvGrpSpPr>
        <p:grpSpPr>
          <a:xfrm>
            <a:off x="8300306" y="3252392"/>
            <a:ext cx="494665" cy="229870"/>
            <a:chOff x="8300306" y="3252392"/>
            <a:chExt cx="494665" cy="229870"/>
          </a:xfrm>
        </p:grpSpPr>
        <p:pic>
          <p:nvPicPr>
            <p:cNvPr id="24" name="object 24"/>
            <p:cNvPicPr/>
            <p:nvPr/>
          </p:nvPicPr>
          <p:blipFill>
            <a:blip r:embed="rId14" cstate="print"/>
            <a:stretch>
              <a:fillRect/>
            </a:stretch>
          </p:blipFill>
          <p:spPr>
            <a:xfrm>
              <a:off x="8300306" y="3252392"/>
              <a:ext cx="421010" cy="229835"/>
            </a:xfrm>
            <a:prstGeom prst="rect">
              <a:avLst/>
            </a:prstGeom>
          </p:spPr>
        </p:pic>
        <p:sp>
          <p:nvSpPr>
            <p:cNvPr id="25" name="object 25"/>
            <p:cNvSpPr/>
            <p:nvPr/>
          </p:nvSpPr>
          <p:spPr>
            <a:xfrm>
              <a:off x="8748665" y="3256497"/>
              <a:ext cx="46355" cy="226060"/>
            </a:xfrm>
            <a:custGeom>
              <a:avLst/>
              <a:gdLst/>
              <a:ahLst/>
              <a:cxnLst/>
              <a:rect l="l" t="t" r="r" b="b"/>
              <a:pathLst>
                <a:path w="46354" h="226060">
                  <a:moveTo>
                    <a:pt x="46176" y="0"/>
                  </a:moveTo>
                  <a:lnTo>
                    <a:pt x="0" y="0"/>
                  </a:lnTo>
                  <a:lnTo>
                    <a:pt x="0" y="225731"/>
                  </a:lnTo>
                  <a:lnTo>
                    <a:pt x="46176" y="225731"/>
                  </a:lnTo>
                  <a:lnTo>
                    <a:pt x="46176" y="0"/>
                  </a:lnTo>
                  <a:close/>
                </a:path>
              </a:pathLst>
            </a:custGeom>
            <a:solidFill>
              <a:srgbClr val="FFFFFF"/>
            </a:solidFill>
          </p:spPr>
          <p:txBody>
            <a:bodyPr wrap="square" lIns="0" tIns="0" rIns="0" bIns="0" rtlCol="0"/>
            <a:lstStyle/>
            <a:p>
              <a:endParaRPr/>
            </a:p>
          </p:txBody>
        </p:sp>
      </p:grpSp>
      <p:grpSp>
        <p:nvGrpSpPr>
          <p:cNvPr id="26" name="object 26"/>
          <p:cNvGrpSpPr/>
          <p:nvPr/>
        </p:nvGrpSpPr>
        <p:grpSpPr>
          <a:xfrm>
            <a:off x="8896765" y="3252392"/>
            <a:ext cx="1408430" cy="234950"/>
            <a:chOff x="8896765" y="3252392"/>
            <a:chExt cx="1408430" cy="234950"/>
          </a:xfrm>
        </p:grpSpPr>
        <p:pic>
          <p:nvPicPr>
            <p:cNvPr id="27" name="object 27"/>
            <p:cNvPicPr/>
            <p:nvPr/>
          </p:nvPicPr>
          <p:blipFill>
            <a:blip r:embed="rId15" cstate="print"/>
            <a:stretch>
              <a:fillRect/>
            </a:stretch>
          </p:blipFill>
          <p:spPr>
            <a:xfrm>
              <a:off x="8896765" y="3252392"/>
              <a:ext cx="216831" cy="229835"/>
            </a:xfrm>
            <a:prstGeom prst="rect">
              <a:avLst/>
            </a:prstGeom>
          </p:spPr>
        </p:pic>
        <p:pic>
          <p:nvPicPr>
            <p:cNvPr id="28" name="object 28"/>
            <p:cNvPicPr/>
            <p:nvPr/>
          </p:nvPicPr>
          <p:blipFill>
            <a:blip r:embed="rId16" cstate="print"/>
            <a:stretch>
              <a:fillRect/>
            </a:stretch>
          </p:blipFill>
          <p:spPr>
            <a:xfrm>
              <a:off x="9140949" y="3252392"/>
              <a:ext cx="192203" cy="233930"/>
            </a:xfrm>
            <a:prstGeom prst="rect">
              <a:avLst/>
            </a:prstGeom>
          </p:spPr>
        </p:pic>
        <p:pic>
          <p:nvPicPr>
            <p:cNvPr id="29" name="object 29"/>
            <p:cNvPicPr/>
            <p:nvPr/>
          </p:nvPicPr>
          <p:blipFill>
            <a:blip r:embed="rId17" cstate="print"/>
            <a:stretch>
              <a:fillRect/>
            </a:stretch>
          </p:blipFill>
          <p:spPr>
            <a:xfrm>
              <a:off x="9368384" y="3252393"/>
              <a:ext cx="240086" cy="234631"/>
            </a:xfrm>
            <a:prstGeom prst="rect">
              <a:avLst/>
            </a:prstGeom>
          </p:spPr>
        </p:pic>
        <p:sp>
          <p:nvSpPr>
            <p:cNvPr id="30" name="object 30"/>
            <p:cNvSpPr/>
            <p:nvPr/>
          </p:nvSpPr>
          <p:spPr>
            <a:xfrm>
              <a:off x="9644037" y="3256324"/>
              <a:ext cx="156210" cy="226060"/>
            </a:xfrm>
            <a:custGeom>
              <a:avLst/>
              <a:gdLst/>
              <a:ahLst/>
              <a:cxnLst/>
              <a:rect l="l" t="t" r="r" b="b"/>
              <a:pathLst>
                <a:path w="156209" h="226060">
                  <a:moveTo>
                    <a:pt x="155956" y="184150"/>
                  </a:moveTo>
                  <a:lnTo>
                    <a:pt x="46164" y="184150"/>
                  </a:lnTo>
                  <a:lnTo>
                    <a:pt x="46164" y="127000"/>
                  </a:lnTo>
                  <a:lnTo>
                    <a:pt x="123799" y="127000"/>
                  </a:lnTo>
                  <a:lnTo>
                    <a:pt x="123799" y="87630"/>
                  </a:lnTo>
                  <a:lnTo>
                    <a:pt x="46164" y="87630"/>
                  </a:lnTo>
                  <a:lnTo>
                    <a:pt x="46164" y="41910"/>
                  </a:lnTo>
                  <a:lnTo>
                    <a:pt x="151853" y="41910"/>
                  </a:lnTo>
                  <a:lnTo>
                    <a:pt x="151853" y="0"/>
                  </a:lnTo>
                  <a:lnTo>
                    <a:pt x="0" y="0"/>
                  </a:lnTo>
                  <a:lnTo>
                    <a:pt x="0" y="41910"/>
                  </a:lnTo>
                  <a:lnTo>
                    <a:pt x="0" y="87630"/>
                  </a:lnTo>
                  <a:lnTo>
                    <a:pt x="0" y="127000"/>
                  </a:lnTo>
                  <a:lnTo>
                    <a:pt x="0" y="184150"/>
                  </a:lnTo>
                  <a:lnTo>
                    <a:pt x="0" y="226060"/>
                  </a:lnTo>
                  <a:lnTo>
                    <a:pt x="155956" y="226060"/>
                  </a:lnTo>
                  <a:lnTo>
                    <a:pt x="155956" y="184150"/>
                  </a:lnTo>
                  <a:close/>
                </a:path>
              </a:pathLst>
            </a:custGeom>
            <a:solidFill>
              <a:srgbClr val="FFFFFF"/>
            </a:solidFill>
          </p:spPr>
          <p:txBody>
            <a:bodyPr wrap="square" lIns="0" tIns="0" rIns="0" bIns="0" rtlCol="0"/>
            <a:lstStyle/>
            <a:p>
              <a:endParaRPr/>
            </a:p>
          </p:txBody>
        </p:sp>
        <p:pic>
          <p:nvPicPr>
            <p:cNvPr id="31" name="object 31"/>
            <p:cNvPicPr/>
            <p:nvPr/>
          </p:nvPicPr>
          <p:blipFill>
            <a:blip r:embed="rId18" cstate="print"/>
            <a:stretch>
              <a:fillRect/>
            </a:stretch>
          </p:blipFill>
          <p:spPr>
            <a:xfrm>
              <a:off x="9836592" y="3256316"/>
              <a:ext cx="395363" cy="226059"/>
            </a:xfrm>
            <a:prstGeom prst="rect">
              <a:avLst/>
            </a:prstGeom>
          </p:spPr>
        </p:pic>
        <p:sp>
          <p:nvSpPr>
            <p:cNvPr id="32" name="object 32"/>
            <p:cNvSpPr/>
            <p:nvPr/>
          </p:nvSpPr>
          <p:spPr>
            <a:xfrm>
              <a:off x="10258964" y="3256497"/>
              <a:ext cx="46355" cy="226060"/>
            </a:xfrm>
            <a:custGeom>
              <a:avLst/>
              <a:gdLst/>
              <a:ahLst/>
              <a:cxnLst/>
              <a:rect l="l" t="t" r="r" b="b"/>
              <a:pathLst>
                <a:path w="46354" h="226060">
                  <a:moveTo>
                    <a:pt x="46176" y="0"/>
                  </a:moveTo>
                  <a:lnTo>
                    <a:pt x="0" y="0"/>
                  </a:lnTo>
                  <a:lnTo>
                    <a:pt x="0" y="225731"/>
                  </a:lnTo>
                  <a:lnTo>
                    <a:pt x="46176" y="225731"/>
                  </a:lnTo>
                  <a:lnTo>
                    <a:pt x="46176" y="0"/>
                  </a:lnTo>
                  <a:close/>
                </a:path>
              </a:pathLst>
            </a:custGeom>
            <a:solidFill>
              <a:srgbClr val="FFFFFF"/>
            </a:solidFill>
          </p:spPr>
          <p:txBody>
            <a:bodyPr wrap="square" lIns="0" tIns="0" rIns="0" bIns="0" rtlCol="0"/>
            <a:lstStyle/>
            <a:p>
              <a:endParaRPr/>
            </a:p>
          </p:txBody>
        </p:sp>
      </p:grpSp>
      <p:sp>
        <p:nvSpPr>
          <p:cNvPr id="33" name="object 33"/>
          <p:cNvSpPr/>
          <p:nvPr/>
        </p:nvSpPr>
        <p:spPr>
          <a:xfrm>
            <a:off x="10353345" y="3252399"/>
            <a:ext cx="436245" cy="234950"/>
          </a:xfrm>
          <a:custGeom>
            <a:avLst/>
            <a:gdLst/>
            <a:ahLst/>
            <a:cxnLst/>
            <a:rect l="l" t="t" r="r" b="b"/>
            <a:pathLst>
              <a:path w="436245" h="234950">
                <a:moveTo>
                  <a:pt x="198716" y="229831"/>
                </a:moveTo>
                <a:lnTo>
                  <a:pt x="100888" y="110477"/>
                </a:lnTo>
                <a:lnTo>
                  <a:pt x="187426" y="4102"/>
                </a:lnTo>
                <a:lnTo>
                  <a:pt x="132359" y="4102"/>
                </a:lnTo>
                <a:lnTo>
                  <a:pt x="46177" y="109105"/>
                </a:lnTo>
                <a:lnTo>
                  <a:pt x="46177" y="4102"/>
                </a:lnTo>
                <a:lnTo>
                  <a:pt x="0" y="4102"/>
                </a:lnTo>
                <a:lnTo>
                  <a:pt x="0" y="229831"/>
                </a:lnTo>
                <a:lnTo>
                  <a:pt x="46177" y="229831"/>
                </a:lnTo>
                <a:lnTo>
                  <a:pt x="46177" y="112191"/>
                </a:lnTo>
                <a:lnTo>
                  <a:pt x="142963" y="229831"/>
                </a:lnTo>
                <a:lnTo>
                  <a:pt x="198716" y="229831"/>
                </a:lnTo>
                <a:close/>
              </a:path>
              <a:path w="436245" h="234950">
                <a:moveTo>
                  <a:pt x="435724" y="117309"/>
                </a:moveTo>
                <a:lnTo>
                  <a:pt x="433527" y="93497"/>
                </a:lnTo>
                <a:lnTo>
                  <a:pt x="426923" y="71653"/>
                </a:lnTo>
                <a:lnTo>
                  <a:pt x="415912" y="51777"/>
                </a:lnTo>
                <a:lnTo>
                  <a:pt x="408152" y="42760"/>
                </a:lnTo>
                <a:lnTo>
                  <a:pt x="400507" y="33858"/>
                </a:lnTo>
                <a:lnTo>
                  <a:pt x="387845" y="23825"/>
                </a:lnTo>
                <a:lnTo>
                  <a:pt x="387845" y="116979"/>
                </a:lnTo>
                <a:lnTo>
                  <a:pt x="386562" y="132499"/>
                </a:lnTo>
                <a:lnTo>
                  <a:pt x="367334" y="170319"/>
                </a:lnTo>
                <a:lnTo>
                  <a:pt x="330390" y="189890"/>
                </a:lnTo>
                <a:lnTo>
                  <a:pt x="315328" y="191198"/>
                </a:lnTo>
                <a:lnTo>
                  <a:pt x="300139" y="189903"/>
                </a:lnTo>
                <a:lnTo>
                  <a:pt x="263004" y="170675"/>
                </a:lnTo>
                <a:lnTo>
                  <a:pt x="243776" y="132956"/>
                </a:lnTo>
                <a:lnTo>
                  <a:pt x="242493" y="117309"/>
                </a:lnTo>
                <a:lnTo>
                  <a:pt x="243776" y="101930"/>
                </a:lnTo>
                <a:lnTo>
                  <a:pt x="263004" y="63957"/>
                </a:lnTo>
                <a:lnTo>
                  <a:pt x="299948" y="44411"/>
                </a:lnTo>
                <a:lnTo>
                  <a:pt x="314998" y="43103"/>
                </a:lnTo>
                <a:lnTo>
                  <a:pt x="315683" y="42760"/>
                </a:lnTo>
                <a:lnTo>
                  <a:pt x="356400" y="54495"/>
                </a:lnTo>
                <a:lnTo>
                  <a:pt x="382714" y="87566"/>
                </a:lnTo>
                <a:lnTo>
                  <a:pt x="387845" y="116979"/>
                </a:lnTo>
                <a:lnTo>
                  <a:pt x="387845" y="23825"/>
                </a:lnTo>
                <a:lnTo>
                  <a:pt x="381838" y="19050"/>
                </a:lnTo>
                <a:lnTo>
                  <a:pt x="361416" y="8470"/>
                </a:lnTo>
                <a:lnTo>
                  <a:pt x="339255" y="2120"/>
                </a:lnTo>
                <a:lnTo>
                  <a:pt x="315328" y="0"/>
                </a:lnTo>
                <a:lnTo>
                  <a:pt x="291312" y="2120"/>
                </a:lnTo>
                <a:lnTo>
                  <a:pt x="248907" y="19050"/>
                </a:lnTo>
                <a:lnTo>
                  <a:pt x="215265" y="51777"/>
                </a:lnTo>
                <a:lnTo>
                  <a:pt x="197827" y="93497"/>
                </a:lnTo>
                <a:lnTo>
                  <a:pt x="195643" y="117309"/>
                </a:lnTo>
                <a:lnTo>
                  <a:pt x="197827" y="141122"/>
                </a:lnTo>
                <a:lnTo>
                  <a:pt x="215265" y="182854"/>
                </a:lnTo>
                <a:lnTo>
                  <a:pt x="248907" y="215582"/>
                </a:lnTo>
                <a:lnTo>
                  <a:pt x="291312" y="232511"/>
                </a:lnTo>
                <a:lnTo>
                  <a:pt x="315328" y="234619"/>
                </a:lnTo>
                <a:lnTo>
                  <a:pt x="339255" y="232511"/>
                </a:lnTo>
                <a:lnTo>
                  <a:pt x="361416" y="226161"/>
                </a:lnTo>
                <a:lnTo>
                  <a:pt x="381838" y="215582"/>
                </a:lnTo>
                <a:lnTo>
                  <a:pt x="400507" y="200774"/>
                </a:lnTo>
                <a:lnTo>
                  <a:pt x="408736" y="191198"/>
                </a:lnTo>
                <a:lnTo>
                  <a:pt x="415912" y="182854"/>
                </a:lnTo>
                <a:lnTo>
                  <a:pt x="426923" y="162966"/>
                </a:lnTo>
                <a:lnTo>
                  <a:pt x="433527" y="141122"/>
                </a:lnTo>
                <a:lnTo>
                  <a:pt x="435724" y="117309"/>
                </a:lnTo>
                <a:close/>
              </a:path>
            </a:pathLst>
          </a:custGeom>
          <a:solidFill>
            <a:srgbClr val="FFFFFF"/>
          </a:solidFill>
        </p:spPr>
        <p:txBody>
          <a:bodyPr wrap="square" lIns="0" tIns="0" rIns="0" bIns="0" rtlCol="0"/>
          <a:lstStyle/>
          <a:p>
            <a:endParaRPr/>
          </a:p>
        </p:txBody>
      </p:sp>
      <p:sp>
        <p:nvSpPr>
          <p:cNvPr id="34" name="object 34"/>
          <p:cNvSpPr/>
          <p:nvPr/>
        </p:nvSpPr>
        <p:spPr>
          <a:xfrm>
            <a:off x="10796930" y="3256324"/>
            <a:ext cx="264160" cy="226060"/>
          </a:xfrm>
          <a:custGeom>
            <a:avLst/>
            <a:gdLst/>
            <a:ahLst/>
            <a:cxnLst/>
            <a:rect l="l" t="t" r="r" b="b"/>
            <a:pathLst>
              <a:path w="264159" h="226060">
                <a:moveTo>
                  <a:pt x="190842" y="0"/>
                </a:moveTo>
                <a:lnTo>
                  <a:pt x="0" y="0"/>
                </a:lnTo>
                <a:lnTo>
                  <a:pt x="0" y="41910"/>
                </a:lnTo>
                <a:lnTo>
                  <a:pt x="72174" y="41910"/>
                </a:lnTo>
                <a:lnTo>
                  <a:pt x="72174" y="226060"/>
                </a:lnTo>
                <a:lnTo>
                  <a:pt x="118338" y="226060"/>
                </a:lnTo>
                <a:lnTo>
                  <a:pt x="118338" y="41910"/>
                </a:lnTo>
                <a:lnTo>
                  <a:pt x="190842" y="41910"/>
                </a:lnTo>
                <a:lnTo>
                  <a:pt x="190842" y="0"/>
                </a:lnTo>
                <a:close/>
              </a:path>
              <a:path w="264159" h="226060">
                <a:moveTo>
                  <a:pt x="264033" y="128117"/>
                </a:moveTo>
                <a:lnTo>
                  <a:pt x="217868" y="128117"/>
                </a:lnTo>
                <a:lnTo>
                  <a:pt x="217868" y="225907"/>
                </a:lnTo>
                <a:lnTo>
                  <a:pt x="264033" y="225907"/>
                </a:lnTo>
                <a:lnTo>
                  <a:pt x="264033" y="128117"/>
                </a:lnTo>
                <a:close/>
              </a:path>
            </a:pathLst>
          </a:custGeom>
          <a:solidFill>
            <a:srgbClr val="FFFFFF"/>
          </a:solidFill>
        </p:spPr>
        <p:txBody>
          <a:bodyPr wrap="square" lIns="0" tIns="0" rIns="0" bIns="0" rtlCol="0"/>
          <a:lstStyle/>
          <a:p>
            <a:endParaRPr/>
          </a:p>
        </p:txBody>
      </p:sp>
      <p:sp>
        <p:nvSpPr>
          <p:cNvPr id="35" name="object 35"/>
          <p:cNvSpPr/>
          <p:nvPr/>
        </p:nvSpPr>
        <p:spPr>
          <a:xfrm>
            <a:off x="11014799" y="3256171"/>
            <a:ext cx="192405" cy="226060"/>
          </a:xfrm>
          <a:custGeom>
            <a:avLst/>
            <a:gdLst/>
            <a:ahLst/>
            <a:cxnLst/>
            <a:rect l="l" t="t" r="r" b="b"/>
            <a:pathLst>
              <a:path w="192404" h="226060">
                <a:moveTo>
                  <a:pt x="192201" y="0"/>
                </a:moveTo>
                <a:lnTo>
                  <a:pt x="146037" y="0"/>
                </a:lnTo>
                <a:lnTo>
                  <a:pt x="146037" y="86360"/>
                </a:lnTo>
                <a:lnTo>
                  <a:pt x="46164" y="86360"/>
                </a:lnTo>
                <a:lnTo>
                  <a:pt x="46164" y="0"/>
                </a:lnTo>
                <a:lnTo>
                  <a:pt x="0" y="0"/>
                </a:lnTo>
                <a:lnTo>
                  <a:pt x="0" y="86360"/>
                </a:lnTo>
                <a:lnTo>
                  <a:pt x="0" y="128270"/>
                </a:lnTo>
                <a:lnTo>
                  <a:pt x="146037" y="128270"/>
                </a:lnTo>
                <a:lnTo>
                  <a:pt x="146037" y="226060"/>
                </a:lnTo>
                <a:lnTo>
                  <a:pt x="192201" y="226060"/>
                </a:lnTo>
                <a:lnTo>
                  <a:pt x="192201" y="128270"/>
                </a:lnTo>
                <a:lnTo>
                  <a:pt x="192201" y="86360"/>
                </a:lnTo>
                <a:lnTo>
                  <a:pt x="192201" y="0"/>
                </a:lnTo>
                <a:close/>
              </a:path>
            </a:pathLst>
          </a:custGeom>
          <a:solidFill>
            <a:srgbClr val="FFFFFF"/>
          </a:solidFill>
        </p:spPr>
        <p:txBody>
          <a:bodyPr wrap="square" lIns="0" tIns="0" rIns="0" bIns="0" rtlCol="0"/>
          <a:lstStyle/>
          <a:p>
            <a:endParaRPr/>
          </a:p>
        </p:txBody>
      </p:sp>
      <p:sp>
        <p:nvSpPr>
          <p:cNvPr id="36" name="object 36"/>
          <p:cNvSpPr/>
          <p:nvPr/>
        </p:nvSpPr>
        <p:spPr>
          <a:xfrm>
            <a:off x="11234014" y="3252399"/>
            <a:ext cx="570230" cy="230504"/>
          </a:xfrm>
          <a:custGeom>
            <a:avLst/>
            <a:gdLst/>
            <a:ahLst/>
            <a:cxnLst/>
            <a:rect l="l" t="t" r="r" b="b"/>
            <a:pathLst>
              <a:path w="570229" h="230504">
                <a:moveTo>
                  <a:pt x="190842" y="3924"/>
                </a:moveTo>
                <a:lnTo>
                  <a:pt x="0" y="3924"/>
                </a:lnTo>
                <a:lnTo>
                  <a:pt x="0" y="45834"/>
                </a:lnTo>
                <a:lnTo>
                  <a:pt x="72161" y="45834"/>
                </a:lnTo>
                <a:lnTo>
                  <a:pt x="72161" y="229984"/>
                </a:lnTo>
                <a:lnTo>
                  <a:pt x="118338" y="229984"/>
                </a:lnTo>
                <a:lnTo>
                  <a:pt x="118338" y="45834"/>
                </a:lnTo>
                <a:lnTo>
                  <a:pt x="190842" y="45834"/>
                </a:lnTo>
                <a:lnTo>
                  <a:pt x="190842" y="3924"/>
                </a:lnTo>
                <a:close/>
              </a:path>
              <a:path w="570229" h="230504">
                <a:moveTo>
                  <a:pt x="387489" y="229831"/>
                </a:moveTo>
                <a:lnTo>
                  <a:pt x="374624" y="200418"/>
                </a:lnTo>
                <a:lnTo>
                  <a:pt x="358013" y="162458"/>
                </a:lnTo>
                <a:lnTo>
                  <a:pt x="324802" y="86537"/>
                </a:lnTo>
                <a:lnTo>
                  <a:pt x="308838" y="50038"/>
                </a:lnTo>
                <a:lnTo>
                  <a:pt x="308838" y="162458"/>
                </a:lnTo>
                <a:lnTo>
                  <a:pt x="249326" y="162458"/>
                </a:lnTo>
                <a:lnTo>
                  <a:pt x="279082" y="86537"/>
                </a:lnTo>
                <a:lnTo>
                  <a:pt x="308838" y="162458"/>
                </a:lnTo>
                <a:lnTo>
                  <a:pt x="308838" y="50038"/>
                </a:lnTo>
                <a:lnTo>
                  <a:pt x="286956" y="0"/>
                </a:lnTo>
                <a:lnTo>
                  <a:pt x="271564" y="0"/>
                </a:lnTo>
                <a:lnTo>
                  <a:pt x="170662" y="229831"/>
                </a:lnTo>
                <a:lnTo>
                  <a:pt x="220256" y="229831"/>
                </a:lnTo>
                <a:lnTo>
                  <a:pt x="232905" y="200418"/>
                </a:lnTo>
                <a:lnTo>
                  <a:pt x="325247" y="200418"/>
                </a:lnTo>
                <a:lnTo>
                  <a:pt x="337896" y="229831"/>
                </a:lnTo>
                <a:lnTo>
                  <a:pt x="387489" y="229831"/>
                </a:lnTo>
                <a:close/>
              </a:path>
              <a:path w="570229" h="230504">
                <a:moveTo>
                  <a:pt x="569785" y="188112"/>
                </a:moveTo>
                <a:lnTo>
                  <a:pt x="474713" y="188112"/>
                </a:lnTo>
                <a:lnTo>
                  <a:pt x="520547" y="119011"/>
                </a:lnTo>
                <a:lnTo>
                  <a:pt x="520547" y="109105"/>
                </a:lnTo>
                <a:lnTo>
                  <a:pt x="476072" y="45834"/>
                </a:lnTo>
                <a:lnTo>
                  <a:pt x="565683" y="45834"/>
                </a:lnTo>
                <a:lnTo>
                  <a:pt x="565683" y="4102"/>
                </a:lnTo>
                <a:lnTo>
                  <a:pt x="400837" y="4102"/>
                </a:lnTo>
                <a:lnTo>
                  <a:pt x="400837" y="14033"/>
                </a:lnTo>
                <a:lnTo>
                  <a:pt x="468884" y="114223"/>
                </a:lnTo>
                <a:lnTo>
                  <a:pt x="400837" y="219925"/>
                </a:lnTo>
                <a:lnTo>
                  <a:pt x="400837" y="229831"/>
                </a:lnTo>
                <a:lnTo>
                  <a:pt x="569785" y="229831"/>
                </a:lnTo>
                <a:lnTo>
                  <a:pt x="569785" y="188112"/>
                </a:lnTo>
                <a:close/>
              </a:path>
            </a:pathLst>
          </a:custGeom>
          <a:solidFill>
            <a:srgbClr val="FFFFFF"/>
          </a:solidFill>
        </p:spPr>
        <p:txBody>
          <a:bodyPr wrap="square" lIns="0" tIns="0" rIns="0" bIns="0" rtlCol="0"/>
          <a:lstStyle/>
          <a:p>
            <a:endParaRPr/>
          </a:p>
        </p:txBody>
      </p:sp>
      <p:sp>
        <p:nvSpPr>
          <p:cNvPr id="37" name="object 37"/>
          <p:cNvSpPr/>
          <p:nvPr/>
        </p:nvSpPr>
        <p:spPr>
          <a:xfrm>
            <a:off x="6232271" y="1587543"/>
            <a:ext cx="699770" cy="1012190"/>
          </a:xfrm>
          <a:custGeom>
            <a:avLst/>
            <a:gdLst/>
            <a:ahLst/>
            <a:cxnLst/>
            <a:rect l="l" t="t" r="r" b="b"/>
            <a:pathLst>
              <a:path w="699770" h="1012189">
                <a:moveTo>
                  <a:pt x="699389" y="824230"/>
                </a:moveTo>
                <a:lnTo>
                  <a:pt x="207048" y="824230"/>
                </a:lnTo>
                <a:lnTo>
                  <a:pt x="207048" y="568960"/>
                </a:lnTo>
                <a:lnTo>
                  <a:pt x="555218" y="568960"/>
                </a:lnTo>
                <a:lnTo>
                  <a:pt x="555218" y="393700"/>
                </a:lnTo>
                <a:lnTo>
                  <a:pt x="207048" y="393700"/>
                </a:lnTo>
                <a:lnTo>
                  <a:pt x="207048" y="186690"/>
                </a:lnTo>
                <a:lnTo>
                  <a:pt x="680986" y="186690"/>
                </a:lnTo>
                <a:lnTo>
                  <a:pt x="680986" y="0"/>
                </a:lnTo>
                <a:lnTo>
                  <a:pt x="0" y="0"/>
                </a:lnTo>
                <a:lnTo>
                  <a:pt x="0" y="186690"/>
                </a:lnTo>
                <a:lnTo>
                  <a:pt x="0" y="393700"/>
                </a:lnTo>
                <a:lnTo>
                  <a:pt x="0" y="568960"/>
                </a:lnTo>
                <a:lnTo>
                  <a:pt x="0" y="824230"/>
                </a:lnTo>
                <a:lnTo>
                  <a:pt x="0" y="1012190"/>
                </a:lnTo>
                <a:lnTo>
                  <a:pt x="699389" y="1012190"/>
                </a:lnTo>
                <a:lnTo>
                  <a:pt x="699389" y="824230"/>
                </a:lnTo>
                <a:close/>
              </a:path>
            </a:pathLst>
          </a:custGeom>
          <a:solidFill>
            <a:srgbClr val="FFFFFF"/>
          </a:solidFill>
        </p:spPr>
        <p:txBody>
          <a:bodyPr wrap="square" lIns="0" tIns="0" rIns="0" bIns="0" rtlCol="0"/>
          <a:lstStyle/>
          <a:p>
            <a:endParaRPr/>
          </a:p>
        </p:txBody>
      </p:sp>
      <p:sp>
        <p:nvSpPr>
          <p:cNvPr id="38" name="object 38"/>
          <p:cNvSpPr/>
          <p:nvPr/>
        </p:nvSpPr>
        <p:spPr>
          <a:xfrm>
            <a:off x="6994538" y="1403076"/>
            <a:ext cx="2510790" cy="1219835"/>
          </a:xfrm>
          <a:custGeom>
            <a:avLst/>
            <a:gdLst/>
            <a:ahLst/>
            <a:cxnLst/>
            <a:rect l="l" t="t" r="r" b="b"/>
            <a:pathLst>
              <a:path w="2510790" h="1219835">
                <a:moveTo>
                  <a:pt x="1576692" y="1022756"/>
                </a:moveTo>
                <a:lnTo>
                  <a:pt x="1539887" y="1022756"/>
                </a:lnTo>
                <a:lnTo>
                  <a:pt x="1514957" y="1018832"/>
                </a:lnTo>
                <a:lnTo>
                  <a:pt x="1493875" y="1007033"/>
                </a:lnTo>
                <a:lnTo>
                  <a:pt x="1476629" y="987361"/>
                </a:lnTo>
                <a:lnTo>
                  <a:pt x="1463205" y="959802"/>
                </a:lnTo>
                <a:lnTo>
                  <a:pt x="1213205" y="257962"/>
                </a:lnTo>
                <a:lnTo>
                  <a:pt x="1188567" y="198374"/>
                </a:lnTo>
                <a:lnTo>
                  <a:pt x="1160665" y="148551"/>
                </a:lnTo>
                <a:lnTo>
                  <a:pt x="1129512" y="108521"/>
                </a:lnTo>
                <a:lnTo>
                  <a:pt x="1095095" y="78282"/>
                </a:lnTo>
                <a:lnTo>
                  <a:pt x="1056652" y="56108"/>
                </a:lnTo>
                <a:lnTo>
                  <a:pt x="1013421" y="40271"/>
                </a:lnTo>
                <a:lnTo>
                  <a:pt x="965403" y="30759"/>
                </a:lnTo>
                <a:lnTo>
                  <a:pt x="912583" y="27597"/>
                </a:lnTo>
                <a:lnTo>
                  <a:pt x="882383" y="28663"/>
                </a:lnTo>
                <a:lnTo>
                  <a:pt x="853147" y="31851"/>
                </a:lnTo>
                <a:lnTo>
                  <a:pt x="824865" y="37172"/>
                </a:lnTo>
                <a:lnTo>
                  <a:pt x="797560" y="44615"/>
                </a:lnTo>
                <a:lnTo>
                  <a:pt x="797560" y="219316"/>
                </a:lnTo>
                <a:lnTo>
                  <a:pt x="821524" y="217309"/>
                </a:lnTo>
                <a:lnTo>
                  <a:pt x="842797" y="215874"/>
                </a:lnTo>
                <a:lnTo>
                  <a:pt x="861390" y="215011"/>
                </a:lnTo>
                <a:lnTo>
                  <a:pt x="877303" y="214718"/>
                </a:lnTo>
                <a:lnTo>
                  <a:pt x="903859" y="216344"/>
                </a:lnTo>
                <a:lnTo>
                  <a:pt x="950645" y="229374"/>
                </a:lnTo>
                <a:lnTo>
                  <a:pt x="988415" y="256032"/>
                </a:lnTo>
                <a:lnTo>
                  <a:pt x="1018324" y="299758"/>
                </a:lnTo>
                <a:lnTo>
                  <a:pt x="1058278" y="411022"/>
                </a:lnTo>
                <a:lnTo>
                  <a:pt x="809777" y="1022756"/>
                </a:lnTo>
                <a:lnTo>
                  <a:pt x="800620" y="1022756"/>
                </a:lnTo>
                <a:lnTo>
                  <a:pt x="775703" y="1018832"/>
                </a:lnTo>
                <a:lnTo>
                  <a:pt x="754608" y="1007033"/>
                </a:lnTo>
                <a:lnTo>
                  <a:pt x="737362" y="987361"/>
                </a:lnTo>
                <a:lnTo>
                  <a:pt x="723938" y="959802"/>
                </a:lnTo>
                <a:lnTo>
                  <a:pt x="473938" y="257962"/>
                </a:lnTo>
                <a:lnTo>
                  <a:pt x="449300" y="198374"/>
                </a:lnTo>
                <a:lnTo>
                  <a:pt x="421398" y="148551"/>
                </a:lnTo>
                <a:lnTo>
                  <a:pt x="390245" y="108521"/>
                </a:lnTo>
                <a:lnTo>
                  <a:pt x="355828" y="78282"/>
                </a:lnTo>
                <a:lnTo>
                  <a:pt x="317385" y="56108"/>
                </a:lnTo>
                <a:lnTo>
                  <a:pt x="274154" y="40271"/>
                </a:lnTo>
                <a:lnTo>
                  <a:pt x="226136" y="30759"/>
                </a:lnTo>
                <a:lnTo>
                  <a:pt x="173316" y="27597"/>
                </a:lnTo>
                <a:lnTo>
                  <a:pt x="143116" y="28663"/>
                </a:lnTo>
                <a:lnTo>
                  <a:pt x="113880" y="31851"/>
                </a:lnTo>
                <a:lnTo>
                  <a:pt x="85598" y="37172"/>
                </a:lnTo>
                <a:lnTo>
                  <a:pt x="58280" y="44615"/>
                </a:lnTo>
                <a:lnTo>
                  <a:pt x="58280" y="219316"/>
                </a:lnTo>
                <a:lnTo>
                  <a:pt x="82245" y="217309"/>
                </a:lnTo>
                <a:lnTo>
                  <a:pt x="103530" y="215874"/>
                </a:lnTo>
                <a:lnTo>
                  <a:pt x="122123" y="215011"/>
                </a:lnTo>
                <a:lnTo>
                  <a:pt x="138036" y="214718"/>
                </a:lnTo>
                <a:lnTo>
                  <a:pt x="164592" y="216344"/>
                </a:lnTo>
                <a:lnTo>
                  <a:pt x="211378" y="229374"/>
                </a:lnTo>
                <a:lnTo>
                  <a:pt x="249135" y="256032"/>
                </a:lnTo>
                <a:lnTo>
                  <a:pt x="279044" y="299758"/>
                </a:lnTo>
                <a:lnTo>
                  <a:pt x="319024" y="411022"/>
                </a:lnTo>
                <a:lnTo>
                  <a:pt x="0" y="1196314"/>
                </a:lnTo>
                <a:lnTo>
                  <a:pt x="217792" y="1196314"/>
                </a:lnTo>
                <a:lnTo>
                  <a:pt x="420255" y="653364"/>
                </a:lnTo>
                <a:lnTo>
                  <a:pt x="550621" y="1047534"/>
                </a:lnTo>
                <a:lnTo>
                  <a:pt x="565581" y="1087526"/>
                </a:lnTo>
                <a:lnTo>
                  <a:pt x="582828" y="1121562"/>
                </a:lnTo>
                <a:lnTo>
                  <a:pt x="624243" y="1171765"/>
                </a:lnTo>
                <a:lnTo>
                  <a:pt x="678294" y="1201686"/>
                </a:lnTo>
                <a:lnTo>
                  <a:pt x="745413" y="1211656"/>
                </a:lnTo>
                <a:lnTo>
                  <a:pt x="791425" y="1209255"/>
                </a:lnTo>
                <a:lnTo>
                  <a:pt x="862736" y="1203985"/>
                </a:lnTo>
                <a:lnTo>
                  <a:pt x="957059" y="1196314"/>
                </a:lnTo>
                <a:lnTo>
                  <a:pt x="1159522" y="653364"/>
                </a:lnTo>
                <a:lnTo>
                  <a:pt x="1289900" y="1047534"/>
                </a:lnTo>
                <a:lnTo>
                  <a:pt x="1304848" y="1087526"/>
                </a:lnTo>
                <a:lnTo>
                  <a:pt x="1322108" y="1121562"/>
                </a:lnTo>
                <a:lnTo>
                  <a:pt x="1363510" y="1171765"/>
                </a:lnTo>
                <a:lnTo>
                  <a:pt x="1417574" y="1201686"/>
                </a:lnTo>
                <a:lnTo>
                  <a:pt x="1484680" y="1211656"/>
                </a:lnTo>
                <a:lnTo>
                  <a:pt x="1507693" y="1210691"/>
                </a:lnTo>
                <a:lnTo>
                  <a:pt x="1530692" y="1207820"/>
                </a:lnTo>
                <a:lnTo>
                  <a:pt x="1553692" y="1203020"/>
                </a:lnTo>
                <a:lnTo>
                  <a:pt x="1576692" y="1196314"/>
                </a:lnTo>
                <a:lnTo>
                  <a:pt x="1576692" y="1022756"/>
                </a:lnTo>
                <a:close/>
              </a:path>
              <a:path w="2510790" h="1219835">
                <a:moveTo>
                  <a:pt x="2174862" y="0"/>
                </a:moveTo>
                <a:lnTo>
                  <a:pt x="1929460" y="0"/>
                </a:lnTo>
                <a:lnTo>
                  <a:pt x="1929460" y="320548"/>
                </a:lnTo>
                <a:lnTo>
                  <a:pt x="2081288" y="320548"/>
                </a:lnTo>
                <a:lnTo>
                  <a:pt x="2174862" y="36804"/>
                </a:lnTo>
                <a:lnTo>
                  <a:pt x="2174862" y="0"/>
                </a:lnTo>
                <a:close/>
              </a:path>
              <a:path w="2510790" h="1219835">
                <a:moveTo>
                  <a:pt x="2510752" y="1030668"/>
                </a:moveTo>
                <a:lnTo>
                  <a:pt x="2502535" y="1031709"/>
                </a:lnTo>
                <a:lnTo>
                  <a:pt x="2494877" y="1032205"/>
                </a:lnTo>
                <a:lnTo>
                  <a:pt x="2466263" y="1032205"/>
                </a:lnTo>
                <a:lnTo>
                  <a:pt x="2467800" y="1027607"/>
                </a:lnTo>
                <a:lnTo>
                  <a:pt x="2438273" y="1021740"/>
                </a:lnTo>
                <a:lnTo>
                  <a:pt x="2417178" y="1004150"/>
                </a:lnTo>
                <a:lnTo>
                  <a:pt x="2404541" y="974826"/>
                </a:lnTo>
                <a:lnTo>
                  <a:pt x="2400325" y="933767"/>
                </a:lnTo>
                <a:lnTo>
                  <a:pt x="2400439" y="777151"/>
                </a:lnTo>
                <a:lnTo>
                  <a:pt x="2401278" y="723328"/>
                </a:lnTo>
                <a:lnTo>
                  <a:pt x="2402471" y="683577"/>
                </a:lnTo>
                <a:lnTo>
                  <a:pt x="2404148" y="640854"/>
                </a:lnTo>
                <a:lnTo>
                  <a:pt x="2405430" y="613498"/>
                </a:lnTo>
                <a:lnTo>
                  <a:pt x="2406294" y="594969"/>
                </a:lnTo>
                <a:lnTo>
                  <a:pt x="2408910" y="546011"/>
                </a:lnTo>
                <a:lnTo>
                  <a:pt x="2412047" y="493090"/>
                </a:lnTo>
                <a:lnTo>
                  <a:pt x="2415654" y="437108"/>
                </a:lnTo>
                <a:lnTo>
                  <a:pt x="2225129" y="437108"/>
                </a:lnTo>
                <a:lnTo>
                  <a:pt x="2223693" y="448716"/>
                </a:lnTo>
                <a:lnTo>
                  <a:pt x="2222436" y="462038"/>
                </a:lnTo>
                <a:lnTo>
                  <a:pt x="2221369" y="477088"/>
                </a:lnTo>
                <a:lnTo>
                  <a:pt x="2220506" y="493864"/>
                </a:lnTo>
                <a:lnTo>
                  <a:pt x="2219782" y="502729"/>
                </a:lnTo>
                <a:lnTo>
                  <a:pt x="2219160" y="510933"/>
                </a:lnTo>
                <a:lnTo>
                  <a:pt x="2218626" y="518464"/>
                </a:lnTo>
                <a:lnTo>
                  <a:pt x="2217674" y="533996"/>
                </a:lnTo>
                <a:lnTo>
                  <a:pt x="2217432" y="540893"/>
                </a:lnTo>
                <a:lnTo>
                  <a:pt x="2217432" y="546011"/>
                </a:lnTo>
                <a:lnTo>
                  <a:pt x="2193264" y="514959"/>
                </a:lnTo>
                <a:lnTo>
                  <a:pt x="2193264" y="824382"/>
                </a:lnTo>
                <a:lnTo>
                  <a:pt x="2189797" y="872794"/>
                </a:lnTo>
                <a:lnTo>
                  <a:pt x="2179396" y="914831"/>
                </a:lnTo>
                <a:lnTo>
                  <a:pt x="2162073" y="950531"/>
                </a:lnTo>
                <a:lnTo>
                  <a:pt x="2108073" y="1003439"/>
                </a:lnTo>
                <a:lnTo>
                  <a:pt x="2041080" y="1030363"/>
                </a:lnTo>
                <a:lnTo>
                  <a:pt x="2003844" y="1033729"/>
                </a:lnTo>
                <a:lnTo>
                  <a:pt x="2003844" y="1032205"/>
                </a:lnTo>
                <a:lnTo>
                  <a:pt x="1964855" y="1028649"/>
                </a:lnTo>
                <a:lnTo>
                  <a:pt x="1897862" y="1000163"/>
                </a:lnTo>
                <a:lnTo>
                  <a:pt x="1846275" y="943787"/>
                </a:lnTo>
                <a:lnTo>
                  <a:pt x="1829435" y="907897"/>
                </a:lnTo>
                <a:lnTo>
                  <a:pt x="1819325" y="867587"/>
                </a:lnTo>
                <a:lnTo>
                  <a:pt x="1815960" y="822845"/>
                </a:lnTo>
                <a:lnTo>
                  <a:pt x="1819325" y="778116"/>
                </a:lnTo>
                <a:lnTo>
                  <a:pt x="1829435" y="737806"/>
                </a:lnTo>
                <a:lnTo>
                  <a:pt x="1846275" y="701929"/>
                </a:lnTo>
                <a:lnTo>
                  <a:pt x="1869859" y="670458"/>
                </a:lnTo>
                <a:lnTo>
                  <a:pt x="1929523" y="627748"/>
                </a:lnTo>
                <a:lnTo>
                  <a:pt x="2003844" y="613498"/>
                </a:lnTo>
                <a:lnTo>
                  <a:pt x="2041664" y="616966"/>
                </a:lnTo>
                <a:lnTo>
                  <a:pt x="2108644" y="644664"/>
                </a:lnTo>
                <a:lnTo>
                  <a:pt x="2162073" y="699414"/>
                </a:lnTo>
                <a:lnTo>
                  <a:pt x="2179396" y="735495"/>
                </a:lnTo>
                <a:lnTo>
                  <a:pt x="2189797" y="777151"/>
                </a:lnTo>
                <a:lnTo>
                  <a:pt x="2193264" y="824382"/>
                </a:lnTo>
                <a:lnTo>
                  <a:pt x="2193264" y="514959"/>
                </a:lnTo>
                <a:lnTo>
                  <a:pt x="2153577" y="476986"/>
                </a:lnTo>
                <a:lnTo>
                  <a:pt x="2114473" y="452831"/>
                </a:lnTo>
                <a:lnTo>
                  <a:pt x="2070595" y="435584"/>
                </a:lnTo>
                <a:lnTo>
                  <a:pt x="2021941" y="425234"/>
                </a:lnTo>
                <a:lnTo>
                  <a:pt x="1968487" y="421779"/>
                </a:lnTo>
                <a:lnTo>
                  <a:pt x="1917776" y="424929"/>
                </a:lnTo>
                <a:lnTo>
                  <a:pt x="1870138" y="434390"/>
                </a:lnTo>
                <a:lnTo>
                  <a:pt x="1825561" y="450151"/>
                </a:lnTo>
                <a:lnTo>
                  <a:pt x="1784070" y="472224"/>
                </a:lnTo>
                <a:lnTo>
                  <a:pt x="1745665" y="500595"/>
                </a:lnTo>
                <a:lnTo>
                  <a:pt x="1710321" y="535266"/>
                </a:lnTo>
                <a:lnTo>
                  <a:pt x="1679321" y="574725"/>
                </a:lnTo>
                <a:lnTo>
                  <a:pt x="1653971" y="617423"/>
                </a:lnTo>
                <a:lnTo>
                  <a:pt x="1634248" y="663346"/>
                </a:lnTo>
                <a:lnTo>
                  <a:pt x="1620164" y="712508"/>
                </a:lnTo>
                <a:lnTo>
                  <a:pt x="1611718" y="764921"/>
                </a:lnTo>
                <a:lnTo>
                  <a:pt x="1608899" y="820547"/>
                </a:lnTo>
                <a:lnTo>
                  <a:pt x="1611706" y="876617"/>
                </a:lnTo>
                <a:lnTo>
                  <a:pt x="1620151" y="929284"/>
                </a:lnTo>
                <a:lnTo>
                  <a:pt x="1634210" y="978535"/>
                </a:lnTo>
                <a:lnTo>
                  <a:pt x="1653895" y="1024382"/>
                </a:lnTo>
                <a:lnTo>
                  <a:pt x="1679206" y="1066812"/>
                </a:lnTo>
                <a:lnTo>
                  <a:pt x="1710156" y="1105827"/>
                </a:lnTo>
                <a:lnTo>
                  <a:pt x="1745437" y="1140510"/>
                </a:lnTo>
                <a:lnTo>
                  <a:pt x="1783778" y="1168895"/>
                </a:lnTo>
                <a:lnTo>
                  <a:pt x="1825205" y="1190955"/>
                </a:lnTo>
                <a:lnTo>
                  <a:pt x="1869694" y="1206715"/>
                </a:lnTo>
                <a:lnTo>
                  <a:pt x="1917255" y="1216177"/>
                </a:lnTo>
                <a:lnTo>
                  <a:pt x="1967890" y="1219327"/>
                </a:lnTo>
                <a:lnTo>
                  <a:pt x="2021205" y="1215986"/>
                </a:lnTo>
                <a:lnTo>
                  <a:pt x="2069655" y="1205979"/>
                </a:lnTo>
                <a:lnTo>
                  <a:pt x="2113254" y="1189291"/>
                </a:lnTo>
                <a:lnTo>
                  <a:pt x="2151989" y="1165923"/>
                </a:lnTo>
                <a:lnTo>
                  <a:pt x="2185873" y="1135875"/>
                </a:lnTo>
                <a:lnTo>
                  <a:pt x="2214905" y="1099134"/>
                </a:lnTo>
                <a:lnTo>
                  <a:pt x="2235543" y="1141298"/>
                </a:lnTo>
                <a:lnTo>
                  <a:pt x="2264092" y="1174102"/>
                </a:lnTo>
                <a:lnTo>
                  <a:pt x="2300567" y="1197521"/>
                </a:lnTo>
                <a:lnTo>
                  <a:pt x="2344953" y="1211567"/>
                </a:lnTo>
                <a:lnTo>
                  <a:pt x="2397239" y="1216253"/>
                </a:lnTo>
                <a:lnTo>
                  <a:pt x="2429065" y="1215301"/>
                </a:lnTo>
                <a:lnTo>
                  <a:pt x="2458593" y="1212456"/>
                </a:lnTo>
                <a:lnTo>
                  <a:pt x="2485821" y="1207693"/>
                </a:lnTo>
                <a:lnTo>
                  <a:pt x="2510752" y="1201039"/>
                </a:lnTo>
                <a:lnTo>
                  <a:pt x="2510752" y="1099134"/>
                </a:lnTo>
                <a:lnTo>
                  <a:pt x="2510752" y="1033729"/>
                </a:lnTo>
                <a:lnTo>
                  <a:pt x="2510752" y="1032205"/>
                </a:lnTo>
                <a:lnTo>
                  <a:pt x="2510752" y="1030668"/>
                </a:lnTo>
                <a:close/>
              </a:path>
            </a:pathLst>
          </a:custGeom>
          <a:solidFill>
            <a:srgbClr val="FFFFFF"/>
          </a:solidFill>
        </p:spPr>
        <p:txBody>
          <a:bodyPr wrap="square" lIns="0" tIns="0" rIns="0" bIns="0" rtlCol="0"/>
          <a:lstStyle/>
          <a:p>
            <a:endParaRPr/>
          </a:p>
        </p:txBody>
      </p:sp>
      <p:sp>
        <p:nvSpPr>
          <p:cNvPr id="39" name="object 39"/>
          <p:cNvSpPr/>
          <p:nvPr/>
        </p:nvSpPr>
        <p:spPr>
          <a:xfrm>
            <a:off x="9555884" y="1449073"/>
            <a:ext cx="813435" cy="1169035"/>
          </a:xfrm>
          <a:custGeom>
            <a:avLst/>
            <a:gdLst/>
            <a:ahLst/>
            <a:cxnLst/>
            <a:rect l="l" t="t" r="r" b="b"/>
            <a:pathLst>
              <a:path w="813434" h="1169035">
                <a:moveTo>
                  <a:pt x="760751" y="0"/>
                </a:moveTo>
                <a:lnTo>
                  <a:pt x="41422" y="0"/>
                </a:lnTo>
                <a:lnTo>
                  <a:pt x="41422" y="55202"/>
                </a:lnTo>
                <a:lnTo>
                  <a:pt x="343570" y="388030"/>
                </a:lnTo>
                <a:lnTo>
                  <a:pt x="294955" y="396553"/>
                </a:lnTo>
                <a:lnTo>
                  <a:pt x="249324" y="409849"/>
                </a:lnTo>
                <a:lnTo>
                  <a:pt x="206678" y="427917"/>
                </a:lnTo>
                <a:lnTo>
                  <a:pt x="167015" y="450756"/>
                </a:lnTo>
                <a:lnTo>
                  <a:pt x="130334" y="478363"/>
                </a:lnTo>
                <a:lnTo>
                  <a:pt x="96635" y="510738"/>
                </a:lnTo>
                <a:lnTo>
                  <a:pt x="67110" y="546874"/>
                </a:lnTo>
                <a:lnTo>
                  <a:pt x="42952" y="585733"/>
                </a:lnTo>
                <a:lnTo>
                  <a:pt x="24161" y="627317"/>
                </a:lnTo>
                <a:lnTo>
                  <a:pt x="10738" y="671623"/>
                </a:lnTo>
                <a:lnTo>
                  <a:pt x="2684" y="718653"/>
                </a:lnTo>
                <a:lnTo>
                  <a:pt x="0" y="768405"/>
                </a:lnTo>
                <a:lnTo>
                  <a:pt x="3238" y="823624"/>
                </a:lnTo>
                <a:lnTo>
                  <a:pt x="12952" y="875773"/>
                </a:lnTo>
                <a:lnTo>
                  <a:pt x="29143" y="924855"/>
                </a:lnTo>
                <a:lnTo>
                  <a:pt x="51809" y="970867"/>
                </a:lnTo>
                <a:lnTo>
                  <a:pt x="80991" y="1013853"/>
                </a:lnTo>
                <a:lnTo>
                  <a:pt x="116572" y="1053685"/>
                </a:lnTo>
                <a:lnTo>
                  <a:pt x="156912" y="1088837"/>
                </a:lnTo>
                <a:lnTo>
                  <a:pt x="200239" y="1117597"/>
                </a:lnTo>
                <a:lnTo>
                  <a:pt x="246551" y="1139963"/>
                </a:lnTo>
                <a:lnTo>
                  <a:pt x="295846" y="1155939"/>
                </a:lnTo>
                <a:lnTo>
                  <a:pt x="348123" y="1165523"/>
                </a:lnTo>
                <a:lnTo>
                  <a:pt x="403380" y="1168718"/>
                </a:lnTo>
                <a:lnTo>
                  <a:pt x="458725" y="1165523"/>
                </a:lnTo>
                <a:lnTo>
                  <a:pt x="511256" y="1155939"/>
                </a:lnTo>
                <a:lnTo>
                  <a:pt x="560975" y="1139963"/>
                </a:lnTo>
                <a:lnTo>
                  <a:pt x="607882" y="1117597"/>
                </a:lnTo>
                <a:lnTo>
                  <a:pt x="651979" y="1088837"/>
                </a:lnTo>
                <a:lnTo>
                  <a:pt x="693266" y="1053685"/>
                </a:lnTo>
                <a:lnTo>
                  <a:pt x="729851" y="1013811"/>
                </a:lnTo>
                <a:lnTo>
                  <a:pt x="752349" y="981603"/>
                </a:lnTo>
                <a:lnTo>
                  <a:pt x="403380" y="981603"/>
                </a:lnTo>
                <a:lnTo>
                  <a:pt x="404919" y="978535"/>
                </a:lnTo>
                <a:lnTo>
                  <a:pt x="363572" y="974896"/>
                </a:lnTo>
                <a:lnTo>
                  <a:pt x="326088" y="963973"/>
                </a:lnTo>
                <a:lnTo>
                  <a:pt x="292465" y="945758"/>
                </a:lnTo>
                <a:lnTo>
                  <a:pt x="262704" y="920244"/>
                </a:lnTo>
                <a:lnTo>
                  <a:pt x="238363" y="889769"/>
                </a:lnTo>
                <a:lnTo>
                  <a:pt x="220974" y="855073"/>
                </a:lnTo>
                <a:lnTo>
                  <a:pt x="210540" y="816152"/>
                </a:lnTo>
                <a:lnTo>
                  <a:pt x="207061" y="773002"/>
                </a:lnTo>
                <a:lnTo>
                  <a:pt x="210526" y="730452"/>
                </a:lnTo>
                <a:lnTo>
                  <a:pt x="220921" y="691730"/>
                </a:lnTo>
                <a:lnTo>
                  <a:pt x="238244" y="656836"/>
                </a:lnTo>
                <a:lnTo>
                  <a:pt x="262494" y="625771"/>
                </a:lnTo>
                <a:lnTo>
                  <a:pt x="292132" y="600276"/>
                </a:lnTo>
                <a:lnTo>
                  <a:pt x="325620" y="582063"/>
                </a:lnTo>
                <a:lnTo>
                  <a:pt x="362961" y="571134"/>
                </a:lnTo>
                <a:lnTo>
                  <a:pt x="404155" y="567490"/>
                </a:lnTo>
                <a:lnTo>
                  <a:pt x="752876" y="567490"/>
                </a:lnTo>
                <a:lnTo>
                  <a:pt x="745599" y="554752"/>
                </a:lnTo>
                <a:lnTo>
                  <a:pt x="715989" y="512652"/>
                </a:lnTo>
                <a:lnTo>
                  <a:pt x="680994" y="470865"/>
                </a:lnTo>
                <a:lnTo>
                  <a:pt x="681138" y="470865"/>
                </a:lnTo>
                <a:lnTo>
                  <a:pt x="411045" y="174842"/>
                </a:lnTo>
                <a:lnTo>
                  <a:pt x="760751" y="174842"/>
                </a:lnTo>
                <a:lnTo>
                  <a:pt x="760751" y="0"/>
                </a:lnTo>
                <a:close/>
              </a:path>
              <a:path w="813434" h="1169035">
                <a:moveTo>
                  <a:pt x="752876" y="567490"/>
                </a:moveTo>
                <a:lnTo>
                  <a:pt x="404155" y="567490"/>
                </a:lnTo>
                <a:lnTo>
                  <a:pt x="444667" y="571134"/>
                </a:lnTo>
                <a:lnTo>
                  <a:pt x="481527" y="582063"/>
                </a:lnTo>
                <a:lnTo>
                  <a:pt x="544276" y="625771"/>
                </a:lnTo>
                <a:lnTo>
                  <a:pt x="568520" y="656836"/>
                </a:lnTo>
                <a:lnTo>
                  <a:pt x="585840" y="691730"/>
                </a:lnTo>
                <a:lnTo>
                  <a:pt x="596234" y="730452"/>
                </a:lnTo>
                <a:lnTo>
                  <a:pt x="599699" y="773002"/>
                </a:lnTo>
                <a:lnTo>
                  <a:pt x="596247" y="815667"/>
                </a:lnTo>
                <a:lnTo>
                  <a:pt x="585895" y="854684"/>
                </a:lnTo>
                <a:lnTo>
                  <a:pt x="568644" y="890056"/>
                </a:lnTo>
                <a:lnTo>
                  <a:pt x="544496" y="921783"/>
                </a:lnTo>
                <a:lnTo>
                  <a:pt x="514966" y="947951"/>
                </a:lnTo>
                <a:lnTo>
                  <a:pt x="481603" y="966645"/>
                </a:lnTo>
                <a:lnTo>
                  <a:pt x="444406" y="977863"/>
                </a:lnTo>
                <a:lnTo>
                  <a:pt x="403380" y="981603"/>
                </a:lnTo>
                <a:lnTo>
                  <a:pt x="752349" y="981603"/>
                </a:lnTo>
                <a:lnTo>
                  <a:pt x="782990" y="925240"/>
                </a:lnTo>
                <a:lnTo>
                  <a:pt x="799605" y="876458"/>
                </a:lnTo>
                <a:lnTo>
                  <a:pt x="809573" y="824692"/>
                </a:lnTo>
                <a:lnTo>
                  <a:pt x="812896" y="769945"/>
                </a:lnTo>
                <a:lnTo>
                  <a:pt x="810204" y="726280"/>
                </a:lnTo>
                <a:lnTo>
                  <a:pt x="802129" y="682929"/>
                </a:lnTo>
                <a:lnTo>
                  <a:pt x="788669" y="639890"/>
                </a:lnTo>
                <a:lnTo>
                  <a:pt x="769826" y="597165"/>
                </a:lnTo>
                <a:lnTo>
                  <a:pt x="752876" y="567490"/>
                </a:lnTo>
                <a:close/>
              </a:path>
              <a:path w="813434" h="1169035">
                <a:moveTo>
                  <a:pt x="681138" y="470865"/>
                </a:moveTo>
                <a:lnTo>
                  <a:pt x="680994" y="470865"/>
                </a:lnTo>
                <a:lnTo>
                  <a:pt x="682523" y="472383"/>
                </a:lnTo>
                <a:lnTo>
                  <a:pt x="681138" y="470865"/>
                </a:lnTo>
                <a:close/>
              </a:path>
            </a:pathLst>
          </a:custGeom>
          <a:solidFill>
            <a:srgbClr val="FFFFFF"/>
          </a:solidFill>
        </p:spPr>
        <p:txBody>
          <a:bodyPr wrap="square" lIns="0" tIns="0" rIns="0" bIns="0" rtlCol="0"/>
          <a:lstStyle/>
          <a:p>
            <a:endParaRPr/>
          </a:p>
        </p:txBody>
      </p:sp>
      <p:sp>
        <p:nvSpPr>
          <p:cNvPr id="40" name="object 40"/>
          <p:cNvSpPr/>
          <p:nvPr/>
        </p:nvSpPr>
        <p:spPr>
          <a:xfrm>
            <a:off x="10457712" y="1824852"/>
            <a:ext cx="902335" cy="797560"/>
          </a:xfrm>
          <a:custGeom>
            <a:avLst/>
            <a:gdLst/>
            <a:ahLst/>
            <a:cxnLst/>
            <a:rect l="l" t="t" r="r" b="b"/>
            <a:pathLst>
              <a:path w="902334" h="797560">
                <a:moveTo>
                  <a:pt x="359601" y="0"/>
                </a:moveTo>
                <a:lnTo>
                  <a:pt x="308884" y="3152"/>
                </a:lnTo>
                <a:lnTo>
                  <a:pt x="261241" y="12610"/>
                </a:lnTo>
                <a:lnTo>
                  <a:pt x="216675" y="28373"/>
                </a:lnTo>
                <a:lnTo>
                  <a:pt x="175184" y="50441"/>
                </a:lnTo>
                <a:lnTo>
                  <a:pt x="136769" y="78815"/>
                </a:lnTo>
                <a:lnTo>
                  <a:pt x="101431" y="113493"/>
                </a:lnTo>
                <a:lnTo>
                  <a:pt x="70434" y="152949"/>
                </a:lnTo>
                <a:lnTo>
                  <a:pt x="45075" y="195641"/>
                </a:lnTo>
                <a:lnTo>
                  <a:pt x="25353" y="241569"/>
                </a:lnTo>
                <a:lnTo>
                  <a:pt x="11267" y="290734"/>
                </a:lnTo>
                <a:lnTo>
                  <a:pt x="2816" y="343136"/>
                </a:lnTo>
                <a:lnTo>
                  <a:pt x="0" y="398773"/>
                </a:lnTo>
                <a:lnTo>
                  <a:pt x="2812" y="454842"/>
                </a:lnTo>
                <a:lnTo>
                  <a:pt x="11249" y="507504"/>
                </a:lnTo>
                <a:lnTo>
                  <a:pt x="25312" y="556757"/>
                </a:lnTo>
                <a:lnTo>
                  <a:pt x="44999" y="602601"/>
                </a:lnTo>
                <a:lnTo>
                  <a:pt x="70313" y="645032"/>
                </a:lnTo>
                <a:lnTo>
                  <a:pt x="101253" y="684052"/>
                </a:lnTo>
                <a:lnTo>
                  <a:pt x="136532" y="718734"/>
                </a:lnTo>
                <a:lnTo>
                  <a:pt x="174883" y="747109"/>
                </a:lnTo>
                <a:lnTo>
                  <a:pt x="216306" y="769176"/>
                </a:lnTo>
                <a:lnTo>
                  <a:pt x="260799" y="784938"/>
                </a:lnTo>
                <a:lnTo>
                  <a:pt x="308362" y="794394"/>
                </a:lnTo>
                <a:lnTo>
                  <a:pt x="358994" y="797546"/>
                </a:lnTo>
                <a:lnTo>
                  <a:pt x="412309" y="794208"/>
                </a:lnTo>
                <a:lnTo>
                  <a:pt x="460763" y="784194"/>
                </a:lnTo>
                <a:lnTo>
                  <a:pt x="504356" y="767504"/>
                </a:lnTo>
                <a:lnTo>
                  <a:pt x="543091" y="744135"/>
                </a:lnTo>
                <a:lnTo>
                  <a:pt x="576969" y="714088"/>
                </a:lnTo>
                <a:lnTo>
                  <a:pt x="605992" y="677361"/>
                </a:lnTo>
                <a:lnTo>
                  <a:pt x="901846" y="677361"/>
                </a:lnTo>
                <a:lnTo>
                  <a:pt x="901846" y="611949"/>
                </a:lnTo>
                <a:lnTo>
                  <a:pt x="394940" y="611949"/>
                </a:lnTo>
                <a:lnTo>
                  <a:pt x="394940" y="610421"/>
                </a:lnTo>
                <a:lnTo>
                  <a:pt x="355954" y="606861"/>
                </a:lnTo>
                <a:lnTo>
                  <a:pt x="288957" y="578386"/>
                </a:lnTo>
                <a:lnTo>
                  <a:pt x="237369" y="522005"/>
                </a:lnTo>
                <a:lnTo>
                  <a:pt x="220528" y="486117"/>
                </a:lnTo>
                <a:lnTo>
                  <a:pt x="210427" y="445801"/>
                </a:lnTo>
                <a:lnTo>
                  <a:pt x="207061" y="401055"/>
                </a:lnTo>
                <a:lnTo>
                  <a:pt x="210427" y="356328"/>
                </a:lnTo>
                <a:lnTo>
                  <a:pt x="220528" y="316023"/>
                </a:lnTo>
                <a:lnTo>
                  <a:pt x="237369" y="280141"/>
                </a:lnTo>
                <a:lnTo>
                  <a:pt x="260955" y="248683"/>
                </a:lnTo>
                <a:lnTo>
                  <a:pt x="320625" y="205963"/>
                </a:lnTo>
                <a:lnTo>
                  <a:pt x="394940" y="191711"/>
                </a:lnTo>
                <a:lnTo>
                  <a:pt x="796531" y="191711"/>
                </a:lnTo>
                <a:lnTo>
                  <a:pt x="797404" y="173180"/>
                </a:lnTo>
                <a:lnTo>
                  <a:pt x="800027" y="124226"/>
                </a:lnTo>
                <a:lnTo>
                  <a:pt x="608546" y="124226"/>
                </a:lnTo>
                <a:lnTo>
                  <a:pt x="579006" y="86266"/>
                </a:lnTo>
                <a:lnTo>
                  <a:pt x="544687" y="55208"/>
                </a:lnTo>
                <a:lnTo>
                  <a:pt x="505588" y="31054"/>
                </a:lnTo>
                <a:lnTo>
                  <a:pt x="461707" y="13801"/>
                </a:lnTo>
                <a:lnTo>
                  <a:pt x="413046" y="3450"/>
                </a:lnTo>
                <a:lnTo>
                  <a:pt x="359601" y="0"/>
                </a:lnTo>
                <a:close/>
              </a:path>
              <a:path w="902334" h="797560">
                <a:moveTo>
                  <a:pt x="901846" y="677361"/>
                </a:moveTo>
                <a:lnTo>
                  <a:pt x="605992" y="677361"/>
                </a:lnTo>
                <a:lnTo>
                  <a:pt x="626636" y="719524"/>
                </a:lnTo>
                <a:lnTo>
                  <a:pt x="655195" y="752317"/>
                </a:lnTo>
                <a:lnTo>
                  <a:pt x="691668" y="775740"/>
                </a:lnTo>
                <a:lnTo>
                  <a:pt x="736054" y="789794"/>
                </a:lnTo>
                <a:lnTo>
                  <a:pt x="788352" y="794478"/>
                </a:lnTo>
                <a:lnTo>
                  <a:pt x="820173" y="793525"/>
                </a:lnTo>
                <a:lnTo>
                  <a:pt x="849697" y="790668"/>
                </a:lnTo>
                <a:lnTo>
                  <a:pt x="876923" y="785913"/>
                </a:lnTo>
                <a:lnTo>
                  <a:pt x="901846" y="779264"/>
                </a:lnTo>
                <a:lnTo>
                  <a:pt x="901846" y="677361"/>
                </a:lnTo>
                <a:close/>
              </a:path>
              <a:path w="902334" h="797560">
                <a:moveTo>
                  <a:pt x="796531" y="191711"/>
                </a:moveTo>
                <a:lnTo>
                  <a:pt x="394940" y="191711"/>
                </a:lnTo>
                <a:lnTo>
                  <a:pt x="432761" y="195176"/>
                </a:lnTo>
                <a:lnTo>
                  <a:pt x="467703" y="205568"/>
                </a:lnTo>
                <a:lnTo>
                  <a:pt x="528936" y="247123"/>
                </a:lnTo>
                <a:lnTo>
                  <a:pt x="553185" y="277628"/>
                </a:lnTo>
                <a:lnTo>
                  <a:pt x="570504" y="313712"/>
                </a:lnTo>
                <a:lnTo>
                  <a:pt x="580895" y="355373"/>
                </a:lnTo>
                <a:lnTo>
                  <a:pt x="584359" y="402605"/>
                </a:lnTo>
                <a:lnTo>
                  <a:pt x="580895" y="451005"/>
                </a:lnTo>
                <a:lnTo>
                  <a:pt x="570504" y="493047"/>
                </a:lnTo>
                <a:lnTo>
                  <a:pt x="553185" y="528737"/>
                </a:lnTo>
                <a:lnTo>
                  <a:pt x="499182" y="581655"/>
                </a:lnTo>
                <a:lnTo>
                  <a:pt x="432186" y="608585"/>
                </a:lnTo>
                <a:lnTo>
                  <a:pt x="394940" y="611949"/>
                </a:lnTo>
                <a:lnTo>
                  <a:pt x="901846" y="611949"/>
                </a:lnTo>
                <a:lnTo>
                  <a:pt x="901846" y="610421"/>
                </a:lnTo>
                <a:lnTo>
                  <a:pt x="857377" y="610421"/>
                </a:lnTo>
                <a:lnTo>
                  <a:pt x="858905" y="605824"/>
                </a:lnTo>
                <a:lnTo>
                  <a:pt x="829373" y="599960"/>
                </a:lnTo>
                <a:lnTo>
                  <a:pt x="808281" y="582367"/>
                </a:lnTo>
                <a:lnTo>
                  <a:pt x="795627" y="553045"/>
                </a:lnTo>
                <a:lnTo>
                  <a:pt x="791410" y="511994"/>
                </a:lnTo>
                <a:lnTo>
                  <a:pt x="791528" y="355373"/>
                </a:lnTo>
                <a:lnTo>
                  <a:pt x="791649" y="338291"/>
                </a:lnTo>
                <a:lnTo>
                  <a:pt x="792368" y="301535"/>
                </a:lnTo>
                <a:lnTo>
                  <a:pt x="793566" y="261794"/>
                </a:lnTo>
                <a:lnTo>
                  <a:pt x="795242" y="219071"/>
                </a:lnTo>
                <a:lnTo>
                  <a:pt x="796531" y="191711"/>
                </a:lnTo>
                <a:close/>
              </a:path>
              <a:path w="902334" h="797560">
                <a:moveTo>
                  <a:pt x="901846" y="608892"/>
                </a:moveTo>
                <a:lnTo>
                  <a:pt x="893658" y="609929"/>
                </a:lnTo>
                <a:lnTo>
                  <a:pt x="885983" y="610421"/>
                </a:lnTo>
                <a:lnTo>
                  <a:pt x="901846" y="610421"/>
                </a:lnTo>
                <a:lnTo>
                  <a:pt x="901846" y="608892"/>
                </a:lnTo>
                <a:close/>
              </a:path>
              <a:path w="902334" h="797560">
                <a:moveTo>
                  <a:pt x="806760" y="15329"/>
                </a:moveTo>
                <a:lnTo>
                  <a:pt x="616243" y="15329"/>
                </a:lnTo>
                <a:lnTo>
                  <a:pt x="614790" y="26931"/>
                </a:lnTo>
                <a:lnTo>
                  <a:pt x="613538" y="40252"/>
                </a:lnTo>
                <a:lnTo>
                  <a:pt x="612479" y="55298"/>
                </a:lnTo>
                <a:lnTo>
                  <a:pt x="611604" y="72071"/>
                </a:lnTo>
                <a:lnTo>
                  <a:pt x="610888" y="80942"/>
                </a:lnTo>
                <a:lnTo>
                  <a:pt x="610266" y="89143"/>
                </a:lnTo>
                <a:lnTo>
                  <a:pt x="609743" y="96670"/>
                </a:lnTo>
                <a:lnTo>
                  <a:pt x="608787" y="112206"/>
                </a:lnTo>
                <a:lnTo>
                  <a:pt x="608546" y="119116"/>
                </a:lnTo>
                <a:lnTo>
                  <a:pt x="608546" y="124226"/>
                </a:lnTo>
                <a:lnTo>
                  <a:pt x="800027" y="124226"/>
                </a:lnTo>
                <a:lnTo>
                  <a:pt x="803161" y="71303"/>
                </a:lnTo>
                <a:lnTo>
                  <a:pt x="806760" y="15329"/>
                </a:lnTo>
                <a:close/>
              </a:path>
            </a:pathLst>
          </a:custGeom>
          <a:solidFill>
            <a:srgbClr val="FFFFFF"/>
          </a:solidFill>
        </p:spPr>
        <p:txBody>
          <a:bodyPr wrap="square" lIns="0" tIns="0" rIns="0" bIns="0" rtlCol="0"/>
          <a:lstStyle/>
          <a:p>
            <a:endParaRPr/>
          </a:p>
        </p:txBody>
      </p:sp>
      <p:sp>
        <p:nvSpPr>
          <p:cNvPr id="41" name="object 41"/>
          <p:cNvSpPr/>
          <p:nvPr/>
        </p:nvSpPr>
        <p:spPr>
          <a:xfrm>
            <a:off x="11799746" y="1568709"/>
            <a:ext cx="747395" cy="1032510"/>
          </a:xfrm>
          <a:custGeom>
            <a:avLst/>
            <a:gdLst/>
            <a:ahLst/>
            <a:cxnLst/>
            <a:rect l="l" t="t" r="r" b="b"/>
            <a:pathLst>
              <a:path w="747395" h="1032510">
                <a:moveTo>
                  <a:pt x="369632" y="0"/>
                </a:moveTo>
                <a:lnTo>
                  <a:pt x="318160" y="2812"/>
                </a:lnTo>
                <a:lnTo>
                  <a:pt x="270098" y="11248"/>
                </a:lnTo>
                <a:lnTo>
                  <a:pt x="225446" y="25306"/>
                </a:lnTo>
                <a:lnTo>
                  <a:pt x="184205" y="44987"/>
                </a:lnTo>
                <a:lnTo>
                  <a:pt x="146378" y="70289"/>
                </a:lnTo>
                <a:lnTo>
                  <a:pt x="111965" y="101211"/>
                </a:lnTo>
                <a:lnTo>
                  <a:pt x="76067" y="143494"/>
                </a:lnTo>
                <a:lnTo>
                  <a:pt x="48150" y="188103"/>
                </a:lnTo>
                <a:lnTo>
                  <a:pt x="28210" y="235038"/>
                </a:lnTo>
                <a:lnTo>
                  <a:pt x="16248" y="284299"/>
                </a:lnTo>
                <a:lnTo>
                  <a:pt x="12261" y="335885"/>
                </a:lnTo>
                <a:lnTo>
                  <a:pt x="12932" y="359090"/>
                </a:lnTo>
                <a:lnTo>
                  <a:pt x="14947" y="381144"/>
                </a:lnTo>
                <a:lnTo>
                  <a:pt x="18304" y="402041"/>
                </a:lnTo>
                <a:lnTo>
                  <a:pt x="23004" y="421777"/>
                </a:lnTo>
                <a:lnTo>
                  <a:pt x="231584" y="421777"/>
                </a:lnTo>
                <a:lnTo>
                  <a:pt x="225215" y="371445"/>
                </a:lnTo>
                <a:lnTo>
                  <a:pt x="224499" y="363106"/>
                </a:lnTo>
                <a:lnTo>
                  <a:pt x="226324" y="315279"/>
                </a:lnTo>
                <a:lnTo>
                  <a:pt x="245487" y="259297"/>
                </a:lnTo>
                <a:lnTo>
                  <a:pt x="283056" y="217405"/>
                </a:lnTo>
                <a:lnTo>
                  <a:pt x="334444" y="195934"/>
                </a:lnTo>
                <a:lnTo>
                  <a:pt x="365025" y="193250"/>
                </a:lnTo>
                <a:lnTo>
                  <a:pt x="395024" y="195839"/>
                </a:lnTo>
                <a:lnTo>
                  <a:pt x="446408" y="216543"/>
                </a:lnTo>
                <a:lnTo>
                  <a:pt x="484560" y="256326"/>
                </a:lnTo>
                <a:lnTo>
                  <a:pt x="503732" y="310000"/>
                </a:lnTo>
                <a:lnTo>
                  <a:pt x="506131" y="342010"/>
                </a:lnTo>
                <a:lnTo>
                  <a:pt x="504019" y="371073"/>
                </a:lnTo>
                <a:lnTo>
                  <a:pt x="487140" y="428591"/>
                </a:lnTo>
                <a:lnTo>
                  <a:pt x="452249" y="487544"/>
                </a:lnTo>
                <a:lnTo>
                  <a:pt x="427136" y="520713"/>
                </a:lnTo>
                <a:lnTo>
                  <a:pt x="397040" y="556562"/>
                </a:lnTo>
                <a:lnTo>
                  <a:pt x="361957" y="595091"/>
                </a:lnTo>
                <a:lnTo>
                  <a:pt x="0" y="987729"/>
                </a:lnTo>
                <a:lnTo>
                  <a:pt x="0" y="1032209"/>
                </a:lnTo>
                <a:lnTo>
                  <a:pt x="746930" y="1030680"/>
                </a:lnTo>
                <a:lnTo>
                  <a:pt x="746930" y="854298"/>
                </a:lnTo>
                <a:lnTo>
                  <a:pt x="372700" y="854298"/>
                </a:lnTo>
                <a:lnTo>
                  <a:pt x="503073" y="716250"/>
                </a:lnTo>
                <a:lnTo>
                  <a:pt x="543436" y="672818"/>
                </a:lnTo>
                <a:lnTo>
                  <a:pt x="579874" y="630855"/>
                </a:lnTo>
                <a:lnTo>
                  <a:pt x="612388" y="590362"/>
                </a:lnTo>
                <a:lnTo>
                  <a:pt x="640978" y="551342"/>
                </a:lnTo>
                <a:lnTo>
                  <a:pt x="665644" y="513795"/>
                </a:lnTo>
                <a:lnTo>
                  <a:pt x="689803" y="468560"/>
                </a:lnTo>
                <a:lnTo>
                  <a:pt x="707057" y="421782"/>
                </a:lnTo>
                <a:lnTo>
                  <a:pt x="717407" y="373466"/>
                </a:lnTo>
                <a:lnTo>
                  <a:pt x="720857" y="323613"/>
                </a:lnTo>
                <a:lnTo>
                  <a:pt x="716869" y="269695"/>
                </a:lnTo>
                <a:lnTo>
                  <a:pt x="704905" y="219574"/>
                </a:lnTo>
                <a:lnTo>
                  <a:pt x="684966" y="173251"/>
                </a:lnTo>
                <a:lnTo>
                  <a:pt x="657052" y="130731"/>
                </a:lnTo>
                <a:lnTo>
                  <a:pt x="621164" y="92018"/>
                </a:lnTo>
                <a:lnTo>
                  <a:pt x="586479" y="63900"/>
                </a:lnTo>
                <a:lnTo>
                  <a:pt x="548902" y="40895"/>
                </a:lnTo>
                <a:lnTo>
                  <a:pt x="508430" y="23003"/>
                </a:lnTo>
                <a:lnTo>
                  <a:pt x="465063" y="10223"/>
                </a:lnTo>
                <a:lnTo>
                  <a:pt x="418798" y="2555"/>
                </a:lnTo>
                <a:lnTo>
                  <a:pt x="369632" y="0"/>
                </a:lnTo>
                <a:close/>
              </a:path>
            </a:pathLst>
          </a:custGeom>
          <a:solidFill>
            <a:srgbClr val="00C2DE"/>
          </a:solidFill>
        </p:spPr>
        <p:txBody>
          <a:bodyPr wrap="square" lIns="0" tIns="0" rIns="0" bIns="0" rtlCol="0"/>
          <a:lstStyle/>
          <a:p>
            <a:endParaRPr/>
          </a:p>
        </p:txBody>
      </p:sp>
      <p:sp>
        <p:nvSpPr>
          <p:cNvPr id="42" name="object 42"/>
          <p:cNvSpPr/>
          <p:nvPr/>
        </p:nvSpPr>
        <p:spPr>
          <a:xfrm>
            <a:off x="12663247" y="2332512"/>
            <a:ext cx="285750" cy="287020"/>
          </a:xfrm>
          <a:custGeom>
            <a:avLst/>
            <a:gdLst/>
            <a:ahLst/>
            <a:cxnLst/>
            <a:rect l="l" t="t" r="r" b="b"/>
            <a:pathLst>
              <a:path w="285750" h="287019">
                <a:moveTo>
                  <a:pt x="143390" y="68"/>
                </a:moveTo>
                <a:lnTo>
                  <a:pt x="87804" y="10355"/>
                </a:lnTo>
                <a:lnTo>
                  <a:pt x="41412" y="41412"/>
                </a:lnTo>
                <a:lnTo>
                  <a:pt x="10351" y="87426"/>
                </a:lnTo>
                <a:lnTo>
                  <a:pt x="0" y="142644"/>
                </a:lnTo>
                <a:lnTo>
                  <a:pt x="2587" y="172078"/>
                </a:lnTo>
                <a:lnTo>
                  <a:pt x="23292" y="223458"/>
                </a:lnTo>
                <a:lnTo>
                  <a:pt x="63364" y="263525"/>
                </a:lnTo>
                <a:lnTo>
                  <a:pt x="114736" y="284230"/>
                </a:lnTo>
                <a:lnTo>
                  <a:pt x="144163" y="286818"/>
                </a:lnTo>
                <a:lnTo>
                  <a:pt x="173493" y="284230"/>
                </a:lnTo>
                <a:lnTo>
                  <a:pt x="224104" y="263525"/>
                </a:lnTo>
                <a:lnTo>
                  <a:pt x="262843" y="222884"/>
                </a:lnTo>
                <a:lnTo>
                  <a:pt x="282786" y="171498"/>
                </a:lnTo>
                <a:lnTo>
                  <a:pt x="285279" y="142644"/>
                </a:lnTo>
                <a:lnTo>
                  <a:pt x="282691" y="113884"/>
                </a:lnTo>
                <a:lnTo>
                  <a:pt x="261986" y="63269"/>
                </a:lnTo>
                <a:lnTo>
                  <a:pt x="222010" y="23297"/>
                </a:lnTo>
                <a:lnTo>
                  <a:pt x="171399" y="2589"/>
                </a:lnTo>
                <a:lnTo>
                  <a:pt x="143390" y="68"/>
                </a:lnTo>
                <a:close/>
              </a:path>
              <a:path w="285750" h="287019">
                <a:moveTo>
                  <a:pt x="144163" y="0"/>
                </a:moveTo>
                <a:lnTo>
                  <a:pt x="142634" y="0"/>
                </a:lnTo>
                <a:lnTo>
                  <a:pt x="143390" y="68"/>
                </a:lnTo>
                <a:lnTo>
                  <a:pt x="144163" y="0"/>
                </a:lnTo>
                <a:close/>
              </a:path>
            </a:pathLst>
          </a:custGeom>
          <a:solidFill>
            <a:srgbClr val="FECD40"/>
          </a:solidFill>
        </p:spPr>
        <p:txBody>
          <a:bodyPr wrap="square" lIns="0" tIns="0" rIns="0" bIns="0" rtlCol="0"/>
          <a:lstStyle/>
          <a:p>
            <a:endParaRPr/>
          </a:p>
        </p:txBody>
      </p:sp>
      <p:sp>
        <p:nvSpPr>
          <p:cNvPr id="43" name="object 43"/>
          <p:cNvSpPr/>
          <p:nvPr/>
        </p:nvSpPr>
        <p:spPr>
          <a:xfrm>
            <a:off x="13068144" y="1568706"/>
            <a:ext cx="803910" cy="1049655"/>
          </a:xfrm>
          <a:custGeom>
            <a:avLst/>
            <a:gdLst/>
            <a:ahLst/>
            <a:cxnLst/>
            <a:rect l="l" t="t" r="r" b="b"/>
            <a:pathLst>
              <a:path w="803909" h="1049655">
                <a:moveTo>
                  <a:pt x="404909" y="0"/>
                </a:moveTo>
                <a:lnTo>
                  <a:pt x="401830" y="0"/>
                </a:lnTo>
                <a:lnTo>
                  <a:pt x="347646" y="2910"/>
                </a:lnTo>
                <a:lnTo>
                  <a:pt x="297281" y="11642"/>
                </a:lnTo>
                <a:lnTo>
                  <a:pt x="250737" y="26196"/>
                </a:lnTo>
                <a:lnTo>
                  <a:pt x="208012" y="46573"/>
                </a:lnTo>
                <a:lnTo>
                  <a:pt x="169108" y="72773"/>
                </a:lnTo>
                <a:lnTo>
                  <a:pt x="134024" y="104797"/>
                </a:lnTo>
                <a:lnTo>
                  <a:pt x="102761" y="142644"/>
                </a:lnTo>
                <a:lnTo>
                  <a:pt x="78672" y="179365"/>
                </a:lnTo>
                <a:lnTo>
                  <a:pt x="57797" y="218958"/>
                </a:lnTo>
                <a:lnTo>
                  <a:pt x="40134" y="261425"/>
                </a:lnTo>
                <a:lnTo>
                  <a:pt x="25685" y="306765"/>
                </a:lnTo>
                <a:lnTo>
                  <a:pt x="14447" y="354980"/>
                </a:lnTo>
                <a:lnTo>
                  <a:pt x="6420" y="406069"/>
                </a:lnTo>
                <a:lnTo>
                  <a:pt x="1605" y="460034"/>
                </a:lnTo>
                <a:lnTo>
                  <a:pt x="0" y="516874"/>
                </a:lnTo>
                <a:lnTo>
                  <a:pt x="1605" y="573842"/>
                </a:lnTo>
                <a:lnTo>
                  <a:pt x="6420" y="628174"/>
                </a:lnTo>
                <a:lnTo>
                  <a:pt x="14447" y="679869"/>
                </a:lnTo>
                <a:lnTo>
                  <a:pt x="25685" y="728928"/>
                </a:lnTo>
                <a:lnTo>
                  <a:pt x="40134" y="775348"/>
                </a:lnTo>
                <a:lnTo>
                  <a:pt x="57797" y="819130"/>
                </a:lnTo>
                <a:lnTo>
                  <a:pt x="78672" y="860274"/>
                </a:lnTo>
                <a:lnTo>
                  <a:pt x="102761" y="898778"/>
                </a:lnTo>
                <a:lnTo>
                  <a:pt x="134402" y="938663"/>
                </a:lnTo>
                <a:lnTo>
                  <a:pt x="169738" y="972409"/>
                </a:lnTo>
                <a:lnTo>
                  <a:pt x="208769" y="1000016"/>
                </a:lnTo>
                <a:lnTo>
                  <a:pt x="251495" y="1021487"/>
                </a:lnTo>
                <a:lnTo>
                  <a:pt x="297914" y="1036821"/>
                </a:lnTo>
                <a:lnTo>
                  <a:pt x="348026" y="1046022"/>
                </a:lnTo>
                <a:lnTo>
                  <a:pt x="401830" y="1049088"/>
                </a:lnTo>
                <a:lnTo>
                  <a:pt x="455634" y="1046022"/>
                </a:lnTo>
                <a:lnTo>
                  <a:pt x="505745" y="1036821"/>
                </a:lnTo>
                <a:lnTo>
                  <a:pt x="552164" y="1021487"/>
                </a:lnTo>
                <a:lnTo>
                  <a:pt x="594892" y="1000016"/>
                </a:lnTo>
                <a:lnTo>
                  <a:pt x="633929" y="972409"/>
                </a:lnTo>
                <a:lnTo>
                  <a:pt x="669275" y="938663"/>
                </a:lnTo>
                <a:lnTo>
                  <a:pt x="700931" y="898778"/>
                </a:lnTo>
                <a:lnTo>
                  <a:pt x="725007" y="860274"/>
                </a:lnTo>
                <a:lnTo>
                  <a:pt x="726482" y="857366"/>
                </a:lnTo>
                <a:lnTo>
                  <a:pt x="404909" y="857366"/>
                </a:lnTo>
                <a:lnTo>
                  <a:pt x="365313" y="853182"/>
                </a:lnTo>
                <a:lnTo>
                  <a:pt x="300098" y="819705"/>
                </a:lnTo>
                <a:lnTo>
                  <a:pt x="274478" y="790414"/>
                </a:lnTo>
                <a:lnTo>
                  <a:pt x="253517" y="752752"/>
                </a:lnTo>
                <a:lnTo>
                  <a:pt x="237215" y="706722"/>
                </a:lnTo>
                <a:lnTo>
                  <a:pt x="225570" y="652322"/>
                </a:lnTo>
                <a:lnTo>
                  <a:pt x="218584" y="589552"/>
                </a:lnTo>
                <a:lnTo>
                  <a:pt x="216255" y="518413"/>
                </a:lnTo>
                <a:lnTo>
                  <a:pt x="218584" y="449848"/>
                </a:lnTo>
                <a:lnTo>
                  <a:pt x="225570" y="389350"/>
                </a:lnTo>
                <a:lnTo>
                  <a:pt x="237215" y="336918"/>
                </a:lnTo>
                <a:lnTo>
                  <a:pt x="253517" y="292552"/>
                </a:lnTo>
                <a:lnTo>
                  <a:pt x="274478" y="256253"/>
                </a:lnTo>
                <a:lnTo>
                  <a:pt x="300098" y="228020"/>
                </a:lnTo>
                <a:lnTo>
                  <a:pt x="365313" y="195755"/>
                </a:lnTo>
                <a:lnTo>
                  <a:pt x="404909" y="191721"/>
                </a:lnTo>
                <a:lnTo>
                  <a:pt x="732383" y="191721"/>
                </a:lnTo>
                <a:lnTo>
                  <a:pt x="726175" y="179696"/>
                </a:lnTo>
                <a:lnTo>
                  <a:pt x="702449" y="142644"/>
                </a:lnTo>
                <a:lnTo>
                  <a:pt x="671586" y="104797"/>
                </a:lnTo>
                <a:lnTo>
                  <a:pt x="636841" y="72773"/>
                </a:lnTo>
                <a:lnTo>
                  <a:pt x="598215" y="46573"/>
                </a:lnTo>
                <a:lnTo>
                  <a:pt x="555708" y="26196"/>
                </a:lnTo>
                <a:lnTo>
                  <a:pt x="509321" y="11642"/>
                </a:lnTo>
                <a:lnTo>
                  <a:pt x="459054" y="2910"/>
                </a:lnTo>
                <a:lnTo>
                  <a:pt x="404909" y="0"/>
                </a:lnTo>
                <a:close/>
              </a:path>
              <a:path w="803909" h="1049655">
                <a:moveTo>
                  <a:pt x="732383" y="191721"/>
                </a:moveTo>
                <a:lnTo>
                  <a:pt x="404909" y="191721"/>
                </a:lnTo>
                <a:lnTo>
                  <a:pt x="444176" y="195755"/>
                </a:lnTo>
                <a:lnTo>
                  <a:pt x="478825" y="207854"/>
                </a:lnTo>
                <a:lnTo>
                  <a:pt x="534266" y="256253"/>
                </a:lnTo>
                <a:lnTo>
                  <a:pt x="555058" y="292552"/>
                </a:lnTo>
                <a:lnTo>
                  <a:pt x="571230" y="336918"/>
                </a:lnTo>
                <a:lnTo>
                  <a:pt x="582782" y="389350"/>
                </a:lnTo>
                <a:lnTo>
                  <a:pt x="589713" y="449848"/>
                </a:lnTo>
                <a:lnTo>
                  <a:pt x="592023" y="518413"/>
                </a:lnTo>
                <a:lnTo>
                  <a:pt x="589713" y="589552"/>
                </a:lnTo>
                <a:lnTo>
                  <a:pt x="582782" y="652322"/>
                </a:lnTo>
                <a:lnTo>
                  <a:pt x="571230" y="706722"/>
                </a:lnTo>
                <a:lnTo>
                  <a:pt x="555058" y="752752"/>
                </a:lnTo>
                <a:lnTo>
                  <a:pt x="534266" y="790414"/>
                </a:lnTo>
                <a:lnTo>
                  <a:pt x="508855" y="819705"/>
                </a:lnTo>
                <a:lnTo>
                  <a:pt x="444176" y="853182"/>
                </a:lnTo>
                <a:lnTo>
                  <a:pt x="404909" y="857366"/>
                </a:lnTo>
                <a:lnTo>
                  <a:pt x="726482" y="857366"/>
                </a:lnTo>
                <a:lnTo>
                  <a:pt x="745876" y="819130"/>
                </a:lnTo>
                <a:lnTo>
                  <a:pt x="763536" y="775348"/>
                </a:lnTo>
                <a:lnTo>
                  <a:pt x="777986" y="728928"/>
                </a:lnTo>
                <a:lnTo>
                  <a:pt x="789227" y="679869"/>
                </a:lnTo>
                <a:lnTo>
                  <a:pt x="797257" y="628174"/>
                </a:lnTo>
                <a:lnTo>
                  <a:pt x="802075" y="573842"/>
                </a:lnTo>
                <a:lnTo>
                  <a:pt x="803682" y="516874"/>
                </a:lnTo>
                <a:lnTo>
                  <a:pt x="802100" y="460372"/>
                </a:lnTo>
                <a:lnTo>
                  <a:pt x="797354" y="406648"/>
                </a:lnTo>
                <a:lnTo>
                  <a:pt x="789445" y="355700"/>
                </a:lnTo>
                <a:lnTo>
                  <a:pt x="778372" y="307531"/>
                </a:lnTo>
                <a:lnTo>
                  <a:pt x="764136" y="262140"/>
                </a:lnTo>
                <a:lnTo>
                  <a:pt x="746737" y="219528"/>
                </a:lnTo>
                <a:lnTo>
                  <a:pt x="732383" y="191721"/>
                </a:lnTo>
                <a:close/>
              </a:path>
            </a:pathLst>
          </a:custGeom>
          <a:solidFill>
            <a:srgbClr val="7DD34E"/>
          </a:solidFill>
        </p:spPr>
        <p:txBody>
          <a:bodyPr wrap="square" lIns="0" tIns="0" rIns="0" bIns="0" rtlCol="0"/>
          <a:lstStyle/>
          <a:p>
            <a:endParaRPr/>
          </a:p>
        </p:txBody>
      </p:sp>
      <p:pic>
        <p:nvPicPr>
          <p:cNvPr id="44" name="object 44"/>
          <p:cNvPicPr/>
          <p:nvPr/>
        </p:nvPicPr>
        <p:blipFill>
          <a:blip r:embed="rId19" cstate="print"/>
          <a:stretch>
            <a:fillRect/>
          </a:stretch>
        </p:blipFill>
        <p:spPr>
          <a:xfrm>
            <a:off x="7930062" y="9758771"/>
            <a:ext cx="4128834" cy="866208"/>
          </a:xfrm>
          <a:prstGeom prst="rect">
            <a:avLst/>
          </a:prstGeom>
        </p:spPr>
      </p:pic>
      <p:sp>
        <p:nvSpPr>
          <p:cNvPr id="45" name="object 45"/>
          <p:cNvSpPr txBox="1"/>
          <p:nvPr/>
        </p:nvSpPr>
        <p:spPr>
          <a:xfrm>
            <a:off x="3080616" y="5851938"/>
            <a:ext cx="1826895" cy="890905"/>
          </a:xfrm>
          <a:prstGeom prst="rect">
            <a:avLst/>
          </a:prstGeom>
        </p:spPr>
        <p:txBody>
          <a:bodyPr vert="horz" wrap="square" lIns="0" tIns="12700" rIns="0" bIns="0" rtlCol="0">
            <a:spAutoFit/>
          </a:bodyPr>
          <a:lstStyle/>
          <a:p>
            <a:pPr marL="12700" marR="5080" indent="407670">
              <a:lnSpc>
                <a:spcPct val="111300"/>
              </a:lnSpc>
              <a:spcBef>
                <a:spcPts val="100"/>
              </a:spcBef>
            </a:pPr>
            <a:r>
              <a:rPr sz="2550" b="1">
                <a:solidFill>
                  <a:srgbClr val="FFFFFF"/>
                </a:solidFill>
                <a:latin typeface="PF Highway Gothic"/>
                <a:cs typeface="PF Highway Gothic"/>
              </a:rPr>
              <a:t>GREEN </a:t>
            </a:r>
            <a:r>
              <a:rPr sz="2550" b="1" spc="5">
                <a:solidFill>
                  <a:srgbClr val="FFFFFF"/>
                </a:solidFill>
                <a:latin typeface="PF Highway Gothic"/>
                <a:cs typeface="PF Highway Gothic"/>
              </a:rPr>
              <a:t> </a:t>
            </a:r>
            <a:r>
              <a:rPr sz="2550" b="1">
                <a:solidFill>
                  <a:srgbClr val="FFFFFF"/>
                </a:solidFill>
                <a:latin typeface="PF Highway Gothic"/>
                <a:cs typeface="PF Highway Gothic"/>
              </a:rPr>
              <a:t>TRANSITION</a:t>
            </a:r>
            <a:endParaRPr sz="2550">
              <a:latin typeface="PF Highway Gothic"/>
              <a:cs typeface="PF Highway Gothic"/>
            </a:endParaRPr>
          </a:p>
        </p:txBody>
      </p:sp>
      <p:sp>
        <p:nvSpPr>
          <p:cNvPr id="46" name="object 46"/>
          <p:cNvSpPr txBox="1"/>
          <p:nvPr/>
        </p:nvSpPr>
        <p:spPr>
          <a:xfrm>
            <a:off x="6630845" y="5851938"/>
            <a:ext cx="2795905" cy="890905"/>
          </a:xfrm>
          <a:prstGeom prst="rect">
            <a:avLst/>
          </a:prstGeom>
        </p:spPr>
        <p:txBody>
          <a:bodyPr vert="horz" wrap="square" lIns="0" tIns="12700" rIns="0" bIns="0" rtlCol="0">
            <a:spAutoFit/>
          </a:bodyPr>
          <a:lstStyle/>
          <a:p>
            <a:pPr marL="12700" marR="5080" indent="802005">
              <a:lnSpc>
                <a:spcPct val="111300"/>
              </a:lnSpc>
              <a:spcBef>
                <a:spcPts val="100"/>
              </a:spcBef>
            </a:pPr>
            <a:r>
              <a:rPr sz="2550" b="1">
                <a:solidFill>
                  <a:srgbClr val="FFFFFF"/>
                </a:solidFill>
                <a:latin typeface="PF Highway Gothic"/>
                <a:cs typeface="PF Highway Gothic"/>
              </a:rPr>
              <a:t>DIGITAL </a:t>
            </a:r>
            <a:r>
              <a:rPr sz="2550" b="1" spc="5">
                <a:solidFill>
                  <a:srgbClr val="FFFFFF"/>
                </a:solidFill>
                <a:latin typeface="PF Highway Gothic"/>
                <a:cs typeface="PF Highway Gothic"/>
              </a:rPr>
              <a:t> </a:t>
            </a:r>
            <a:r>
              <a:rPr sz="2550" b="1">
                <a:solidFill>
                  <a:srgbClr val="FFFFFF"/>
                </a:solidFill>
                <a:latin typeface="PF Highway Gothic"/>
                <a:cs typeface="PF Highway Gothic"/>
              </a:rPr>
              <a:t>TRANSFORMATION</a:t>
            </a:r>
            <a:endParaRPr sz="2550">
              <a:latin typeface="PF Highway Gothic"/>
              <a:cs typeface="PF Highway Gothic"/>
            </a:endParaRPr>
          </a:p>
        </p:txBody>
      </p:sp>
      <p:sp>
        <p:nvSpPr>
          <p:cNvPr id="47" name="object 47"/>
          <p:cNvSpPr txBox="1"/>
          <p:nvPr/>
        </p:nvSpPr>
        <p:spPr>
          <a:xfrm>
            <a:off x="10358942" y="5851938"/>
            <a:ext cx="3409315" cy="890905"/>
          </a:xfrm>
          <a:prstGeom prst="rect">
            <a:avLst/>
          </a:prstGeom>
        </p:spPr>
        <p:txBody>
          <a:bodyPr vert="horz" wrap="square" lIns="0" tIns="12700" rIns="0" bIns="0" rtlCol="0">
            <a:spAutoFit/>
          </a:bodyPr>
          <a:lstStyle/>
          <a:p>
            <a:pPr marL="12700" marR="5080" indent="91440">
              <a:lnSpc>
                <a:spcPct val="111300"/>
              </a:lnSpc>
              <a:spcBef>
                <a:spcPts val="100"/>
              </a:spcBef>
            </a:pPr>
            <a:r>
              <a:rPr sz="2550" b="1">
                <a:solidFill>
                  <a:srgbClr val="FFFFFF"/>
                </a:solidFill>
                <a:latin typeface="PF Highway Gothic"/>
                <a:cs typeface="PF Highway Gothic"/>
              </a:rPr>
              <a:t>EMPLOYMENT, SKILLS </a:t>
            </a:r>
            <a:r>
              <a:rPr sz="2550" b="1" spc="5">
                <a:solidFill>
                  <a:srgbClr val="FFFFFF"/>
                </a:solidFill>
                <a:latin typeface="PF Highway Gothic"/>
                <a:cs typeface="PF Highway Gothic"/>
              </a:rPr>
              <a:t> </a:t>
            </a:r>
            <a:r>
              <a:rPr sz="2550" b="1">
                <a:solidFill>
                  <a:srgbClr val="FFFFFF"/>
                </a:solidFill>
                <a:latin typeface="PF Highway Gothic"/>
                <a:cs typeface="PF Highway Gothic"/>
              </a:rPr>
              <a:t>AND</a:t>
            </a:r>
            <a:r>
              <a:rPr sz="2550" b="1" spc="-25">
                <a:solidFill>
                  <a:srgbClr val="FFFFFF"/>
                </a:solidFill>
                <a:latin typeface="PF Highway Gothic"/>
                <a:cs typeface="PF Highway Gothic"/>
              </a:rPr>
              <a:t> </a:t>
            </a:r>
            <a:r>
              <a:rPr sz="2550" b="1">
                <a:solidFill>
                  <a:srgbClr val="FFFFFF"/>
                </a:solidFill>
                <a:latin typeface="PF Highway Gothic"/>
                <a:cs typeface="PF Highway Gothic"/>
              </a:rPr>
              <a:t>SOCIAL</a:t>
            </a:r>
            <a:r>
              <a:rPr sz="2550" b="1" spc="-20">
                <a:solidFill>
                  <a:srgbClr val="FFFFFF"/>
                </a:solidFill>
                <a:latin typeface="PF Highway Gothic"/>
                <a:cs typeface="PF Highway Gothic"/>
              </a:rPr>
              <a:t> </a:t>
            </a:r>
            <a:r>
              <a:rPr sz="2550" b="1">
                <a:solidFill>
                  <a:srgbClr val="FFFFFF"/>
                </a:solidFill>
                <a:latin typeface="PF Highway Gothic"/>
                <a:cs typeface="PF Highway Gothic"/>
              </a:rPr>
              <a:t>COHESION</a:t>
            </a:r>
            <a:endParaRPr sz="2550">
              <a:latin typeface="PF Highway Gothic"/>
              <a:cs typeface="PF Highway Gothic"/>
            </a:endParaRPr>
          </a:p>
        </p:txBody>
      </p:sp>
      <p:sp>
        <p:nvSpPr>
          <p:cNvPr id="48" name="object 48"/>
          <p:cNvSpPr txBox="1"/>
          <p:nvPr/>
        </p:nvSpPr>
        <p:spPr>
          <a:xfrm>
            <a:off x="14296394" y="5851938"/>
            <a:ext cx="3525520" cy="1323975"/>
          </a:xfrm>
          <a:prstGeom prst="rect">
            <a:avLst/>
          </a:prstGeom>
        </p:spPr>
        <p:txBody>
          <a:bodyPr vert="horz" wrap="square" lIns="0" tIns="12700" rIns="0" bIns="0" rtlCol="0">
            <a:spAutoFit/>
          </a:bodyPr>
          <a:lstStyle/>
          <a:p>
            <a:pPr marL="12065" marR="5080" indent="78105" algn="ctr">
              <a:lnSpc>
                <a:spcPct val="111300"/>
              </a:lnSpc>
              <a:spcBef>
                <a:spcPts val="100"/>
              </a:spcBef>
            </a:pPr>
            <a:r>
              <a:rPr sz="2550" b="1">
                <a:solidFill>
                  <a:srgbClr val="FFFFFF"/>
                </a:solidFill>
                <a:latin typeface="PF Highway Gothic"/>
                <a:cs typeface="PF Highway Gothic"/>
              </a:rPr>
              <a:t>PRIVATE</a:t>
            </a:r>
            <a:r>
              <a:rPr sz="2550" b="1" spc="-40">
                <a:solidFill>
                  <a:srgbClr val="FFFFFF"/>
                </a:solidFill>
                <a:latin typeface="PF Highway Gothic"/>
                <a:cs typeface="PF Highway Gothic"/>
              </a:rPr>
              <a:t> </a:t>
            </a:r>
            <a:r>
              <a:rPr sz="2550" b="1">
                <a:solidFill>
                  <a:srgbClr val="FFFFFF"/>
                </a:solidFill>
                <a:latin typeface="PF Highway Gothic"/>
                <a:cs typeface="PF Highway Gothic"/>
              </a:rPr>
              <a:t>INVESTMENTS </a:t>
            </a:r>
            <a:r>
              <a:rPr sz="2550" b="1" spc="-630">
                <a:solidFill>
                  <a:srgbClr val="FFFFFF"/>
                </a:solidFill>
                <a:latin typeface="PF Highway Gothic"/>
                <a:cs typeface="PF Highway Gothic"/>
              </a:rPr>
              <a:t> </a:t>
            </a:r>
            <a:r>
              <a:rPr sz="2550" b="1">
                <a:solidFill>
                  <a:srgbClr val="FFFFFF"/>
                </a:solidFill>
                <a:latin typeface="PF Highway Gothic"/>
                <a:cs typeface="PF Highway Gothic"/>
              </a:rPr>
              <a:t>AND</a:t>
            </a:r>
            <a:r>
              <a:rPr sz="2550" b="1" spc="-40">
                <a:solidFill>
                  <a:srgbClr val="FFFFFF"/>
                </a:solidFill>
                <a:latin typeface="PF Highway Gothic"/>
                <a:cs typeface="PF Highway Gothic"/>
              </a:rPr>
              <a:t> </a:t>
            </a:r>
            <a:r>
              <a:rPr sz="2550" b="1">
                <a:solidFill>
                  <a:srgbClr val="FFFFFF"/>
                </a:solidFill>
                <a:latin typeface="PF Highway Gothic"/>
                <a:cs typeface="PF Highway Gothic"/>
              </a:rPr>
              <a:t>TRANSFORMATION </a:t>
            </a:r>
            <a:r>
              <a:rPr sz="2550" b="1" spc="-630">
                <a:solidFill>
                  <a:srgbClr val="FFFFFF"/>
                </a:solidFill>
                <a:latin typeface="PF Highway Gothic"/>
                <a:cs typeface="PF Highway Gothic"/>
              </a:rPr>
              <a:t> </a:t>
            </a:r>
            <a:r>
              <a:rPr sz="2550" b="1">
                <a:solidFill>
                  <a:srgbClr val="FFFFFF"/>
                </a:solidFill>
                <a:latin typeface="PF Highway Gothic"/>
                <a:cs typeface="PF Highway Gothic"/>
              </a:rPr>
              <a:t>OF</a:t>
            </a:r>
            <a:r>
              <a:rPr sz="2550" b="1" spc="-5">
                <a:solidFill>
                  <a:srgbClr val="FFFFFF"/>
                </a:solidFill>
                <a:latin typeface="PF Highway Gothic"/>
                <a:cs typeface="PF Highway Gothic"/>
              </a:rPr>
              <a:t> </a:t>
            </a:r>
            <a:r>
              <a:rPr sz="2550" b="1">
                <a:solidFill>
                  <a:srgbClr val="FFFFFF"/>
                </a:solidFill>
                <a:latin typeface="PF Highway Gothic"/>
                <a:cs typeface="PF Highway Gothic"/>
              </a:rPr>
              <a:t>THE</a:t>
            </a:r>
            <a:r>
              <a:rPr sz="2550" b="1" spc="-5">
                <a:solidFill>
                  <a:srgbClr val="FFFFFF"/>
                </a:solidFill>
                <a:latin typeface="PF Highway Gothic"/>
                <a:cs typeface="PF Highway Gothic"/>
              </a:rPr>
              <a:t> </a:t>
            </a:r>
            <a:r>
              <a:rPr sz="2550" b="1">
                <a:solidFill>
                  <a:srgbClr val="FFFFFF"/>
                </a:solidFill>
                <a:latin typeface="PF Highway Gothic"/>
                <a:cs typeface="PF Highway Gothic"/>
              </a:rPr>
              <a:t>ECONOMY</a:t>
            </a:r>
            <a:endParaRPr sz="2550">
              <a:latin typeface="PF Highway Gothic"/>
              <a:cs typeface="PF Highway Gothic"/>
            </a:endParaRPr>
          </a:p>
        </p:txBody>
      </p:sp>
      <p:grpSp>
        <p:nvGrpSpPr>
          <p:cNvPr id="49" name="object 49"/>
          <p:cNvGrpSpPr/>
          <p:nvPr/>
        </p:nvGrpSpPr>
        <p:grpSpPr>
          <a:xfrm>
            <a:off x="1976505" y="7695619"/>
            <a:ext cx="16062325" cy="261620"/>
            <a:chOff x="1976505" y="7695619"/>
            <a:chExt cx="16062325" cy="261620"/>
          </a:xfrm>
        </p:grpSpPr>
        <p:sp>
          <p:nvSpPr>
            <p:cNvPr id="50" name="object 50"/>
            <p:cNvSpPr/>
            <p:nvPr/>
          </p:nvSpPr>
          <p:spPr>
            <a:xfrm>
              <a:off x="1976505" y="7695619"/>
              <a:ext cx="3958590" cy="261620"/>
            </a:xfrm>
            <a:custGeom>
              <a:avLst/>
              <a:gdLst/>
              <a:ahLst/>
              <a:cxnLst/>
              <a:rect l="l" t="t" r="r" b="b"/>
              <a:pathLst>
                <a:path w="3958590" h="261620">
                  <a:moveTo>
                    <a:pt x="0" y="261468"/>
                  </a:moveTo>
                  <a:lnTo>
                    <a:pt x="3958183" y="261468"/>
                  </a:lnTo>
                  <a:lnTo>
                    <a:pt x="3958183" y="0"/>
                  </a:lnTo>
                  <a:lnTo>
                    <a:pt x="0" y="0"/>
                  </a:lnTo>
                  <a:lnTo>
                    <a:pt x="0" y="261468"/>
                  </a:lnTo>
                  <a:close/>
                </a:path>
              </a:pathLst>
            </a:custGeom>
            <a:solidFill>
              <a:srgbClr val="4BB800"/>
            </a:solidFill>
          </p:spPr>
          <p:txBody>
            <a:bodyPr wrap="square" lIns="0" tIns="0" rIns="0" bIns="0" rtlCol="0"/>
            <a:lstStyle/>
            <a:p>
              <a:endParaRPr/>
            </a:p>
          </p:txBody>
        </p:sp>
        <p:sp>
          <p:nvSpPr>
            <p:cNvPr id="51" name="object 51"/>
            <p:cNvSpPr/>
            <p:nvPr/>
          </p:nvSpPr>
          <p:spPr>
            <a:xfrm>
              <a:off x="5934688" y="7695619"/>
              <a:ext cx="4034790" cy="261620"/>
            </a:xfrm>
            <a:custGeom>
              <a:avLst/>
              <a:gdLst/>
              <a:ahLst/>
              <a:cxnLst/>
              <a:rect l="l" t="t" r="r" b="b"/>
              <a:pathLst>
                <a:path w="4034790" h="261620">
                  <a:moveTo>
                    <a:pt x="4034683" y="0"/>
                  </a:moveTo>
                  <a:lnTo>
                    <a:pt x="0" y="0"/>
                  </a:lnTo>
                  <a:lnTo>
                    <a:pt x="0" y="261468"/>
                  </a:lnTo>
                  <a:lnTo>
                    <a:pt x="4034683" y="261468"/>
                  </a:lnTo>
                  <a:lnTo>
                    <a:pt x="4034683" y="0"/>
                  </a:lnTo>
                  <a:close/>
                </a:path>
              </a:pathLst>
            </a:custGeom>
            <a:solidFill>
              <a:srgbClr val="13DCFF"/>
            </a:solidFill>
          </p:spPr>
          <p:txBody>
            <a:bodyPr wrap="square" lIns="0" tIns="0" rIns="0" bIns="0" rtlCol="0"/>
            <a:lstStyle/>
            <a:p>
              <a:endParaRPr/>
            </a:p>
          </p:txBody>
        </p:sp>
        <p:sp>
          <p:nvSpPr>
            <p:cNvPr id="52" name="object 52"/>
            <p:cNvSpPr/>
            <p:nvPr/>
          </p:nvSpPr>
          <p:spPr>
            <a:xfrm>
              <a:off x="9969382" y="7695619"/>
              <a:ext cx="4034790" cy="261620"/>
            </a:xfrm>
            <a:custGeom>
              <a:avLst/>
              <a:gdLst/>
              <a:ahLst/>
              <a:cxnLst/>
              <a:rect l="l" t="t" r="r" b="b"/>
              <a:pathLst>
                <a:path w="4034790" h="261620">
                  <a:moveTo>
                    <a:pt x="4034683" y="0"/>
                  </a:moveTo>
                  <a:lnTo>
                    <a:pt x="0" y="0"/>
                  </a:lnTo>
                  <a:lnTo>
                    <a:pt x="0" y="261468"/>
                  </a:lnTo>
                  <a:lnTo>
                    <a:pt x="4034683" y="261468"/>
                  </a:lnTo>
                  <a:lnTo>
                    <a:pt x="4034683" y="0"/>
                  </a:lnTo>
                  <a:close/>
                </a:path>
              </a:pathLst>
            </a:custGeom>
            <a:solidFill>
              <a:srgbClr val="FFC500"/>
            </a:solidFill>
          </p:spPr>
          <p:txBody>
            <a:bodyPr wrap="square" lIns="0" tIns="0" rIns="0" bIns="0" rtlCol="0"/>
            <a:lstStyle/>
            <a:p>
              <a:endParaRPr/>
            </a:p>
          </p:txBody>
        </p:sp>
        <p:sp>
          <p:nvSpPr>
            <p:cNvPr id="53" name="object 53"/>
            <p:cNvSpPr/>
            <p:nvPr/>
          </p:nvSpPr>
          <p:spPr>
            <a:xfrm>
              <a:off x="14004065" y="7695619"/>
              <a:ext cx="4034790" cy="261620"/>
            </a:xfrm>
            <a:custGeom>
              <a:avLst/>
              <a:gdLst/>
              <a:ahLst/>
              <a:cxnLst/>
              <a:rect l="l" t="t" r="r" b="b"/>
              <a:pathLst>
                <a:path w="4034790" h="261620">
                  <a:moveTo>
                    <a:pt x="4034683" y="0"/>
                  </a:moveTo>
                  <a:lnTo>
                    <a:pt x="0" y="0"/>
                  </a:lnTo>
                  <a:lnTo>
                    <a:pt x="0" y="261468"/>
                  </a:lnTo>
                  <a:lnTo>
                    <a:pt x="4034683" y="261468"/>
                  </a:lnTo>
                  <a:lnTo>
                    <a:pt x="4034683" y="0"/>
                  </a:lnTo>
                  <a:close/>
                </a:path>
              </a:pathLst>
            </a:custGeom>
            <a:solidFill>
              <a:srgbClr val="E04E00"/>
            </a:solidFill>
          </p:spPr>
          <p:txBody>
            <a:bodyPr wrap="square" lIns="0" tIns="0" rIns="0" bIns="0" rtlCol="0"/>
            <a:lstStyle/>
            <a:p>
              <a:endParaRPr/>
            </a:p>
          </p:txBody>
        </p:sp>
      </p:grpSp>
      <p:grpSp>
        <p:nvGrpSpPr>
          <p:cNvPr id="54" name="object 54"/>
          <p:cNvGrpSpPr/>
          <p:nvPr/>
        </p:nvGrpSpPr>
        <p:grpSpPr>
          <a:xfrm>
            <a:off x="3634012" y="4573738"/>
            <a:ext cx="718185" cy="922655"/>
            <a:chOff x="3634012" y="4573738"/>
            <a:chExt cx="718185" cy="922655"/>
          </a:xfrm>
        </p:grpSpPr>
        <p:sp>
          <p:nvSpPr>
            <p:cNvPr id="55" name="object 55"/>
            <p:cNvSpPr/>
            <p:nvPr/>
          </p:nvSpPr>
          <p:spPr>
            <a:xfrm>
              <a:off x="3644483" y="4584211"/>
              <a:ext cx="697230" cy="819150"/>
            </a:xfrm>
            <a:custGeom>
              <a:avLst/>
              <a:gdLst/>
              <a:ahLst/>
              <a:cxnLst/>
              <a:rect l="l" t="t" r="r" b="b"/>
              <a:pathLst>
                <a:path w="697229" h="819150">
                  <a:moveTo>
                    <a:pt x="64648" y="783662"/>
                  </a:moveTo>
                  <a:lnTo>
                    <a:pt x="16270" y="676683"/>
                  </a:lnTo>
                  <a:lnTo>
                    <a:pt x="0" y="605838"/>
                  </a:lnTo>
                  <a:lnTo>
                    <a:pt x="15705" y="539460"/>
                  </a:lnTo>
                  <a:lnTo>
                    <a:pt x="63255" y="445881"/>
                  </a:lnTo>
                  <a:lnTo>
                    <a:pt x="90484" y="403796"/>
                  </a:lnTo>
                  <a:lnTo>
                    <a:pt x="122231" y="368379"/>
                  </a:lnTo>
                  <a:lnTo>
                    <a:pt x="157641" y="338431"/>
                  </a:lnTo>
                  <a:lnTo>
                    <a:pt x="195854" y="312754"/>
                  </a:lnTo>
                  <a:lnTo>
                    <a:pt x="236014" y="290149"/>
                  </a:lnTo>
                  <a:lnTo>
                    <a:pt x="277262" y="269418"/>
                  </a:lnTo>
                  <a:lnTo>
                    <a:pt x="318741" y="249363"/>
                  </a:lnTo>
                  <a:lnTo>
                    <a:pt x="359593" y="228786"/>
                  </a:lnTo>
                  <a:lnTo>
                    <a:pt x="398961" y="206487"/>
                  </a:lnTo>
                  <a:lnTo>
                    <a:pt x="435985" y="181270"/>
                  </a:lnTo>
                  <a:lnTo>
                    <a:pt x="469810" y="151935"/>
                  </a:lnTo>
                  <a:lnTo>
                    <a:pt x="499577" y="117284"/>
                  </a:lnTo>
                  <a:lnTo>
                    <a:pt x="518567" y="80414"/>
                  </a:lnTo>
                  <a:lnTo>
                    <a:pt x="529147" y="42158"/>
                  </a:lnTo>
                  <a:lnTo>
                    <a:pt x="534718" y="0"/>
                  </a:lnTo>
                  <a:lnTo>
                    <a:pt x="646852" y="124365"/>
                  </a:lnTo>
                  <a:lnTo>
                    <a:pt x="696817" y="219931"/>
                  </a:lnTo>
                  <a:lnTo>
                    <a:pt x="695941" y="335400"/>
                  </a:lnTo>
                  <a:lnTo>
                    <a:pt x="655552" y="519471"/>
                  </a:lnTo>
                  <a:lnTo>
                    <a:pt x="643715" y="560792"/>
                  </a:lnTo>
                  <a:lnTo>
                    <a:pt x="628538" y="599980"/>
                  </a:lnTo>
                  <a:lnTo>
                    <a:pt x="610018" y="636782"/>
                  </a:lnTo>
                  <a:lnTo>
                    <a:pt x="588155" y="670947"/>
                  </a:lnTo>
                  <a:lnTo>
                    <a:pt x="562947" y="702223"/>
                  </a:lnTo>
                  <a:lnTo>
                    <a:pt x="534394" y="730359"/>
                  </a:lnTo>
                  <a:lnTo>
                    <a:pt x="502495" y="755103"/>
                  </a:lnTo>
                  <a:lnTo>
                    <a:pt x="467248" y="776204"/>
                  </a:lnTo>
                  <a:lnTo>
                    <a:pt x="428653" y="793409"/>
                  </a:lnTo>
                  <a:lnTo>
                    <a:pt x="386709" y="806469"/>
                  </a:lnTo>
                  <a:lnTo>
                    <a:pt x="341414" y="815130"/>
                  </a:lnTo>
                  <a:lnTo>
                    <a:pt x="292768" y="819141"/>
                  </a:lnTo>
                  <a:lnTo>
                    <a:pt x="240769" y="818252"/>
                  </a:lnTo>
                  <a:lnTo>
                    <a:pt x="185417" y="812210"/>
                  </a:lnTo>
                  <a:lnTo>
                    <a:pt x="126710" y="800764"/>
                  </a:lnTo>
                  <a:lnTo>
                    <a:pt x="64648" y="783662"/>
                  </a:lnTo>
                  <a:close/>
                </a:path>
              </a:pathLst>
            </a:custGeom>
            <a:ln w="20941">
              <a:solidFill>
                <a:srgbClr val="4BB800"/>
              </a:solidFill>
            </a:ln>
          </p:spPr>
          <p:txBody>
            <a:bodyPr wrap="square" lIns="0" tIns="0" rIns="0" bIns="0" rtlCol="0"/>
            <a:lstStyle/>
            <a:p>
              <a:endParaRPr/>
            </a:p>
          </p:txBody>
        </p:sp>
        <p:sp>
          <p:nvSpPr>
            <p:cNvPr id="56" name="object 56"/>
            <p:cNvSpPr/>
            <p:nvPr/>
          </p:nvSpPr>
          <p:spPr>
            <a:xfrm>
              <a:off x="3680174" y="5057731"/>
              <a:ext cx="338455" cy="428625"/>
            </a:xfrm>
            <a:custGeom>
              <a:avLst/>
              <a:gdLst/>
              <a:ahLst/>
              <a:cxnLst/>
              <a:rect l="l" t="t" r="r" b="b"/>
              <a:pathLst>
                <a:path w="338454" h="428625">
                  <a:moveTo>
                    <a:pt x="3884" y="428091"/>
                  </a:moveTo>
                  <a:lnTo>
                    <a:pt x="10268" y="368437"/>
                  </a:lnTo>
                  <a:lnTo>
                    <a:pt x="26199" y="314489"/>
                  </a:lnTo>
                  <a:lnTo>
                    <a:pt x="46745" y="265675"/>
                  </a:lnTo>
                  <a:lnTo>
                    <a:pt x="70856" y="221864"/>
                  </a:lnTo>
                  <a:lnTo>
                    <a:pt x="97484" y="182926"/>
                  </a:lnTo>
                  <a:lnTo>
                    <a:pt x="125580" y="148728"/>
                  </a:lnTo>
                  <a:lnTo>
                    <a:pt x="154096" y="119139"/>
                  </a:lnTo>
                  <a:lnTo>
                    <a:pt x="239200" y="51450"/>
                  </a:lnTo>
                  <a:lnTo>
                    <a:pt x="288471" y="22300"/>
                  </a:lnTo>
                  <a:lnTo>
                    <a:pt x="323142" y="5506"/>
                  </a:lnTo>
                  <a:lnTo>
                    <a:pt x="336555" y="0"/>
                  </a:lnTo>
                  <a:lnTo>
                    <a:pt x="337874" y="3706"/>
                  </a:lnTo>
                  <a:lnTo>
                    <a:pt x="324565" y="9162"/>
                  </a:lnTo>
                  <a:lnTo>
                    <a:pt x="290142" y="25843"/>
                  </a:lnTo>
                  <a:lnTo>
                    <a:pt x="241215" y="54808"/>
                  </a:lnTo>
                  <a:lnTo>
                    <a:pt x="184392" y="97117"/>
                  </a:lnTo>
                  <a:lnTo>
                    <a:pt x="128451" y="151394"/>
                  </a:lnTo>
                  <a:lnTo>
                    <a:pt x="100583" y="185326"/>
                  </a:lnTo>
                  <a:lnTo>
                    <a:pt x="74171" y="223959"/>
                  </a:lnTo>
                  <a:lnTo>
                    <a:pt x="50255" y="267422"/>
                  </a:lnTo>
                  <a:lnTo>
                    <a:pt x="29875" y="315846"/>
                  </a:lnTo>
                  <a:lnTo>
                    <a:pt x="14072" y="369359"/>
                  </a:lnTo>
                  <a:lnTo>
                    <a:pt x="3884" y="428091"/>
                  </a:lnTo>
                  <a:close/>
                </a:path>
              </a:pathLst>
            </a:custGeom>
            <a:ln w="20941">
              <a:solidFill>
                <a:srgbClr val="4BB800"/>
              </a:solidFill>
            </a:ln>
          </p:spPr>
          <p:txBody>
            <a:bodyPr wrap="square" lIns="0" tIns="0" rIns="0" bIns="0" rtlCol="0"/>
            <a:lstStyle/>
            <a:p>
              <a:endParaRPr/>
            </a:p>
          </p:txBody>
        </p:sp>
        <p:sp>
          <p:nvSpPr>
            <p:cNvPr id="57" name="object 57"/>
            <p:cNvSpPr/>
            <p:nvPr/>
          </p:nvSpPr>
          <p:spPr>
            <a:xfrm>
              <a:off x="3718555" y="4748500"/>
              <a:ext cx="19685" cy="19685"/>
            </a:xfrm>
            <a:custGeom>
              <a:avLst/>
              <a:gdLst/>
              <a:ahLst/>
              <a:cxnLst/>
              <a:rect l="l" t="t" r="r" b="b"/>
              <a:pathLst>
                <a:path w="19685" h="19685">
                  <a:moveTo>
                    <a:pt x="19601" y="9800"/>
                  </a:moveTo>
                  <a:lnTo>
                    <a:pt x="19601" y="15214"/>
                  </a:lnTo>
                  <a:lnTo>
                    <a:pt x="15214" y="19601"/>
                  </a:lnTo>
                  <a:lnTo>
                    <a:pt x="9800" y="19601"/>
                  </a:lnTo>
                  <a:lnTo>
                    <a:pt x="4387" y="19601"/>
                  </a:lnTo>
                  <a:lnTo>
                    <a:pt x="0" y="15214"/>
                  </a:lnTo>
                  <a:lnTo>
                    <a:pt x="0" y="9800"/>
                  </a:lnTo>
                  <a:lnTo>
                    <a:pt x="0" y="4387"/>
                  </a:lnTo>
                  <a:lnTo>
                    <a:pt x="4387" y="0"/>
                  </a:lnTo>
                  <a:lnTo>
                    <a:pt x="9800" y="0"/>
                  </a:lnTo>
                  <a:lnTo>
                    <a:pt x="15214" y="0"/>
                  </a:lnTo>
                  <a:lnTo>
                    <a:pt x="19601" y="4387"/>
                  </a:lnTo>
                  <a:lnTo>
                    <a:pt x="19601" y="9800"/>
                  </a:lnTo>
                  <a:close/>
                </a:path>
              </a:pathLst>
            </a:custGeom>
            <a:ln w="20941">
              <a:solidFill>
                <a:srgbClr val="4BB800"/>
              </a:solidFill>
            </a:ln>
          </p:spPr>
          <p:txBody>
            <a:bodyPr wrap="square" lIns="0" tIns="0" rIns="0" bIns="0" rtlCol="0"/>
            <a:lstStyle/>
            <a:p>
              <a:endParaRPr/>
            </a:p>
          </p:txBody>
        </p:sp>
        <p:sp>
          <p:nvSpPr>
            <p:cNvPr id="58" name="object 58"/>
            <p:cNvSpPr/>
            <p:nvPr/>
          </p:nvSpPr>
          <p:spPr>
            <a:xfrm>
              <a:off x="3975748" y="4652979"/>
              <a:ext cx="39370" cy="39370"/>
            </a:xfrm>
            <a:custGeom>
              <a:avLst/>
              <a:gdLst/>
              <a:ahLst/>
              <a:cxnLst/>
              <a:rect l="l" t="t" r="r" b="b"/>
              <a:pathLst>
                <a:path w="39370" h="39370">
                  <a:moveTo>
                    <a:pt x="39192" y="19591"/>
                  </a:moveTo>
                  <a:lnTo>
                    <a:pt x="37652" y="27221"/>
                  </a:lnTo>
                  <a:lnTo>
                    <a:pt x="33453" y="33451"/>
                  </a:lnTo>
                  <a:lnTo>
                    <a:pt x="27225" y="37652"/>
                  </a:lnTo>
                  <a:lnTo>
                    <a:pt x="19601" y="39192"/>
                  </a:lnTo>
                  <a:lnTo>
                    <a:pt x="11971" y="37652"/>
                  </a:lnTo>
                  <a:lnTo>
                    <a:pt x="5740" y="33451"/>
                  </a:lnTo>
                  <a:lnTo>
                    <a:pt x="1540" y="27221"/>
                  </a:lnTo>
                  <a:lnTo>
                    <a:pt x="0" y="19591"/>
                  </a:lnTo>
                  <a:lnTo>
                    <a:pt x="1540" y="11966"/>
                  </a:lnTo>
                  <a:lnTo>
                    <a:pt x="5740" y="5739"/>
                  </a:lnTo>
                  <a:lnTo>
                    <a:pt x="11971" y="1540"/>
                  </a:lnTo>
                  <a:lnTo>
                    <a:pt x="19601" y="0"/>
                  </a:lnTo>
                  <a:lnTo>
                    <a:pt x="27225" y="1540"/>
                  </a:lnTo>
                  <a:lnTo>
                    <a:pt x="33453" y="5739"/>
                  </a:lnTo>
                  <a:lnTo>
                    <a:pt x="37652" y="11966"/>
                  </a:lnTo>
                  <a:lnTo>
                    <a:pt x="39192" y="19591"/>
                  </a:lnTo>
                  <a:close/>
                </a:path>
              </a:pathLst>
            </a:custGeom>
            <a:ln w="20941">
              <a:solidFill>
                <a:srgbClr val="4BB800"/>
              </a:solidFill>
            </a:ln>
          </p:spPr>
          <p:txBody>
            <a:bodyPr wrap="square" lIns="0" tIns="0" rIns="0" bIns="0" rtlCol="0"/>
            <a:lstStyle/>
            <a:p>
              <a:endParaRPr/>
            </a:p>
          </p:txBody>
        </p:sp>
        <p:pic>
          <p:nvPicPr>
            <p:cNvPr id="59" name="object 59"/>
            <p:cNvPicPr/>
            <p:nvPr/>
          </p:nvPicPr>
          <p:blipFill>
            <a:blip r:embed="rId20" cstate="print"/>
            <a:stretch>
              <a:fillRect/>
            </a:stretch>
          </p:blipFill>
          <p:spPr>
            <a:xfrm>
              <a:off x="3801169" y="4573738"/>
              <a:ext cx="79725" cy="79735"/>
            </a:xfrm>
            <a:prstGeom prst="rect">
              <a:avLst/>
            </a:prstGeom>
          </p:spPr>
        </p:pic>
      </p:grpSp>
      <p:grpSp>
        <p:nvGrpSpPr>
          <p:cNvPr id="60" name="object 60"/>
          <p:cNvGrpSpPr/>
          <p:nvPr/>
        </p:nvGrpSpPr>
        <p:grpSpPr>
          <a:xfrm>
            <a:off x="11606062" y="4573745"/>
            <a:ext cx="922655" cy="922655"/>
            <a:chOff x="11606062" y="4573745"/>
            <a:chExt cx="922655" cy="922655"/>
          </a:xfrm>
        </p:grpSpPr>
        <p:sp>
          <p:nvSpPr>
            <p:cNvPr id="61" name="object 61"/>
            <p:cNvSpPr/>
            <p:nvPr/>
          </p:nvSpPr>
          <p:spPr>
            <a:xfrm>
              <a:off x="11986722" y="4584216"/>
              <a:ext cx="531495" cy="531495"/>
            </a:xfrm>
            <a:custGeom>
              <a:avLst/>
              <a:gdLst/>
              <a:ahLst/>
              <a:cxnLst/>
              <a:rect l="l" t="t" r="r" b="b"/>
              <a:pathLst>
                <a:path w="531495" h="531495">
                  <a:moveTo>
                    <a:pt x="472373" y="383799"/>
                  </a:moveTo>
                  <a:lnTo>
                    <a:pt x="463285" y="376280"/>
                  </a:lnTo>
                  <a:lnTo>
                    <a:pt x="453254" y="370753"/>
                  </a:lnTo>
                  <a:lnTo>
                    <a:pt x="442565" y="367205"/>
                  </a:lnTo>
                  <a:lnTo>
                    <a:pt x="431505" y="365622"/>
                  </a:lnTo>
                  <a:lnTo>
                    <a:pt x="531418" y="265709"/>
                  </a:lnTo>
                  <a:lnTo>
                    <a:pt x="431505" y="165795"/>
                  </a:lnTo>
                  <a:lnTo>
                    <a:pt x="442565" y="164211"/>
                  </a:lnTo>
                  <a:lnTo>
                    <a:pt x="453254" y="160660"/>
                  </a:lnTo>
                  <a:lnTo>
                    <a:pt x="463285" y="155129"/>
                  </a:lnTo>
                  <a:lnTo>
                    <a:pt x="472373" y="147608"/>
                  </a:lnTo>
                  <a:lnTo>
                    <a:pt x="486125" y="126890"/>
                  </a:lnTo>
                  <a:lnTo>
                    <a:pt x="490710" y="103326"/>
                  </a:lnTo>
                  <a:lnTo>
                    <a:pt x="486125" y="79762"/>
                  </a:lnTo>
                  <a:lnTo>
                    <a:pt x="472373" y="59045"/>
                  </a:lnTo>
                  <a:lnTo>
                    <a:pt x="451654" y="45286"/>
                  </a:lnTo>
                  <a:lnTo>
                    <a:pt x="428086" y="40700"/>
                  </a:lnTo>
                  <a:lnTo>
                    <a:pt x="404518" y="45286"/>
                  </a:lnTo>
                  <a:lnTo>
                    <a:pt x="370753" y="78163"/>
                  </a:lnTo>
                  <a:lnTo>
                    <a:pt x="365622" y="99913"/>
                  </a:lnTo>
                  <a:lnTo>
                    <a:pt x="265709" y="0"/>
                  </a:lnTo>
                  <a:lnTo>
                    <a:pt x="165795" y="99913"/>
                  </a:lnTo>
                  <a:lnTo>
                    <a:pt x="164211" y="88852"/>
                  </a:lnTo>
                  <a:lnTo>
                    <a:pt x="160660" y="78163"/>
                  </a:lnTo>
                  <a:lnTo>
                    <a:pt x="155129" y="68132"/>
                  </a:lnTo>
                  <a:lnTo>
                    <a:pt x="147608" y="59045"/>
                  </a:lnTo>
                  <a:lnTo>
                    <a:pt x="126889" y="45286"/>
                  </a:lnTo>
                  <a:lnTo>
                    <a:pt x="103322" y="40700"/>
                  </a:lnTo>
                  <a:lnTo>
                    <a:pt x="79758" y="45286"/>
                  </a:lnTo>
                  <a:lnTo>
                    <a:pt x="59045" y="59045"/>
                  </a:lnTo>
                  <a:lnTo>
                    <a:pt x="45286" y="79762"/>
                  </a:lnTo>
                  <a:lnTo>
                    <a:pt x="40700" y="103326"/>
                  </a:lnTo>
                  <a:lnTo>
                    <a:pt x="45286" y="126890"/>
                  </a:lnTo>
                  <a:lnTo>
                    <a:pt x="78159" y="160660"/>
                  </a:lnTo>
                  <a:lnTo>
                    <a:pt x="99913" y="165795"/>
                  </a:lnTo>
                  <a:lnTo>
                    <a:pt x="0" y="265709"/>
                  </a:lnTo>
                  <a:lnTo>
                    <a:pt x="99913" y="365622"/>
                  </a:lnTo>
                  <a:lnTo>
                    <a:pt x="101495" y="354560"/>
                  </a:lnTo>
                  <a:lnTo>
                    <a:pt x="105043" y="343869"/>
                  </a:lnTo>
                  <a:lnTo>
                    <a:pt x="110570" y="333837"/>
                  </a:lnTo>
                  <a:lnTo>
                    <a:pt x="118090" y="324754"/>
                  </a:lnTo>
                  <a:lnTo>
                    <a:pt x="138809" y="310995"/>
                  </a:lnTo>
                  <a:lnTo>
                    <a:pt x="162377" y="306409"/>
                  </a:lnTo>
                  <a:lnTo>
                    <a:pt x="185944" y="310995"/>
                  </a:lnTo>
                  <a:lnTo>
                    <a:pt x="206663" y="324754"/>
                  </a:lnTo>
                  <a:lnTo>
                    <a:pt x="220416" y="345471"/>
                  </a:lnTo>
                  <a:lnTo>
                    <a:pt x="225001" y="369035"/>
                  </a:lnTo>
                  <a:lnTo>
                    <a:pt x="220416" y="392599"/>
                  </a:lnTo>
                  <a:lnTo>
                    <a:pt x="187545" y="426369"/>
                  </a:lnTo>
                  <a:lnTo>
                    <a:pt x="165795" y="431505"/>
                  </a:lnTo>
                  <a:lnTo>
                    <a:pt x="265709" y="531418"/>
                  </a:lnTo>
                  <a:lnTo>
                    <a:pt x="365622" y="431505"/>
                  </a:lnTo>
                  <a:lnTo>
                    <a:pt x="367205" y="442565"/>
                  </a:lnTo>
                  <a:lnTo>
                    <a:pt x="370753" y="453254"/>
                  </a:lnTo>
                  <a:lnTo>
                    <a:pt x="376280" y="463285"/>
                  </a:lnTo>
                  <a:lnTo>
                    <a:pt x="383799" y="472373"/>
                  </a:lnTo>
                  <a:lnTo>
                    <a:pt x="404518" y="486131"/>
                  </a:lnTo>
                  <a:lnTo>
                    <a:pt x="428086" y="490718"/>
                  </a:lnTo>
                  <a:lnTo>
                    <a:pt x="451654" y="486131"/>
                  </a:lnTo>
                  <a:lnTo>
                    <a:pt x="472373" y="472373"/>
                  </a:lnTo>
                  <a:lnTo>
                    <a:pt x="486125" y="451654"/>
                  </a:lnTo>
                  <a:lnTo>
                    <a:pt x="490710" y="428086"/>
                  </a:lnTo>
                  <a:lnTo>
                    <a:pt x="486125" y="404518"/>
                  </a:lnTo>
                  <a:lnTo>
                    <a:pt x="472373" y="383799"/>
                  </a:lnTo>
                  <a:close/>
                </a:path>
              </a:pathLst>
            </a:custGeom>
            <a:ln w="20941">
              <a:solidFill>
                <a:srgbClr val="FFC500"/>
              </a:solidFill>
            </a:ln>
          </p:spPr>
          <p:txBody>
            <a:bodyPr wrap="square" lIns="0" tIns="0" rIns="0" bIns="0" rtlCol="0"/>
            <a:lstStyle/>
            <a:p>
              <a:endParaRPr/>
            </a:p>
          </p:txBody>
        </p:sp>
        <p:sp>
          <p:nvSpPr>
            <p:cNvPr id="62" name="object 62"/>
            <p:cNvSpPr/>
            <p:nvPr/>
          </p:nvSpPr>
          <p:spPr>
            <a:xfrm>
              <a:off x="11616533" y="4954409"/>
              <a:ext cx="531495" cy="531495"/>
            </a:xfrm>
            <a:custGeom>
              <a:avLst/>
              <a:gdLst/>
              <a:ahLst/>
              <a:cxnLst/>
              <a:rect l="l" t="t" r="r" b="b"/>
              <a:pathLst>
                <a:path w="531495" h="531495">
                  <a:moveTo>
                    <a:pt x="147618" y="472362"/>
                  </a:moveTo>
                  <a:lnTo>
                    <a:pt x="155133" y="463276"/>
                  </a:lnTo>
                  <a:lnTo>
                    <a:pt x="160661" y="453249"/>
                  </a:lnTo>
                  <a:lnTo>
                    <a:pt x="164211" y="442564"/>
                  </a:lnTo>
                  <a:lnTo>
                    <a:pt x="165795" y="431505"/>
                  </a:lnTo>
                  <a:lnTo>
                    <a:pt x="265698" y="531418"/>
                  </a:lnTo>
                  <a:lnTo>
                    <a:pt x="365611" y="431505"/>
                  </a:lnTo>
                  <a:lnTo>
                    <a:pt x="367197" y="442564"/>
                  </a:lnTo>
                  <a:lnTo>
                    <a:pt x="370751" y="453249"/>
                  </a:lnTo>
                  <a:lnTo>
                    <a:pt x="376282" y="463276"/>
                  </a:lnTo>
                  <a:lnTo>
                    <a:pt x="383799" y="472362"/>
                  </a:lnTo>
                  <a:lnTo>
                    <a:pt x="404518" y="486121"/>
                  </a:lnTo>
                  <a:lnTo>
                    <a:pt x="428086" y="490707"/>
                  </a:lnTo>
                  <a:lnTo>
                    <a:pt x="451654" y="486121"/>
                  </a:lnTo>
                  <a:lnTo>
                    <a:pt x="472373" y="472362"/>
                  </a:lnTo>
                  <a:lnTo>
                    <a:pt x="486131" y="451645"/>
                  </a:lnTo>
                  <a:lnTo>
                    <a:pt x="490718" y="428081"/>
                  </a:lnTo>
                  <a:lnTo>
                    <a:pt x="486131" y="404517"/>
                  </a:lnTo>
                  <a:lnTo>
                    <a:pt x="453253" y="370753"/>
                  </a:lnTo>
                  <a:lnTo>
                    <a:pt x="431494" y="365622"/>
                  </a:lnTo>
                  <a:lnTo>
                    <a:pt x="531407" y="265709"/>
                  </a:lnTo>
                  <a:lnTo>
                    <a:pt x="431505" y="165795"/>
                  </a:lnTo>
                  <a:lnTo>
                    <a:pt x="442565" y="164211"/>
                  </a:lnTo>
                  <a:lnTo>
                    <a:pt x="453254" y="160660"/>
                  </a:lnTo>
                  <a:lnTo>
                    <a:pt x="463285" y="155129"/>
                  </a:lnTo>
                  <a:lnTo>
                    <a:pt x="472373" y="147608"/>
                  </a:lnTo>
                  <a:lnTo>
                    <a:pt x="486131" y="126889"/>
                  </a:lnTo>
                  <a:lnTo>
                    <a:pt x="490718" y="103321"/>
                  </a:lnTo>
                  <a:lnTo>
                    <a:pt x="486131" y="79753"/>
                  </a:lnTo>
                  <a:lnTo>
                    <a:pt x="472373" y="59034"/>
                  </a:lnTo>
                  <a:lnTo>
                    <a:pt x="451654" y="45276"/>
                  </a:lnTo>
                  <a:lnTo>
                    <a:pt x="428086" y="40689"/>
                  </a:lnTo>
                  <a:lnTo>
                    <a:pt x="404518" y="45276"/>
                  </a:lnTo>
                  <a:lnTo>
                    <a:pt x="370751" y="78158"/>
                  </a:lnTo>
                  <a:lnTo>
                    <a:pt x="365611" y="99913"/>
                  </a:lnTo>
                  <a:lnTo>
                    <a:pt x="265698" y="0"/>
                  </a:lnTo>
                  <a:lnTo>
                    <a:pt x="165785" y="99913"/>
                  </a:lnTo>
                  <a:lnTo>
                    <a:pt x="176852" y="101495"/>
                  </a:lnTo>
                  <a:lnTo>
                    <a:pt x="187544" y="105043"/>
                  </a:lnTo>
                  <a:lnTo>
                    <a:pt x="197576" y="110570"/>
                  </a:lnTo>
                  <a:lnTo>
                    <a:pt x="206663" y="118090"/>
                  </a:lnTo>
                  <a:lnTo>
                    <a:pt x="220422" y="138809"/>
                  </a:lnTo>
                  <a:lnTo>
                    <a:pt x="225008" y="162375"/>
                  </a:lnTo>
                  <a:lnTo>
                    <a:pt x="220422" y="185940"/>
                  </a:lnTo>
                  <a:lnTo>
                    <a:pt x="206663" y="206653"/>
                  </a:lnTo>
                  <a:lnTo>
                    <a:pt x="185944" y="220412"/>
                  </a:lnTo>
                  <a:lnTo>
                    <a:pt x="162377" y="224998"/>
                  </a:lnTo>
                  <a:lnTo>
                    <a:pt x="138809" y="220412"/>
                  </a:lnTo>
                  <a:lnTo>
                    <a:pt x="105046" y="187544"/>
                  </a:lnTo>
                  <a:lnTo>
                    <a:pt x="99902" y="165795"/>
                  </a:lnTo>
                  <a:lnTo>
                    <a:pt x="0" y="265709"/>
                  </a:lnTo>
                  <a:lnTo>
                    <a:pt x="99913" y="365622"/>
                  </a:lnTo>
                  <a:lnTo>
                    <a:pt x="88848" y="367205"/>
                  </a:lnTo>
                  <a:lnTo>
                    <a:pt x="78159" y="370753"/>
                  </a:lnTo>
                  <a:lnTo>
                    <a:pt x="68131" y="376280"/>
                  </a:lnTo>
                  <a:lnTo>
                    <a:pt x="59045" y="383799"/>
                  </a:lnTo>
                  <a:lnTo>
                    <a:pt x="45286" y="404517"/>
                  </a:lnTo>
                  <a:lnTo>
                    <a:pt x="40700" y="428081"/>
                  </a:lnTo>
                  <a:lnTo>
                    <a:pt x="45286" y="451645"/>
                  </a:lnTo>
                  <a:lnTo>
                    <a:pt x="59045" y="472362"/>
                  </a:lnTo>
                  <a:lnTo>
                    <a:pt x="79764" y="486121"/>
                  </a:lnTo>
                  <a:lnTo>
                    <a:pt x="103331" y="490707"/>
                  </a:lnTo>
                  <a:lnTo>
                    <a:pt x="126899" y="486121"/>
                  </a:lnTo>
                  <a:lnTo>
                    <a:pt x="147618" y="472362"/>
                  </a:lnTo>
                  <a:close/>
                </a:path>
              </a:pathLst>
            </a:custGeom>
            <a:ln w="20941">
              <a:solidFill>
                <a:srgbClr val="FFC500"/>
              </a:solidFill>
            </a:ln>
          </p:spPr>
          <p:txBody>
            <a:bodyPr wrap="square" lIns="0" tIns="0" rIns="0" bIns="0" rtlCol="0"/>
            <a:lstStyle/>
            <a:p>
              <a:endParaRPr/>
            </a:p>
          </p:txBody>
        </p:sp>
      </p:grpSp>
      <p:grpSp>
        <p:nvGrpSpPr>
          <p:cNvPr id="63" name="object 63"/>
          <p:cNvGrpSpPr/>
          <p:nvPr/>
        </p:nvGrpSpPr>
        <p:grpSpPr>
          <a:xfrm>
            <a:off x="15782094" y="4573739"/>
            <a:ext cx="958850" cy="922655"/>
            <a:chOff x="15782094" y="4573739"/>
            <a:chExt cx="958850" cy="922655"/>
          </a:xfrm>
        </p:grpSpPr>
        <p:sp>
          <p:nvSpPr>
            <p:cNvPr id="64" name="object 64"/>
            <p:cNvSpPr/>
            <p:nvPr/>
          </p:nvSpPr>
          <p:spPr>
            <a:xfrm>
              <a:off x="16261388" y="4914548"/>
              <a:ext cx="469265" cy="273050"/>
            </a:xfrm>
            <a:custGeom>
              <a:avLst/>
              <a:gdLst/>
              <a:ahLst/>
              <a:cxnLst/>
              <a:rect l="l" t="t" r="r" b="b"/>
              <a:pathLst>
                <a:path w="469265" h="273050">
                  <a:moveTo>
                    <a:pt x="0" y="150005"/>
                  </a:moveTo>
                  <a:lnTo>
                    <a:pt x="371842" y="0"/>
                  </a:lnTo>
                  <a:lnTo>
                    <a:pt x="468833" y="122519"/>
                  </a:lnTo>
                  <a:lnTo>
                    <a:pt x="97002" y="272525"/>
                  </a:lnTo>
                  <a:lnTo>
                    <a:pt x="0" y="150005"/>
                  </a:lnTo>
                  <a:close/>
                </a:path>
              </a:pathLst>
            </a:custGeom>
            <a:ln w="20941">
              <a:solidFill>
                <a:srgbClr val="E04E00"/>
              </a:solidFill>
            </a:ln>
          </p:spPr>
          <p:txBody>
            <a:bodyPr wrap="square" lIns="0" tIns="0" rIns="0" bIns="0" rtlCol="0"/>
            <a:lstStyle/>
            <a:p>
              <a:endParaRPr/>
            </a:p>
          </p:txBody>
        </p:sp>
        <p:sp>
          <p:nvSpPr>
            <p:cNvPr id="65" name="object 65"/>
            <p:cNvSpPr/>
            <p:nvPr/>
          </p:nvSpPr>
          <p:spPr>
            <a:xfrm>
              <a:off x="16261384" y="5064556"/>
              <a:ext cx="339725" cy="421640"/>
            </a:xfrm>
            <a:custGeom>
              <a:avLst/>
              <a:gdLst/>
              <a:ahLst/>
              <a:cxnLst/>
              <a:rect l="l" t="t" r="r" b="b"/>
              <a:pathLst>
                <a:path w="339725" h="421639">
                  <a:moveTo>
                    <a:pt x="97002" y="122519"/>
                  </a:moveTo>
                  <a:lnTo>
                    <a:pt x="0" y="0"/>
                  </a:lnTo>
                  <a:lnTo>
                    <a:pt x="0" y="421264"/>
                  </a:lnTo>
                  <a:lnTo>
                    <a:pt x="339507" y="289917"/>
                  </a:lnTo>
                  <a:lnTo>
                    <a:pt x="339507" y="24690"/>
                  </a:lnTo>
                  <a:lnTo>
                    <a:pt x="97002" y="122519"/>
                  </a:lnTo>
                  <a:close/>
                </a:path>
              </a:pathLst>
            </a:custGeom>
            <a:ln w="20941">
              <a:solidFill>
                <a:srgbClr val="E04E00"/>
              </a:solidFill>
            </a:ln>
          </p:spPr>
          <p:txBody>
            <a:bodyPr wrap="square" lIns="0" tIns="0" rIns="0" bIns="0" rtlCol="0"/>
            <a:lstStyle/>
            <a:p>
              <a:endParaRPr/>
            </a:p>
          </p:txBody>
        </p:sp>
        <p:sp>
          <p:nvSpPr>
            <p:cNvPr id="66" name="object 66"/>
            <p:cNvSpPr/>
            <p:nvPr/>
          </p:nvSpPr>
          <p:spPr>
            <a:xfrm>
              <a:off x="15792564" y="4914548"/>
              <a:ext cx="469265" cy="273050"/>
            </a:xfrm>
            <a:custGeom>
              <a:avLst/>
              <a:gdLst/>
              <a:ahLst/>
              <a:cxnLst/>
              <a:rect l="l" t="t" r="r" b="b"/>
              <a:pathLst>
                <a:path w="469265" h="273050">
                  <a:moveTo>
                    <a:pt x="468823" y="150005"/>
                  </a:moveTo>
                  <a:lnTo>
                    <a:pt x="96991" y="0"/>
                  </a:lnTo>
                  <a:lnTo>
                    <a:pt x="0" y="122519"/>
                  </a:lnTo>
                  <a:lnTo>
                    <a:pt x="371821" y="272525"/>
                  </a:lnTo>
                  <a:lnTo>
                    <a:pt x="468823" y="150005"/>
                  </a:lnTo>
                  <a:close/>
                </a:path>
              </a:pathLst>
            </a:custGeom>
            <a:ln w="20941">
              <a:solidFill>
                <a:srgbClr val="E04E00"/>
              </a:solidFill>
            </a:ln>
          </p:spPr>
          <p:txBody>
            <a:bodyPr wrap="square" lIns="0" tIns="0" rIns="0" bIns="0" rtlCol="0"/>
            <a:lstStyle/>
            <a:p>
              <a:endParaRPr/>
            </a:p>
          </p:txBody>
        </p:sp>
        <p:sp>
          <p:nvSpPr>
            <p:cNvPr id="67" name="object 67"/>
            <p:cNvSpPr/>
            <p:nvPr/>
          </p:nvSpPr>
          <p:spPr>
            <a:xfrm>
              <a:off x="15921893" y="5064556"/>
              <a:ext cx="339725" cy="421640"/>
            </a:xfrm>
            <a:custGeom>
              <a:avLst/>
              <a:gdLst/>
              <a:ahLst/>
              <a:cxnLst/>
              <a:rect l="l" t="t" r="r" b="b"/>
              <a:pathLst>
                <a:path w="339725" h="421639">
                  <a:moveTo>
                    <a:pt x="242495" y="122519"/>
                  </a:moveTo>
                  <a:lnTo>
                    <a:pt x="0" y="24690"/>
                  </a:lnTo>
                  <a:lnTo>
                    <a:pt x="0" y="289917"/>
                  </a:lnTo>
                  <a:lnTo>
                    <a:pt x="339497" y="421264"/>
                  </a:lnTo>
                  <a:lnTo>
                    <a:pt x="339497" y="0"/>
                  </a:lnTo>
                  <a:lnTo>
                    <a:pt x="242495" y="122519"/>
                  </a:lnTo>
                  <a:close/>
                </a:path>
              </a:pathLst>
            </a:custGeom>
            <a:ln w="20941">
              <a:solidFill>
                <a:srgbClr val="E04E00"/>
              </a:solidFill>
            </a:ln>
          </p:spPr>
          <p:txBody>
            <a:bodyPr wrap="square" lIns="0" tIns="0" rIns="0" bIns="0" rtlCol="0"/>
            <a:lstStyle/>
            <a:p>
              <a:endParaRPr/>
            </a:p>
          </p:txBody>
        </p:sp>
        <p:sp>
          <p:nvSpPr>
            <p:cNvPr id="68" name="object 68"/>
            <p:cNvSpPr/>
            <p:nvPr/>
          </p:nvSpPr>
          <p:spPr>
            <a:xfrm>
              <a:off x="15889555" y="4826454"/>
              <a:ext cx="372110" cy="238125"/>
            </a:xfrm>
            <a:custGeom>
              <a:avLst/>
              <a:gdLst/>
              <a:ahLst/>
              <a:cxnLst/>
              <a:rect l="l" t="t" r="r" b="b"/>
              <a:pathLst>
                <a:path w="372109" h="238125">
                  <a:moveTo>
                    <a:pt x="301603" y="192433"/>
                  </a:moveTo>
                  <a:lnTo>
                    <a:pt x="301603" y="137022"/>
                  </a:lnTo>
                  <a:lnTo>
                    <a:pt x="292470" y="100791"/>
                  </a:lnTo>
                  <a:lnTo>
                    <a:pt x="270312" y="70305"/>
                  </a:lnTo>
                  <a:lnTo>
                    <a:pt x="242988" y="38921"/>
                  </a:lnTo>
                  <a:lnTo>
                    <a:pt x="218359" y="0"/>
                  </a:lnTo>
                  <a:lnTo>
                    <a:pt x="0" y="88091"/>
                  </a:lnTo>
                  <a:lnTo>
                    <a:pt x="371831" y="238097"/>
                  </a:lnTo>
                  <a:lnTo>
                    <a:pt x="304367" y="210883"/>
                  </a:lnTo>
                  <a:lnTo>
                    <a:pt x="302744" y="204967"/>
                  </a:lnTo>
                  <a:lnTo>
                    <a:pt x="301603" y="198852"/>
                  </a:lnTo>
                  <a:lnTo>
                    <a:pt x="301603" y="192433"/>
                  </a:lnTo>
                  <a:close/>
                </a:path>
              </a:pathLst>
            </a:custGeom>
            <a:ln w="20941">
              <a:solidFill>
                <a:srgbClr val="E04E00"/>
              </a:solidFill>
            </a:ln>
          </p:spPr>
          <p:txBody>
            <a:bodyPr wrap="square" lIns="0" tIns="0" rIns="0" bIns="0" rtlCol="0"/>
            <a:lstStyle/>
            <a:p>
              <a:endParaRPr/>
            </a:p>
          </p:txBody>
        </p:sp>
        <p:sp>
          <p:nvSpPr>
            <p:cNvPr id="69" name="object 69"/>
            <p:cNvSpPr/>
            <p:nvPr/>
          </p:nvSpPr>
          <p:spPr>
            <a:xfrm>
              <a:off x="16261390" y="4826454"/>
              <a:ext cx="372110" cy="238125"/>
            </a:xfrm>
            <a:custGeom>
              <a:avLst/>
              <a:gdLst/>
              <a:ahLst/>
              <a:cxnLst/>
              <a:rect l="l" t="t" r="r" b="b"/>
              <a:pathLst>
                <a:path w="372109" h="238125">
                  <a:moveTo>
                    <a:pt x="153482" y="0"/>
                  </a:moveTo>
                  <a:lnTo>
                    <a:pt x="128853" y="38921"/>
                  </a:lnTo>
                  <a:lnTo>
                    <a:pt x="101529" y="70305"/>
                  </a:lnTo>
                  <a:lnTo>
                    <a:pt x="79371" y="100791"/>
                  </a:lnTo>
                  <a:lnTo>
                    <a:pt x="70238" y="137022"/>
                  </a:lnTo>
                  <a:lnTo>
                    <a:pt x="70228" y="192433"/>
                  </a:lnTo>
                  <a:lnTo>
                    <a:pt x="70228" y="198863"/>
                  </a:lnTo>
                  <a:lnTo>
                    <a:pt x="69076" y="204967"/>
                  </a:lnTo>
                  <a:lnTo>
                    <a:pt x="67463" y="210883"/>
                  </a:lnTo>
                  <a:lnTo>
                    <a:pt x="0" y="238097"/>
                  </a:lnTo>
                  <a:lnTo>
                    <a:pt x="371842" y="88091"/>
                  </a:lnTo>
                  <a:lnTo>
                    <a:pt x="153482" y="0"/>
                  </a:lnTo>
                  <a:close/>
                </a:path>
              </a:pathLst>
            </a:custGeom>
            <a:ln w="20941">
              <a:solidFill>
                <a:srgbClr val="E04E00"/>
              </a:solidFill>
            </a:ln>
          </p:spPr>
          <p:txBody>
            <a:bodyPr wrap="square" lIns="0" tIns="0" rIns="0" bIns="0" rtlCol="0"/>
            <a:lstStyle/>
            <a:p>
              <a:endParaRPr/>
            </a:p>
          </p:txBody>
        </p:sp>
        <p:pic>
          <p:nvPicPr>
            <p:cNvPr id="70" name="object 70"/>
            <p:cNvPicPr/>
            <p:nvPr/>
          </p:nvPicPr>
          <p:blipFill>
            <a:blip r:embed="rId21" cstate="print"/>
            <a:stretch>
              <a:fillRect/>
            </a:stretch>
          </p:blipFill>
          <p:spPr>
            <a:xfrm>
              <a:off x="16534887" y="4644444"/>
              <a:ext cx="132006" cy="131985"/>
            </a:xfrm>
            <a:prstGeom prst="rect">
              <a:avLst/>
            </a:prstGeom>
          </p:spPr>
        </p:pic>
        <p:pic>
          <p:nvPicPr>
            <p:cNvPr id="71" name="object 71"/>
            <p:cNvPicPr/>
            <p:nvPr/>
          </p:nvPicPr>
          <p:blipFill>
            <a:blip r:embed="rId22" cstate="print"/>
            <a:stretch>
              <a:fillRect/>
            </a:stretch>
          </p:blipFill>
          <p:spPr>
            <a:xfrm>
              <a:off x="15892492" y="4681037"/>
              <a:ext cx="94863" cy="94855"/>
            </a:xfrm>
            <a:prstGeom prst="rect">
              <a:avLst/>
            </a:prstGeom>
          </p:spPr>
        </p:pic>
        <p:sp>
          <p:nvSpPr>
            <p:cNvPr id="72" name="object 72"/>
            <p:cNvSpPr/>
            <p:nvPr/>
          </p:nvSpPr>
          <p:spPr>
            <a:xfrm>
              <a:off x="16092828" y="4584210"/>
              <a:ext cx="337185" cy="379730"/>
            </a:xfrm>
            <a:custGeom>
              <a:avLst/>
              <a:gdLst/>
              <a:ahLst/>
              <a:cxnLst/>
              <a:rect l="l" t="t" r="r" b="b"/>
              <a:pathLst>
                <a:path w="337184" h="379729">
                  <a:moveTo>
                    <a:pt x="238799" y="379265"/>
                  </a:moveTo>
                  <a:lnTo>
                    <a:pt x="246082" y="346771"/>
                  </a:lnTo>
                  <a:lnTo>
                    <a:pt x="264292" y="319382"/>
                  </a:lnTo>
                  <a:lnTo>
                    <a:pt x="287965" y="292483"/>
                  </a:lnTo>
                  <a:lnTo>
                    <a:pt x="311637" y="261458"/>
                  </a:lnTo>
                  <a:lnTo>
                    <a:pt x="329847" y="221692"/>
                  </a:lnTo>
                  <a:lnTo>
                    <a:pt x="337131" y="168570"/>
                  </a:lnTo>
                  <a:lnTo>
                    <a:pt x="331109" y="123758"/>
                  </a:lnTo>
                  <a:lnTo>
                    <a:pt x="314115" y="83490"/>
                  </a:lnTo>
                  <a:lnTo>
                    <a:pt x="287756" y="49374"/>
                  </a:lnTo>
                  <a:lnTo>
                    <a:pt x="253640" y="23015"/>
                  </a:lnTo>
                  <a:lnTo>
                    <a:pt x="213372" y="6021"/>
                  </a:lnTo>
                  <a:lnTo>
                    <a:pt x="168560" y="0"/>
                  </a:lnTo>
                  <a:lnTo>
                    <a:pt x="123749" y="6021"/>
                  </a:lnTo>
                  <a:lnTo>
                    <a:pt x="83483" y="23015"/>
                  </a:lnTo>
                  <a:lnTo>
                    <a:pt x="49368" y="49374"/>
                  </a:lnTo>
                  <a:lnTo>
                    <a:pt x="23012" y="83490"/>
                  </a:lnTo>
                  <a:lnTo>
                    <a:pt x="6020" y="123758"/>
                  </a:lnTo>
                  <a:lnTo>
                    <a:pt x="0" y="168570"/>
                  </a:lnTo>
                  <a:lnTo>
                    <a:pt x="7283" y="221692"/>
                  </a:lnTo>
                  <a:lnTo>
                    <a:pt x="25493" y="261458"/>
                  </a:lnTo>
                  <a:lnTo>
                    <a:pt x="49166" y="292483"/>
                  </a:lnTo>
                  <a:lnTo>
                    <a:pt x="72838" y="319382"/>
                  </a:lnTo>
                  <a:lnTo>
                    <a:pt x="91048" y="346771"/>
                  </a:lnTo>
                  <a:lnTo>
                    <a:pt x="98332" y="379265"/>
                  </a:lnTo>
                  <a:lnTo>
                    <a:pt x="238799" y="379265"/>
                  </a:lnTo>
                  <a:close/>
                </a:path>
              </a:pathLst>
            </a:custGeom>
            <a:ln w="20941">
              <a:solidFill>
                <a:srgbClr val="E04E00"/>
              </a:solidFill>
            </a:ln>
          </p:spPr>
          <p:txBody>
            <a:bodyPr wrap="square" lIns="0" tIns="0" rIns="0" bIns="0" rtlCol="0"/>
            <a:lstStyle/>
            <a:p>
              <a:endParaRPr/>
            </a:p>
          </p:txBody>
        </p:sp>
        <p:pic>
          <p:nvPicPr>
            <p:cNvPr id="73" name="object 73"/>
            <p:cNvPicPr/>
            <p:nvPr/>
          </p:nvPicPr>
          <p:blipFill>
            <a:blip r:embed="rId23" cstate="print"/>
            <a:stretch>
              <a:fillRect/>
            </a:stretch>
          </p:blipFill>
          <p:spPr>
            <a:xfrm>
              <a:off x="16180692" y="4796316"/>
              <a:ext cx="161408" cy="278712"/>
            </a:xfrm>
            <a:prstGeom prst="rect">
              <a:avLst/>
            </a:prstGeom>
          </p:spPr>
        </p:pic>
      </p:grpSp>
      <p:grpSp>
        <p:nvGrpSpPr>
          <p:cNvPr id="74" name="object 74"/>
          <p:cNvGrpSpPr/>
          <p:nvPr/>
        </p:nvGrpSpPr>
        <p:grpSpPr>
          <a:xfrm>
            <a:off x="7479636" y="4584509"/>
            <a:ext cx="1114425" cy="914400"/>
            <a:chOff x="7479636" y="4584509"/>
            <a:chExt cx="1114425" cy="914400"/>
          </a:xfrm>
        </p:grpSpPr>
        <p:sp>
          <p:nvSpPr>
            <p:cNvPr id="75" name="object 75"/>
            <p:cNvSpPr/>
            <p:nvPr/>
          </p:nvSpPr>
          <p:spPr>
            <a:xfrm>
              <a:off x="8100286" y="5166502"/>
              <a:ext cx="482600" cy="321945"/>
            </a:xfrm>
            <a:custGeom>
              <a:avLst/>
              <a:gdLst/>
              <a:ahLst/>
              <a:cxnLst/>
              <a:rect l="l" t="t" r="r" b="b"/>
              <a:pathLst>
                <a:path w="482600" h="321945">
                  <a:moveTo>
                    <a:pt x="391862" y="321529"/>
                  </a:moveTo>
                  <a:lnTo>
                    <a:pt x="426975" y="314394"/>
                  </a:lnTo>
                  <a:lnTo>
                    <a:pt x="455732" y="294967"/>
                  </a:lnTo>
                  <a:lnTo>
                    <a:pt x="475162" y="266214"/>
                  </a:lnTo>
                  <a:lnTo>
                    <a:pt x="482299" y="231102"/>
                  </a:lnTo>
                  <a:lnTo>
                    <a:pt x="476773" y="200055"/>
                  </a:lnTo>
                  <a:lnTo>
                    <a:pt x="461529" y="173609"/>
                  </a:lnTo>
                  <a:lnTo>
                    <a:pt x="438562" y="153757"/>
                  </a:lnTo>
                  <a:lnTo>
                    <a:pt x="409872" y="142487"/>
                  </a:lnTo>
                  <a:lnTo>
                    <a:pt x="411181" y="135378"/>
                  </a:lnTo>
                  <a:lnTo>
                    <a:pt x="411956" y="128069"/>
                  </a:lnTo>
                  <a:lnTo>
                    <a:pt x="411956" y="120582"/>
                  </a:lnTo>
                  <a:lnTo>
                    <a:pt x="402481" y="73642"/>
                  </a:lnTo>
                  <a:lnTo>
                    <a:pt x="376642" y="35314"/>
                  </a:lnTo>
                  <a:lnTo>
                    <a:pt x="338317" y="9474"/>
                  </a:lnTo>
                  <a:lnTo>
                    <a:pt x="291383" y="0"/>
                  </a:lnTo>
                  <a:lnTo>
                    <a:pt x="259168" y="4365"/>
                  </a:lnTo>
                  <a:lnTo>
                    <a:pt x="230262" y="16676"/>
                  </a:lnTo>
                  <a:lnTo>
                    <a:pt x="205821" y="35750"/>
                  </a:lnTo>
                  <a:lnTo>
                    <a:pt x="186999" y="60406"/>
                  </a:lnTo>
                  <a:lnTo>
                    <a:pt x="178724" y="56114"/>
                  </a:lnTo>
                  <a:lnTo>
                    <a:pt x="169863" y="52919"/>
                  </a:lnTo>
                  <a:lnTo>
                    <a:pt x="160501" y="50926"/>
                  </a:lnTo>
                  <a:lnTo>
                    <a:pt x="150717" y="50239"/>
                  </a:lnTo>
                  <a:lnTo>
                    <a:pt x="123338" y="55767"/>
                  </a:lnTo>
                  <a:lnTo>
                    <a:pt x="100978" y="70843"/>
                  </a:lnTo>
                  <a:lnTo>
                    <a:pt x="85902" y="93202"/>
                  </a:lnTo>
                  <a:lnTo>
                    <a:pt x="80374" y="120582"/>
                  </a:lnTo>
                  <a:lnTo>
                    <a:pt x="80374" y="121252"/>
                  </a:lnTo>
                  <a:lnTo>
                    <a:pt x="80458" y="121912"/>
                  </a:lnTo>
                  <a:lnTo>
                    <a:pt x="80479" y="122572"/>
                  </a:lnTo>
                  <a:lnTo>
                    <a:pt x="48534" y="135033"/>
                  </a:lnTo>
                  <a:lnTo>
                    <a:pt x="23021" y="157051"/>
                  </a:lnTo>
                  <a:lnTo>
                    <a:pt x="6118" y="186449"/>
                  </a:lnTo>
                  <a:lnTo>
                    <a:pt x="0" y="221050"/>
                  </a:lnTo>
                  <a:lnTo>
                    <a:pt x="7895" y="260162"/>
                  </a:lnTo>
                  <a:lnTo>
                    <a:pt x="29428" y="292101"/>
                  </a:lnTo>
                  <a:lnTo>
                    <a:pt x="61366" y="313633"/>
                  </a:lnTo>
                  <a:lnTo>
                    <a:pt x="100478" y="321529"/>
                  </a:lnTo>
                  <a:lnTo>
                    <a:pt x="391862" y="321529"/>
                  </a:lnTo>
                  <a:close/>
                </a:path>
              </a:pathLst>
            </a:custGeom>
            <a:ln w="20941">
              <a:solidFill>
                <a:srgbClr val="13DCFF"/>
              </a:solidFill>
            </a:ln>
          </p:spPr>
          <p:txBody>
            <a:bodyPr wrap="square" lIns="0" tIns="0" rIns="0" bIns="0" rtlCol="0"/>
            <a:lstStyle/>
            <a:p>
              <a:endParaRPr/>
            </a:p>
          </p:txBody>
        </p:sp>
        <p:pic>
          <p:nvPicPr>
            <p:cNvPr id="76" name="object 76"/>
            <p:cNvPicPr/>
            <p:nvPr/>
          </p:nvPicPr>
          <p:blipFill>
            <a:blip r:embed="rId24" cstate="print"/>
            <a:stretch>
              <a:fillRect/>
            </a:stretch>
          </p:blipFill>
          <p:spPr>
            <a:xfrm>
              <a:off x="8481172" y="5296207"/>
              <a:ext cx="112373" cy="112373"/>
            </a:xfrm>
            <a:prstGeom prst="rect">
              <a:avLst/>
            </a:prstGeom>
          </p:spPr>
        </p:pic>
        <p:pic>
          <p:nvPicPr>
            <p:cNvPr id="77" name="object 77"/>
            <p:cNvPicPr/>
            <p:nvPr/>
          </p:nvPicPr>
          <p:blipFill>
            <a:blip r:embed="rId25" cstate="print"/>
            <a:stretch>
              <a:fillRect/>
            </a:stretch>
          </p:blipFill>
          <p:spPr>
            <a:xfrm>
              <a:off x="8169698" y="5205773"/>
              <a:ext cx="162612" cy="92279"/>
            </a:xfrm>
            <a:prstGeom prst="rect">
              <a:avLst/>
            </a:prstGeom>
          </p:spPr>
        </p:pic>
        <p:sp>
          <p:nvSpPr>
            <p:cNvPr id="78" name="object 78"/>
            <p:cNvSpPr/>
            <p:nvPr/>
          </p:nvSpPr>
          <p:spPr>
            <a:xfrm>
              <a:off x="7490107" y="5119717"/>
              <a:ext cx="886460" cy="240029"/>
            </a:xfrm>
            <a:custGeom>
              <a:avLst/>
              <a:gdLst/>
              <a:ahLst/>
              <a:cxnLst/>
              <a:rect l="l" t="t" r="r" b="b"/>
              <a:pathLst>
                <a:path w="886459" h="240029">
                  <a:moveTo>
                    <a:pt x="645691" y="147639"/>
                  </a:moveTo>
                  <a:lnTo>
                    <a:pt x="0" y="147639"/>
                  </a:lnTo>
                  <a:lnTo>
                    <a:pt x="73819" y="0"/>
                  </a:lnTo>
                  <a:lnTo>
                    <a:pt x="885857" y="0"/>
                  </a:lnTo>
                </a:path>
                <a:path w="886459" h="240029">
                  <a:moveTo>
                    <a:pt x="575106" y="239919"/>
                  </a:moveTo>
                  <a:lnTo>
                    <a:pt x="55359" y="239919"/>
                  </a:lnTo>
                  <a:lnTo>
                    <a:pt x="33863" y="235551"/>
                  </a:lnTo>
                  <a:lnTo>
                    <a:pt x="16261" y="223656"/>
                  </a:lnTo>
                  <a:lnTo>
                    <a:pt x="4367" y="206051"/>
                  </a:lnTo>
                  <a:lnTo>
                    <a:pt x="0" y="184549"/>
                  </a:lnTo>
                  <a:lnTo>
                    <a:pt x="0" y="147639"/>
                  </a:lnTo>
                  <a:lnTo>
                    <a:pt x="645691" y="147639"/>
                  </a:lnTo>
                </a:path>
              </a:pathLst>
            </a:custGeom>
            <a:ln w="20941">
              <a:solidFill>
                <a:srgbClr val="13DCFF"/>
              </a:solidFill>
            </a:ln>
          </p:spPr>
          <p:txBody>
            <a:bodyPr wrap="square" lIns="0" tIns="0" rIns="0" bIns="0" rtlCol="0"/>
            <a:lstStyle/>
            <a:p>
              <a:endParaRPr/>
            </a:p>
          </p:txBody>
        </p:sp>
        <p:sp>
          <p:nvSpPr>
            <p:cNvPr id="79" name="object 79"/>
            <p:cNvSpPr/>
            <p:nvPr/>
          </p:nvSpPr>
          <p:spPr>
            <a:xfrm>
              <a:off x="7932111" y="5192615"/>
              <a:ext cx="76200" cy="1905"/>
            </a:xfrm>
            <a:custGeom>
              <a:avLst/>
              <a:gdLst/>
              <a:ahLst/>
              <a:cxnLst/>
              <a:rect l="l" t="t" r="r" b="b"/>
              <a:pathLst>
                <a:path w="76200" h="1904">
                  <a:moveTo>
                    <a:pt x="74741" y="1842"/>
                  </a:moveTo>
                  <a:lnTo>
                    <a:pt x="921" y="1842"/>
                  </a:lnTo>
                  <a:lnTo>
                    <a:pt x="418" y="1842"/>
                  </a:lnTo>
                  <a:lnTo>
                    <a:pt x="0" y="1434"/>
                  </a:lnTo>
                  <a:lnTo>
                    <a:pt x="0" y="921"/>
                  </a:lnTo>
                  <a:lnTo>
                    <a:pt x="0" y="408"/>
                  </a:lnTo>
                  <a:lnTo>
                    <a:pt x="418" y="0"/>
                  </a:lnTo>
                  <a:lnTo>
                    <a:pt x="921" y="0"/>
                  </a:lnTo>
                  <a:lnTo>
                    <a:pt x="74741" y="0"/>
                  </a:lnTo>
                  <a:lnTo>
                    <a:pt x="75243" y="0"/>
                  </a:lnTo>
                  <a:lnTo>
                    <a:pt x="75662" y="408"/>
                  </a:lnTo>
                  <a:lnTo>
                    <a:pt x="75662" y="921"/>
                  </a:lnTo>
                  <a:lnTo>
                    <a:pt x="75662" y="1434"/>
                  </a:lnTo>
                  <a:lnTo>
                    <a:pt x="75243" y="1842"/>
                  </a:lnTo>
                  <a:lnTo>
                    <a:pt x="74741" y="1842"/>
                  </a:lnTo>
                </a:path>
              </a:pathLst>
            </a:custGeom>
            <a:ln w="20941">
              <a:solidFill>
                <a:srgbClr val="13DCFF"/>
              </a:solidFill>
            </a:ln>
          </p:spPr>
          <p:txBody>
            <a:bodyPr wrap="square" lIns="0" tIns="0" rIns="0" bIns="0" rtlCol="0"/>
            <a:lstStyle/>
            <a:p>
              <a:endParaRPr/>
            </a:p>
          </p:txBody>
        </p:sp>
        <p:sp>
          <p:nvSpPr>
            <p:cNvPr id="80" name="object 80"/>
            <p:cNvSpPr/>
            <p:nvPr/>
          </p:nvSpPr>
          <p:spPr>
            <a:xfrm>
              <a:off x="7563931" y="4584509"/>
              <a:ext cx="812165" cy="535305"/>
            </a:xfrm>
            <a:custGeom>
              <a:avLst/>
              <a:gdLst/>
              <a:ahLst/>
              <a:cxnLst/>
              <a:rect l="l" t="t" r="r" b="b"/>
              <a:pathLst>
                <a:path w="812165" h="535304">
                  <a:moveTo>
                    <a:pt x="738207" y="0"/>
                  </a:moveTo>
                  <a:lnTo>
                    <a:pt x="73809" y="0"/>
                  </a:lnTo>
                  <a:lnTo>
                    <a:pt x="45150" y="5825"/>
                  </a:lnTo>
                  <a:lnTo>
                    <a:pt x="21681" y="21687"/>
                  </a:lnTo>
                  <a:lnTo>
                    <a:pt x="5823" y="45163"/>
                  </a:lnTo>
                  <a:lnTo>
                    <a:pt x="0" y="73830"/>
                  </a:lnTo>
                  <a:lnTo>
                    <a:pt x="0" y="535198"/>
                  </a:lnTo>
                  <a:lnTo>
                    <a:pt x="812027" y="535198"/>
                  </a:lnTo>
                  <a:lnTo>
                    <a:pt x="812027" y="514256"/>
                  </a:lnTo>
                  <a:lnTo>
                    <a:pt x="20941" y="514256"/>
                  </a:lnTo>
                  <a:lnTo>
                    <a:pt x="20941" y="73830"/>
                  </a:lnTo>
                  <a:lnTo>
                    <a:pt x="25102" y="53263"/>
                  </a:lnTo>
                  <a:lnTo>
                    <a:pt x="36443" y="36450"/>
                  </a:lnTo>
                  <a:lnTo>
                    <a:pt x="53250" y="25104"/>
                  </a:lnTo>
                  <a:lnTo>
                    <a:pt x="73809" y="20941"/>
                  </a:lnTo>
                  <a:lnTo>
                    <a:pt x="789237" y="20941"/>
                  </a:lnTo>
                  <a:lnTo>
                    <a:pt x="766868" y="5825"/>
                  </a:lnTo>
                  <a:lnTo>
                    <a:pt x="738207" y="0"/>
                  </a:lnTo>
                  <a:close/>
                </a:path>
                <a:path w="812165" h="535304">
                  <a:moveTo>
                    <a:pt x="789237" y="20941"/>
                  </a:moveTo>
                  <a:lnTo>
                    <a:pt x="738207" y="20941"/>
                  </a:lnTo>
                  <a:lnTo>
                    <a:pt x="758772" y="25104"/>
                  </a:lnTo>
                  <a:lnTo>
                    <a:pt x="775582" y="36450"/>
                  </a:lnTo>
                  <a:lnTo>
                    <a:pt x="786924" y="53263"/>
                  </a:lnTo>
                  <a:lnTo>
                    <a:pt x="791085" y="73830"/>
                  </a:lnTo>
                  <a:lnTo>
                    <a:pt x="791085" y="514256"/>
                  </a:lnTo>
                  <a:lnTo>
                    <a:pt x="812027" y="514256"/>
                  </a:lnTo>
                  <a:lnTo>
                    <a:pt x="812027" y="73830"/>
                  </a:lnTo>
                  <a:lnTo>
                    <a:pt x="806202" y="45163"/>
                  </a:lnTo>
                  <a:lnTo>
                    <a:pt x="790341" y="21687"/>
                  </a:lnTo>
                  <a:lnTo>
                    <a:pt x="789237" y="20941"/>
                  </a:lnTo>
                  <a:close/>
                </a:path>
              </a:pathLst>
            </a:custGeom>
            <a:solidFill>
              <a:srgbClr val="13DCFF"/>
            </a:solidFill>
          </p:spPr>
          <p:txBody>
            <a:bodyPr wrap="square" lIns="0" tIns="0" rIns="0" bIns="0" rtlCol="0"/>
            <a:lstStyle/>
            <a:p>
              <a:endParaRPr/>
            </a:p>
          </p:txBody>
        </p:sp>
        <p:sp>
          <p:nvSpPr>
            <p:cNvPr id="81" name="object 81"/>
            <p:cNvSpPr/>
            <p:nvPr/>
          </p:nvSpPr>
          <p:spPr>
            <a:xfrm>
              <a:off x="7891578" y="4669267"/>
              <a:ext cx="156845" cy="365760"/>
            </a:xfrm>
            <a:custGeom>
              <a:avLst/>
              <a:gdLst/>
              <a:ahLst/>
              <a:cxnLst/>
              <a:rect l="l" t="t" r="r" b="b"/>
              <a:pathLst>
                <a:path w="156845" h="365760">
                  <a:moveTo>
                    <a:pt x="156728" y="182853"/>
                  </a:moveTo>
                  <a:lnTo>
                    <a:pt x="152732" y="240646"/>
                  </a:lnTo>
                  <a:lnTo>
                    <a:pt x="141607" y="290841"/>
                  </a:lnTo>
                  <a:lnTo>
                    <a:pt x="124643" y="330424"/>
                  </a:lnTo>
                  <a:lnTo>
                    <a:pt x="78364" y="365706"/>
                  </a:lnTo>
                  <a:lnTo>
                    <a:pt x="53596" y="356383"/>
                  </a:lnTo>
                  <a:lnTo>
                    <a:pt x="32084" y="330424"/>
                  </a:lnTo>
                  <a:lnTo>
                    <a:pt x="15120" y="290841"/>
                  </a:lnTo>
                  <a:lnTo>
                    <a:pt x="3995" y="240646"/>
                  </a:lnTo>
                  <a:lnTo>
                    <a:pt x="0" y="182853"/>
                  </a:lnTo>
                  <a:lnTo>
                    <a:pt x="3995" y="125055"/>
                  </a:lnTo>
                  <a:lnTo>
                    <a:pt x="15120" y="74860"/>
                  </a:lnTo>
                  <a:lnTo>
                    <a:pt x="32084" y="35278"/>
                  </a:lnTo>
                  <a:lnTo>
                    <a:pt x="53596" y="9321"/>
                  </a:lnTo>
                  <a:lnTo>
                    <a:pt x="78364" y="0"/>
                  </a:lnTo>
                  <a:lnTo>
                    <a:pt x="103132" y="9321"/>
                  </a:lnTo>
                  <a:lnTo>
                    <a:pt x="124643" y="35278"/>
                  </a:lnTo>
                  <a:lnTo>
                    <a:pt x="141607" y="74860"/>
                  </a:lnTo>
                  <a:lnTo>
                    <a:pt x="152732" y="125055"/>
                  </a:lnTo>
                  <a:lnTo>
                    <a:pt x="156728" y="182853"/>
                  </a:lnTo>
                </a:path>
              </a:pathLst>
            </a:custGeom>
            <a:ln w="20941">
              <a:solidFill>
                <a:srgbClr val="13DCFF"/>
              </a:solidFill>
            </a:ln>
          </p:spPr>
          <p:txBody>
            <a:bodyPr wrap="square" lIns="0" tIns="0" rIns="0" bIns="0" rtlCol="0"/>
            <a:lstStyle/>
            <a:p>
              <a:endParaRPr/>
            </a:p>
          </p:txBody>
        </p:sp>
        <p:sp>
          <p:nvSpPr>
            <p:cNvPr id="82" name="object 82"/>
            <p:cNvSpPr/>
            <p:nvPr/>
          </p:nvSpPr>
          <p:spPr>
            <a:xfrm>
              <a:off x="7787093" y="4669270"/>
              <a:ext cx="365760" cy="365760"/>
            </a:xfrm>
            <a:custGeom>
              <a:avLst/>
              <a:gdLst/>
              <a:ahLst/>
              <a:cxnLst/>
              <a:rect l="l" t="t" r="r" b="b"/>
              <a:pathLst>
                <a:path w="365759" h="365760">
                  <a:moveTo>
                    <a:pt x="14366" y="248149"/>
                  </a:moveTo>
                  <a:lnTo>
                    <a:pt x="351340" y="248149"/>
                  </a:lnTo>
                  <a:lnTo>
                    <a:pt x="14366" y="248149"/>
                  </a:lnTo>
                </a:path>
                <a:path w="365759" h="365760">
                  <a:moveTo>
                    <a:pt x="351340" y="117535"/>
                  </a:moveTo>
                  <a:lnTo>
                    <a:pt x="14366" y="117535"/>
                  </a:lnTo>
                  <a:lnTo>
                    <a:pt x="351340" y="117535"/>
                  </a:lnTo>
                </a:path>
                <a:path w="365759" h="365760">
                  <a:moveTo>
                    <a:pt x="182853" y="0"/>
                  </a:moveTo>
                  <a:lnTo>
                    <a:pt x="134241" y="6531"/>
                  </a:lnTo>
                  <a:lnTo>
                    <a:pt x="90561" y="24963"/>
                  </a:lnTo>
                  <a:lnTo>
                    <a:pt x="53554" y="53554"/>
                  </a:lnTo>
                  <a:lnTo>
                    <a:pt x="24963" y="90561"/>
                  </a:lnTo>
                  <a:lnTo>
                    <a:pt x="6531" y="134241"/>
                  </a:lnTo>
                  <a:lnTo>
                    <a:pt x="0" y="182853"/>
                  </a:lnTo>
                  <a:lnTo>
                    <a:pt x="6531" y="231457"/>
                  </a:lnTo>
                  <a:lnTo>
                    <a:pt x="24963" y="275135"/>
                  </a:lnTo>
                  <a:lnTo>
                    <a:pt x="53554" y="312143"/>
                  </a:lnTo>
                  <a:lnTo>
                    <a:pt x="90561" y="340737"/>
                  </a:lnTo>
                  <a:lnTo>
                    <a:pt x="134241" y="359173"/>
                  </a:lnTo>
                  <a:lnTo>
                    <a:pt x="182853" y="365706"/>
                  </a:lnTo>
                  <a:lnTo>
                    <a:pt x="231460" y="359173"/>
                  </a:lnTo>
                  <a:lnTo>
                    <a:pt x="275139" y="340737"/>
                  </a:lnTo>
                  <a:lnTo>
                    <a:pt x="312147" y="312143"/>
                  </a:lnTo>
                  <a:lnTo>
                    <a:pt x="340740" y="275135"/>
                  </a:lnTo>
                  <a:lnTo>
                    <a:pt x="359174" y="231457"/>
                  </a:lnTo>
                  <a:lnTo>
                    <a:pt x="365706" y="182853"/>
                  </a:lnTo>
                  <a:lnTo>
                    <a:pt x="359174" y="134241"/>
                  </a:lnTo>
                  <a:lnTo>
                    <a:pt x="340740" y="90561"/>
                  </a:lnTo>
                  <a:lnTo>
                    <a:pt x="312147" y="53554"/>
                  </a:lnTo>
                  <a:lnTo>
                    <a:pt x="275139" y="24963"/>
                  </a:lnTo>
                  <a:lnTo>
                    <a:pt x="231460" y="6531"/>
                  </a:lnTo>
                  <a:lnTo>
                    <a:pt x="182853" y="0"/>
                  </a:lnTo>
                </a:path>
              </a:pathLst>
            </a:custGeom>
            <a:ln w="20941">
              <a:solidFill>
                <a:srgbClr val="13DCFF"/>
              </a:solidFill>
            </a:ln>
          </p:spPr>
          <p:txBody>
            <a:bodyPr wrap="square" lIns="0" tIns="0" rIns="0" bIns="0" rtlCol="0"/>
            <a:lstStyle/>
            <a:p>
              <a:endParaRPr/>
            </a:p>
          </p:txBody>
        </p:sp>
      </p:grpSp>
      <p:sp>
        <p:nvSpPr>
          <p:cNvPr id="83" name="Title 27">
            <a:extLst>
              <a:ext uri="{FF2B5EF4-FFF2-40B4-BE49-F238E27FC236}">
                <a16:creationId xmlns:a16="http://schemas.microsoft.com/office/drawing/2014/main" id="{AD348A19-1BE2-4F6A-B10C-986452E0E357}"/>
              </a:ext>
            </a:extLst>
          </p:cNvPr>
          <p:cNvSpPr txBox="1">
            <a:spLocks/>
          </p:cNvSpPr>
          <p:nvPr/>
        </p:nvSpPr>
        <p:spPr>
          <a:xfrm>
            <a:off x="371306" y="7714786"/>
            <a:ext cx="18369155" cy="1534376"/>
          </a:xfrm>
          <a:prstGeom prst="rect">
            <a:avLst/>
          </a:prstGeom>
        </p:spPr>
        <p:txBody>
          <a:bodyPr vert="horz" lIns="91440" tIns="45720" rIns="91440" bIns="45720" rtlCol="0" anchor="b">
            <a:normAutofit/>
          </a:bodyPr>
          <a:lstStyle>
            <a:lvl1pPr>
              <a:defRPr>
                <a:latin typeface="+mj-lt"/>
                <a:ea typeface="+mj-ea"/>
                <a:cs typeface="+mj-cs"/>
              </a:defRPr>
            </a:lvl1pPr>
          </a:lstStyle>
          <a:p>
            <a:pPr algn="ctr">
              <a:lnSpc>
                <a:spcPct val="90000"/>
              </a:lnSpc>
              <a:spcBef>
                <a:spcPct val="0"/>
              </a:spcBef>
            </a:pPr>
            <a:r>
              <a:rPr lang="el-GR" sz="4900">
                <a:solidFill>
                  <a:srgbClr val="FFFFFF"/>
                </a:solidFill>
                <a:latin typeface="Arial Black" panose="020B0A04020102020204" pitchFamily="34" charset="0"/>
              </a:rPr>
              <a:t>ΟΠΣ ΤΑ</a:t>
            </a:r>
            <a:r>
              <a:rPr lang="en-GB" sz="4900">
                <a:solidFill>
                  <a:srgbClr val="FFFFFF"/>
                </a:solidFill>
                <a:latin typeface="Arial Black" panose="020B0A04020102020204" pitchFamily="34" charset="0"/>
              </a:rPr>
              <a:t>:</a:t>
            </a:r>
            <a:r>
              <a:rPr lang="el-GR" sz="4900">
                <a:solidFill>
                  <a:srgbClr val="FFFFFF"/>
                </a:solidFill>
                <a:latin typeface="Arial Black" panose="020B0A04020102020204" pitchFamily="34" charset="0"/>
              </a:rPr>
              <a:t> </a:t>
            </a:r>
            <a:r>
              <a:rPr lang="en-GB" sz="4900">
                <a:solidFill>
                  <a:srgbClr val="FFFFFF"/>
                </a:solidFill>
                <a:latin typeface="Arial Black" panose="020B0A04020102020204" pitchFamily="34" charset="0"/>
              </a:rPr>
              <a:t>https://logon.ops.gr/ </a:t>
            </a:r>
            <a:endParaRPr lang="en-US" sz="4900" kern="1200">
              <a:solidFill>
                <a:srgbClr val="FFFFFF"/>
              </a:solidFill>
              <a:latin typeface="Arial Black" panose="020B0A040201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1971314" cy="1866217"/>
          </a:xfrm>
          <a:prstGeom prst="rect">
            <a:avLst/>
          </a:prstGeom>
          <a:noFill/>
        </p:spPr>
        <p:txBody>
          <a:bodyPr wrap="square" rtlCol="0">
            <a:spAutoFit/>
          </a:bodyPr>
          <a:lstStyle/>
          <a:p>
            <a:pPr>
              <a:lnSpc>
                <a:spcPct val="130000"/>
              </a:lnSpc>
            </a:pPr>
            <a:r>
              <a:rPr lang="el-GR" sz="6000" b="1" dirty="0">
                <a:solidFill>
                  <a:schemeClr val="bg1"/>
                </a:solidFill>
                <a:latin typeface="Aptos Black" panose="020B00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Υποσύστημα </a:t>
            </a:r>
            <a:r>
              <a:rPr lang="en-US" sz="6000" b="1" dirty="0">
                <a:solidFill>
                  <a:schemeClr val="bg1"/>
                </a:solidFill>
                <a:latin typeface="Aptos Black" panose="020B00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HELPDESK</a:t>
            </a:r>
            <a:endParaRPr lang="el-GR" sz="6000" b="1" dirty="0">
              <a:solidFill>
                <a:schemeClr val="bg1"/>
              </a:solidFill>
              <a:latin typeface="Aptos Black" panose="020B0004020202020204" pitchFamily="34" charset="0"/>
              <a:cs typeface="Arial" panose="020B0604020202020204" pitchFamily="34" charset="0"/>
            </a:endParaRPr>
          </a:p>
          <a:p>
            <a:pPr lvl="1">
              <a:lnSpc>
                <a:spcPct val="130000"/>
              </a:lnSpc>
            </a:pPr>
            <a:endParaRPr lang="el-G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149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νέου αιτήματος </a:t>
              </a:r>
              <a:r>
                <a:rPr lang="en-US" sz="4000" b="1" dirty="0">
                  <a:solidFill>
                    <a:schemeClr val="bg1"/>
                  </a:solidFill>
                  <a:latin typeface="Arial" panose="020B0604020202020204" pitchFamily="34" charset="0"/>
                  <a:cs typeface="Arial" panose="020B0604020202020204" pitchFamily="34" charset="0"/>
                </a:rPr>
                <a:t>Helpdesk</a:t>
              </a:r>
              <a:endParaRPr lang="el-GR" sz="4000" b="1" dirty="0">
                <a:solidFill>
                  <a:schemeClr val="bg1"/>
                </a:solidFill>
                <a:latin typeface="Arial" panose="020B0604020202020204" pitchFamily="34" charset="0"/>
                <a:cs typeface="Arial" panose="020B0604020202020204" pitchFamily="34" charset="0"/>
              </a:endParaRP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18" name="Εικόνα 17">
            <a:hlinkClick r:id="rId3" action="ppaction://hlinksldjump"/>
            <a:extLst>
              <a:ext uri="{FF2B5EF4-FFF2-40B4-BE49-F238E27FC236}">
                <a16:creationId xmlns:a16="http://schemas.microsoft.com/office/drawing/2014/main" id="{550FAB8A-1003-DEBE-08D7-7F3AE15F4F0D}"/>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4" name="Ομάδα 3">
            <a:extLst>
              <a:ext uri="{FF2B5EF4-FFF2-40B4-BE49-F238E27FC236}">
                <a16:creationId xmlns:a16="http://schemas.microsoft.com/office/drawing/2014/main" id="{6C3CCEF9-49BB-476E-E9B6-491BD4AD279C}"/>
              </a:ext>
            </a:extLst>
          </p:cNvPr>
          <p:cNvGrpSpPr/>
          <p:nvPr/>
        </p:nvGrpSpPr>
        <p:grpSpPr>
          <a:xfrm>
            <a:off x="2296795" y="2286317"/>
            <a:ext cx="14371320" cy="7979931"/>
            <a:chOff x="2296795" y="2286317"/>
            <a:chExt cx="14371320" cy="7979931"/>
          </a:xfrm>
        </p:grpSpPr>
        <p:pic>
          <p:nvPicPr>
            <p:cNvPr id="19" name="Εικόνα 18">
              <a:extLst>
                <a:ext uri="{FF2B5EF4-FFF2-40B4-BE49-F238E27FC236}">
                  <a16:creationId xmlns:a16="http://schemas.microsoft.com/office/drawing/2014/main" id="{AFC24131-C719-8BB8-D7A7-45830630E119}"/>
                </a:ext>
              </a:extLst>
            </p:cNvPr>
            <p:cNvPicPr>
              <a:picLocks noChangeAspect="1"/>
            </p:cNvPicPr>
            <p:nvPr/>
          </p:nvPicPr>
          <p:blipFill>
            <a:blip r:embed="rId5"/>
            <a:stretch>
              <a:fillRect/>
            </a:stretch>
          </p:blipFill>
          <p:spPr>
            <a:xfrm>
              <a:off x="3886846" y="2286317"/>
              <a:ext cx="11471975" cy="5099416"/>
            </a:xfrm>
            <a:prstGeom prst="rect">
              <a:avLst/>
            </a:prstGeom>
            <a:effectLst>
              <a:glow rad="228600">
                <a:schemeClr val="bg1">
                  <a:alpha val="40000"/>
                </a:schemeClr>
              </a:glow>
              <a:softEdge rad="12700"/>
            </a:effectLst>
          </p:spPr>
        </p:pic>
        <p:sp>
          <p:nvSpPr>
            <p:cNvPr id="20" name="Λυγισμένο βέλος 22">
              <a:extLst>
                <a:ext uri="{FF2B5EF4-FFF2-40B4-BE49-F238E27FC236}">
                  <a16:creationId xmlns:a16="http://schemas.microsoft.com/office/drawing/2014/main" id="{BA152215-A35B-6945-FC6C-8AFA4C9D5567}"/>
                </a:ext>
              </a:extLst>
            </p:cNvPr>
            <p:cNvSpPr/>
            <p:nvPr/>
          </p:nvSpPr>
          <p:spPr>
            <a:xfrm rot="5400000" flipV="1">
              <a:off x="6902923" y="5634749"/>
              <a:ext cx="2173473" cy="2954234"/>
            </a:xfrm>
            <a:prstGeom prst="bentArrow">
              <a:avLst>
                <a:gd name="adj1" fmla="val 33467"/>
                <a:gd name="adj2" fmla="val 25000"/>
                <a:gd name="adj3" fmla="val 25000"/>
                <a:gd name="adj4" fmla="val 43750"/>
              </a:avLst>
            </a:prstGeom>
            <a:gradFill>
              <a:gsLst>
                <a:gs pos="0">
                  <a:schemeClr val="bg1">
                    <a:alpha val="12000"/>
                  </a:schemeClr>
                </a:gs>
                <a:gs pos="50000">
                  <a:schemeClr val="bg1"/>
                </a:gs>
                <a:gs pos="100000">
                  <a:srgbClr val="FF0000"/>
                </a:gs>
              </a:gsLst>
              <a:lin ang="0" scaled="1"/>
            </a:gra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t" anchorCtr="0"/>
            <a:lstStyle/>
            <a:p>
              <a:pPr algn="ctr"/>
              <a:endParaRPr lang="el-GR" dirty="0">
                <a:solidFill>
                  <a:schemeClr val="tx1"/>
                </a:solidFill>
              </a:endParaRPr>
            </a:p>
          </p:txBody>
        </p:sp>
        <p:sp>
          <p:nvSpPr>
            <p:cNvPr id="22" name="Ορθογώνιο: Στρογγύλεμα γωνιών 21">
              <a:extLst>
                <a:ext uri="{FF2B5EF4-FFF2-40B4-BE49-F238E27FC236}">
                  <a16:creationId xmlns:a16="http://schemas.microsoft.com/office/drawing/2014/main" id="{5267EFC3-EE9F-266D-676E-E401AF0F5739}"/>
                </a:ext>
              </a:extLst>
            </p:cNvPr>
            <p:cNvSpPr/>
            <p:nvPr/>
          </p:nvSpPr>
          <p:spPr>
            <a:xfrm>
              <a:off x="9467044" y="5594887"/>
              <a:ext cx="2079193" cy="17908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5" name="Εικόνα 24">
              <a:extLst>
                <a:ext uri="{FF2B5EF4-FFF2-40B4-BE49-F238E27FC236}">
                  <a16:creationId xmlns:a16="http://schemas.microsoft.com/office/drawing/2014/main" id="{142709B5-9D4A-E4F9-3326-43D13E054920}"/>
                </a:ext>
              </a:extLst>
            </p:cNvPr>
            <p:cNvPicPr>
              <a:picLocks noChangeAspect="1"/>
            </p:cNvPicPr>
            <p:nvPr/>
          </p:nvPicPr>
          <p:blipFill rotWithShape="1">
            <a:blip r:embed="rId6"/>
            <a:srcRect l="1875" t="11204" r="19542" b="71975"/>
            <a:stretch/>
          </p:blipFill>
          <p:spPr>
            <a:xfrm>
              <a:off x="2296795" y="8535908"/>
              <a:ext cx="14371320" cy="1730340"/>
            </a:xfrm>
            <a:prstGeom prst="rect">
              <a:avLst/>
            </a:prstGeom>
            <a:effectLst>
              <a:glow rad="228600">
                <a:schemeClr val="bg1">
                  <a:alpha val="40000"/>
                </a:schemeClr>
              </a:glow>
              <a:softEdge rad="12700"/>
            </a:effectLst>
          </p:spPr>
        </p:pic>
        <p:sp>
          <p:nvSpPr>
            <p:cNvPr id="26" name="Ορθογώνιο: Στρογγύλεμα γωνιών 25">
              <a:extLst>
                <a:ext uri="{FF2B5EF4-FFF2-40B4-BE49-F238E27FC236}">
                  <a16:creationId xmlns:a16="http://schemas.microsoft.com/office/drawing/2014/main" id="{78BF6177-A9CB-0FCA-4785-90A62F7424B0}"/>
                </a:ext>
              </a:extLst>
            </p:cNvPr>
            <p:cNvSpPr/>
            <p:nvPr/>
          </p:nvSpPr>
          <p:spPr>
            <a:xfrm>
              <a:off x="6585585" y="9097505"/>
              <a:ext cx="6789452" cy="9453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Στρογγύλεμα γωνιών 26">
              <a:extLst>
                <a:ext uri="{FF2B5EF4-FFF2-40B4-BE49-F238E27FC236}">
                  <a16:creationId xmlns:a16="http://schemas.microsoft.com/office/drawing/2014/main" id="{8177991A-B837-6645-89ED-09B7C047CDA1}"/>
                </a:ext>
              </a:extLst>
            </p:cNvPr>
            <p:cNvSpPr/>
            <p:nvPr/>
          </p:nvSpPr>
          <p:spPr>
            <a:xfrm>
              <a:off x="13981979" y="8814788"/>
              <a:ext cx="2079193" cy="945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27778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18" name="Εικόνα 17">
            <a:hlinkClick r:id="rId3" action="ppaction://hlinksldjump"/>
            <a:extLst>
              <a:ext uri="{FF2B5EF4-FFF2-40B4-BE49-F238E27FC236}">
                <a16:creationId xmlns:a16="http://schemas.microsoft.com/office/drawing/2014/main" id="{550FAB8A-1003-DEBE-08D7-7F3AE15F4F0D}"/>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10" name="Ομάδα 9">
            <a:extLst>
              <a:ext uri="{FF2B5EF4-FFF2-40B4-BE49-F238E27FC236}">
                <a16:creationId xmlns:a16="http://schemas.microsoft.com/office/drawing/2014/main" id="{CD040649-6A6D-910C-99C6-1A47D15376F8}"/>
              </a:ext>
            </a:extLst>
          </p:cNvPr>
          <p:cNvGrpSpPr/>
          <p:nvPr/>
        </p:nvGrpSpPr>
        <p:grpSpPr>
          <a:xfrm>
            <a:off x="2539501" y="503103"/>
            <a:ext cx="11217444" cy="707886"/>
            <a:chOff x="2539501" y="421215"/>
            <a:chExt cx="11217444" cy="707886"/>
          </a:xfrm>
        </p:grpSpPr>
        <p:sp>
          <p:nvSpPr>
            <p:cNvPr id="11" name="TextBox 10">
              <a:extLst>
                <a:ext uri="{FF2B5EF4-FFF2-40B4-BE49-F238E27FC236}">
                  <a16:creationId xmlns:a16="http://schemas.microsoft.com/office/drawing/2014/main" id="{A099B57F-3103-749B-B9B0-BEC7F8C30F79}"/>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νέου αιτήματος </a:t>
              </a:r>
              <a:r>
                <a:rPr lang="en-US" sz="4000" b="1" dirty="0">
                  <a:solidFill>
                    <a:schemeClr val="bg1"/>
                  </a:solidFill>
                  <a:latin typeface="Arial" panose="020B0604020202020204" pitchFamily="34" charset="0"/>
                  <a:cs typeface="Arial" panose="020B0604020202020204" pitchFamily="34" charset="0"/>
                </a:rPr>
                <a:t>Helpdesk</a:t>
              </a:r>
              <a:endParaRPr lang="el-GR" sz="4000" b="1" dirty="0">
                <a:solidFill>
                  <a:schemeClr val="bg1"/>
                </a:solidFill>
                <a:latin typeface="Arial" panose="020B0604020202020204" pitchFamily="34" charset="0"/>
                <a:cs typeface="Arial" panose="020B0604020202020204" pitchFamily="34" charset="0"/>
              </a:endParaRPr>
            </a:p>
          </p:txBody>
        </p:sp>
        <p:grpSp>
          <p:nvGrpSpPr>
            <p:cNvPr id="19" name="Google Shape;613;p37">
              <a:extLst>
                <a:ext uri="{FF2B5EF4-FFF2-40B4-BE49-F238E27FC236}">
                  <a16:creationId xmlns:a16="http://schemas.microsoft.com/office/drawing/2014/main" id="{4996C52B-6054-E232-A102-FDCADF0CA2C2}"/>
                </a:ext>
              </a:extLst>
            </p:cNvPr>
            <p:cNvGrpSpPr/>
            <p:nvPr/>
          </p:nvGrpSpPr>
          <p:grpSpPr>
            <a:xfrm>
              <a:off x="2539501" y="508148"/>
              <a:ext cx="501969" cy="479429"/>
              <a:chOff x="2594050" y="1631825"/>
              <a:chExt cx="439625" cy="439625"/>
            </a:xfrm>
          </p:grpSpPr>
          <p:sp>
            <p:nvSpPr>
              <p:cNvPr id="20" name="Google Shape;614;p37">
                <a:extLst>
                  <a:ext uri="{FF2B5EF4-FFF2-40B4-BE49-F238E27FC236}">
                    <a16:creationId xmlns:a16="http://schemas.microsoft.com/office/drawing/2014/main" id="{DDB09136-6CE2-8E57-FB70-D8EA508009FC}"/>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615;p37">
                <a:extLst>
                  <a:ext uri="{FF2B5EF4-FFF2-40B4-BE49-F238E27FC236}">
                    <a16:creationId xmlns:a16="http://schemas.microsoft.com/office/drawing/2014/main" id="{3FE04212-62F7-9F54-0D87-BAD5E491EF5D}"/>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616;p37">
                <a:extLst>
                  <a:ext uri="{FF2B5EF4-FFF2-40B4-BE49-F238E27FC236}">
                    <a16:creationId xmlns:a16="http://schemas.microsoft.com/office/drawing/2014/main" id="{FD5FD7AC-03FB-72F8-B3DC-92E67EF20877}"/>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 name="Google Shape;617;p37">
                <a:extLst>
                  <a:ext uri="{FF2B5EF4-FFF2-40B4-BE49-F238E27FC236}">
                    <a16:creationId xmlns:a16="http://schemas.microsoft.com/office/drawing/2014/main" id="{A8380750-6807-9F50-DB27-74269CB71E58}"/>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3" name="Ομάδα 2">
            <a:extLst>
              <a:ext uri="{FF2B5EF4-FFF2-40B4-BE49-F238E27FC236}">
                <a16:creationId xmlns:a16="http://schemas.microsoft.com/office/drawing/2014/main" id="{A7D261BF-3BCD-BCB2-FE90-6D66290382B4}"/>
              </a:ext>
            </a:extLst>
          </p:cNvPr>
          <p:cNvGrpSpPr/>
          <p:nvPr/>
        </p:nvGrpSpPr>
        <p:grpSpPr>
          <a:xfrm>
            <a:off x="2609266" y="2408559"/>
            <a:ext cx="16455348" cy="7592159"/>
            <a:chOff x="2609266" y="2408559"/>
            <a:chExt cx="16455348" cy="7592159"/>
          </a:xfrm>
        </p:grpSpPr>
        <p:pic>
          <p:nvPicPr>
            <p:cNvPr id="7" name="Εικόνα 6">
              <a:extLst>
                <a:ext uri="{FF2B5EF4-FFF2-40B4-BE49-F238E27FC236}">
                  <a16:creationId xmlns:a16="http://schemas.microsoft.com/office/drawing/2014/main" id="{B90370B9-D026-18A4-7857-8971DA19B518}"/>
                </a:ext>
              </a:extLst>
            </p:cNvPr>
            <p:cNvPicPr>
              <a:picLocks noChangeAspect="1"/>
            </p:cNvPicPr>
            <p:nvPr/>
          </p:nvPicPr>
          <p:blipFill rotWithShape="1">
            <a:blip r:embed="rId5"/>
            <a:srcRect l="1136" t="11453" r="24944" b="50421"/>
            <a:stretch/>
          </p:blipFill>
          <p:spPr>
            <a:xfrm>
              <a:off x="3601774" y="2408559"/>
              <a:ext cx="15462840" cy="4511840"/>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DE99218B-2630-6F1E-E6BF-F9F28D5A0BA4}"/>
                </a:ext>
              </a:extLst>
            </p:cNvPr>
            <p:cNvSpPr/>
            <p:nvPr/>
          </p:nvSpPr>
          <p:spPr>
            <a:xfrm>
              <a:off x="4347758" y="3135087"/>
              <a:ext cx="1545042" cy="444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EF75D731-2631-75BF-917C-DAAEA6D58251}"/>
                </a:ext>
              </a:extLst>
            </p:cNvPr>
            <p:cNvSpPr/>
            <p:nvPr/>
          </p:nvSpPr>
          <p:spPr>
            <a:xfrm>
              <a:off x="5892800" y="3654829"/>
              <a:ext cx="4159250" cy="30725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Στρογγύλεμα γωνιών 1">
              <a:extLst>
                <a:ext uri="{FF2B5EF4-FFF2-40B4-BE49-F238E27FC236}">
                  <a16:creationId xmlns:a16="http://schemas.microsoft.com/office/drawing/2014/main" id="{FB5BE162-13AA-7661-AC5C-6E790D09D0B6}"/>
                </a:ext>
              </a:extLst>
            </p:cNvPr>
            <p:cNvSpPr/>
            <p:nvPr/>
          </p:nvSpPr>
          <p:spPr>
            <a:xfrm>
              <a:off x="2609266" y="8093879"/>
              <a:ext cx="5513524" cy="1613822"/>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Αρχικά επιλέγουμε τον </a:t>
              </a:r>
              <a:r>
                <a:rPr lang="el-GR" sz="3600" b="1" dirty="0">
                  <a:solidFill>
                    <a:schemeClr val="tx1"/>
                  </a:solidFill>
                  <a:latin typeface="Arial Black" panose="020B0A04020102020204" pitchFamily="34" charset="0"/>
                </a:rPr>
                <a:t>τύπο</a:t>
              </a:r>
              <a:r>
                <a:rPr lang="el-GR" sz="3600" dirty="0">
                  <a:solidFill>
                    <a:schemeClr val="tx1"/>
                  </a:solidFill>
                </a:rPr>
                <a:t> του ερωτήματος…</a:t>
              </a:r>
              <a:r>
                <a:rPr lang="en-US" sz="3600" dirty="0">
                  <a:solidFill>
                    <a:schemeClr val="tx1"/>
                  </a:solidFill>
                </a:rPr>
                <a:t> </a:t>
              </a:r>
              <a:endParaRPr lang="el-GR" sz="3600" dirty="0">
                <a:solidFill>
                  <a:schemeClr val="tx1"/>
                </a:solidFill>
              </a:endParaRPr>
            </a:p>
          </p:txBody>
        </p:sp>
        <p:sp>
          <p:nvSpPr>
            <p:cNvPr id="4" name="Ορθογώνιο: Στρογγύλεμα γωνιών 3">
              <a:extLst>
                <a:ext uri="{FF2B5EF4-FFF2-40B4-BE49-F238E27FC236}">
                  <a16:creationId xmlns:a16="http://schemas.microsoft.com/office/drawing/2014/main" id="{042B656D-24F9-7CFE-E7A7-E2540897D773}"/>
                </a:ext>
              </a:extLst>
            </p:cNvPr>
            <p:cNvSpPr/>
            <p:nvPr/>
          </p:nvSpPr>
          <p:spPr>
            <a:xfrm>
              <a:off x="8648700" y="7800863"/>
              <a:ext cx="9509292" cy="2199855"/>
            </a:xfrm>
            <a:prstGeom prst="roundRect">
              <a:avLst/>
            </a:prstGeom>
            <a:solidFill>
              <a:schemeClr val="bg1"/>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Π.χ. εάν αφορά σε κάποιο </a:t>
              </a:r>
            </a:p>
            <a:p>
              <a:pPr algn="ctr"/>
              <a:r>
                <a:rPr lang="el-GR" sz="3600" dirty="0">
                  <a:solidFill>
                    <a:schemeClr val="tx1"/>
                  </a:solidFill>
                </a:rPr>
                <a:t>αίτημα</a:t>
              </a:r>
              <a:r>
                <a:rPr lang="el-GR" sz="3600" b="1" dirty="0">
                  <a:solidFill>
                    <a:srgbClr val="0070C0"/>
                  </a:solidFill>
                </a:rPr>
                <a:t> προσαρμογής ενός δελτίου</a:t>
              </a:r>
              <a:endParaRPr lang="el-GR" sz="3600" dirty="0">
                <a:solidFill>
                  <a:schemeClr val="tx1"/>
                </a:solidFill>
              </a:endParaRPr>
            </a:p>
            <a:p>
              <a:pPr algn="ctr"/>
              <a:r>
                <a:rPr lang="el-GR" sz="3600" dirty="0">
                  <a:solidFill>
                    <a:schemeClr val="tx1"/>
                  </a:solidFill>
                </a:rPr>
                <a:t>ή εάν αφορά σε κάποιο αίτημα</a:t>
              </a:r>
            </a:p>
            <a:p>
              <a:pPr algn="ctr"/>
              <a:r>
                <a:rPr lang="el-GR" sz="3600" dirty="0">
                  <a:solidFill>
                    <a:schemeClr val="tx1"/>
                  </a:solidFill>
                </a:rPr>
                <a:t> σχετικά με το υποσύστημα των </a:t>
              </a:r>
              <a:r>
                <a:rPr lang="el-GR" sz="3600" b="1" dirty="0">
                  <a:solidFill>
                    <a:srgbClr val="0070C0"/>
                  </a:solidFill>
                </a:rPr>
                <a:t>Αναφορών</a:t>
              </a:r>
              <a:r>
                <a:rPr lang="el-GR" sz="3600" dirty="0">
                  <a:solidFill>
                    <a:schemeClr val="tx1"/>
                  </a:solidFill>
                </a:rPr>
                <a:t> </a:t>
              </a:r>
            </a:p>
          </p:txBody>
        </p:sp>
      </p:grpSp>
      <p:sp>
        <p:nvSpPr>
          <p:cNvPr id="5" name="TextBox 4">
            <a:extLst>
              <a:ext uri="{FF2B5EF4-FFF2-40B4-BE49-F238E27FC236}">
                <a16:creationId xmlns:a16="http://schemas.microsoft.com/office/drawing/2014/main" id="{92E381A1-5983-472D-4BD7-70A8A5D43BA0}"/>
              </a:ext>
            </a:extLst>
          </p:cNvPr>
          <p:cNvSpPr txBox="1"/>
          <p:nvPr/>
        </p:nvSpPr>
        <p:spPr>
          <a:xfrm>
            <a:off x="3094177" y="503103"/>
            <a:ext cx="10662768" cy="1261884"/>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νέου αιτήματος </a:t>
            </a:r>
            <a:r>
              <a:rPr lang="en-US" sz="4000" b="1" dirty="0">
                <a:solidFill>
                  <a:schemeClr val="bg1"/>
                </a:solidFill>
                <a:latin typeface="Arial" panose="020B0604020202020204" pitchFamily="34" charset="0"/>
                <a:cs typeface="Arial" panose="020B0604020202020204" pitchFamily="34" charset="0"/>
              </a:rPr>
              <a:t>Helpdesk</a:t>
            </a:r>
            <a:endParaRPr lang="el-GR" sz="4000" b="1" dirty="0">
              <a:solidFill>
                <a:schemeClr val="bg1"/>
              </a:solidFill>
              <a:latin typeface="Arial" panose="020B0604020202020204" pitchFamily="34" charset="0"/>
              <a:cs typeface="Arial" panose="020B0604020202020204" pitchFamily="34" charset="0"/>
            </a:endParaRPr>
          </a:p>
          <a:p>
            <a:r>
              <a:rPr lang="el-GR" sz="3600" b="1" dirty="0">
                <a:solidFill>
                  <a:srgbClr val="FFCC00"/>
                </a:solidFill>
                <a:latin typeface="Arial" panose="020B0604020202020204" pitchFamily="34" charset="0"/>
                <a:cs typeface="Arial" panose="020B0604020202020204" pitchFamily="34" charset="0"/>
              </a:rPr>
              <a:t>Κανόνες συμπλήρωσης ερωτήματος 1/</a:t>
            </a:r>
            <a:r>
              <a:rPr lang="en-US" sz="3600" b="1" dirty="0">
                <a:solidFill>
                  <a:srgbClr val="FFCC00"/>
                </a:solidFill>
                <a:latin typeface="Arial" panose="020B0604020202020204" pitchFamily="34" charset="0"/>
                <a:cs typeface="Arial" panose="020B0604020202020204" pitchFamily="34" charset="0"/>
              </a:rPr>
              <a:t>4</a:t>
            </a:r>
            <a:endParaRPr lang="el-GR" sz="4000" b="1" dirty="0">
              <a:solidFill>
                <a:srgbClr val="FF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7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18" name="Εικόνα 17">
            <a:hlinkClick r:id="rId3" action="ppaction://hlinksldjump"/>
            <a:extLst>
              <a:ext uri="{FF2B5EF4-FFF2-40B4-BE49-F238E27FC236}">
                <a16:creationId xmlns:a16="http://schemas.microsoft.com/office/drawing/2014/main" id="{550FAB8A-1003-DEBE-08D7-7F3AE15F4F0D}"/>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10" name="Ομάδα 9">
            <a:extLst>
              <a:ext uri="{FF2B5EF4-FFF2-40B4-BE49-F238E27FC236}">
                <a16:creationId xmlns:a16="http://schemas.microsoft.com/office/drawing/2014/main" id="{CD040649-6A6D-910C-99C6-1A47D15376F8}"/>
              </a:ext>
            </a:extLst>
          </p:cNvPr>
          <p:cNvGrpSpPr/>
          <p:nvPr/>
        </p:nvGrpSpPr>
        <p:grpSpPr>
          <a:xfrm>
            <a:off x="2539501" y="503103"/>
            <a:ext cx="11217444" cy="1261884"/>
            <a:chOff x="2539501" y="421215"/>
            <a:chExt cx="11217444" cy="1261884"/>
          </a:xfrm>
        </p:grpSpPr>
        <p:sp>
          <p:nvSpPr>
            <p:cNvPr id="11" name="TextBox 10">
              <a:extLst>
                <a:ext uri="{FF2B5EF4-FFF2-40B4-BE49-F238E27FC236}">
                  <a16:creationId xmlns:a16="http://schemas.microsoft.com/office/drawing/2014/main" id="{A099B57F-3103-749B-B9B0-BEC7F8C30F79}"/>
                </a:ext>
              </a:extLst>
            </p:cNvPr>
            <p:cNvSpPr txBox="1"/>
            <p:nvPr/>
          </p:nvSpPr>
          <p:spPr>
            <a:xfrm>
              <a:off x="3094177" y="421215"/>
              <a:ext cx="10662768" cy="1261884"/>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νέου αιτήματος </a:t>
              </a:r>
              <a:r>
                <a:rPr lang="en-US" sz="4000" b="1" dirty="0">
                  <a:solidFill>
                    <a:schemeClr val="bg1"/>
                  </a:solidFill>
                  <a:latin typeface="Arial" panose="020B0604020202020204" pitchFamily="34" charset="0"/>
                  <a:cs typeface="Arial" panose="020B0604020202020204" pitchFamily="34" charset="0"/>
                </a:rPr>
                <a:t>Helpdesk</a:t>
              </a:r>
              <a:endParaRPr lang="el-GR" sz="4000" b="1" dirty="0">
                <a:solidFill>
                  <a:schemeClr val="bg1"/>
                </a:solidFill>
                <a:latin typeface="Arial" panose="020B0604020202020204" pitchFamily="34" charset="0"/>
                <a:cs typeface="Arial" panose="020B0604020202020204" pitchFamily="34" charset="0"/>
              </a:endParaRPr>
            </a:p>
            <a:p>
              <a:r>
                <a:rPr lang="el-GR" sz="3600" b="1" dirty="0">
                  <a:solidFill>
                    <a:srgbClr val="FFCC00"/>
                  </a:solidFill>
                  <a:latin typeface="Arial" panose="020B0604020202020204" pitchFamily="34" charset="0"/>
                  <a:cs typeface="Arial" panose="020B0604020202020204" pitchFamily="34" charset="0"/>
                </a:rPr>
                <a:t>Κανόνες συμπλήρωσης ερωτήματος </a:t>
              </a:r>
              <a:r>
                <a:rPr lang="en-US" sz="3600" b="1" dirty="0">
                  <a:solidFill>
                    <a:srgbClr val="FFCC00"/>
                  </a:solidFill>
                  <a:latin typeface="Arial" panose="020B0604020202020204" pitchFamily="34" charset="0"/>
                  <a:cs typeface="Arial" panose="020B0604020202020204" pitchFamily="34" charset="0"/>
                </a:rPr>
                <a:t>2</a:t>
              </a:r>
              <a:r>
                <a:rPr lang="el-GR" sz="3600" b="1" dirty="0">
                  <a:solidFill>
                    <a:srgbClr val="FFCC00"/>
                  </a:solidFill>
                  <a:latin typeface="Arial" panose="020B0604020202020204" pitchFamily="34" charset="0"/>
                  <a:cs typeface="Arial" panose="020B0604020202020204" pitchFamily="34" charset="0"/>
                </a:rPr>
                <a:t>/</a:t>
              </a:r>
              <a:r>
                <a:rPr lang="en-US" sz="3600" b="1" dirty="0">
                  <a:solidFill>
                    <a:srgbClr val="FFCC00"/>
                  </a:solidFill>
                  <a:latin typeface="Arial" panose="020B0604020202020204" pitchFamily="34" charset="0"/>
                  <a:cs typeface="Arial" panose="020B0604020202020204" pitchFamily="34" charset="0"/>
                </a:rPr>
                <a:t>4</a:t>
              </a:r>
              <a:endParaRPr lang="el-GR" sz="4000" b="1" dirty="0">
                <a:solidFill>
                  <a:srgbClr val="FFCC00"/>
                </a:solidFill>
                <a:latin typeface="Arial" panose="020B0604020202020204" pitchFamily="34" charset="0"/>
                <a:cs typeface="Arial" panose="020B0604020202020204" pitchFamily="34" charset="0"/>
              </a:endParaRPr>
            </a:p>
          </p:txBody>
        </p:sp>
        <p:grpSp>
          <p:nvGrpSpPr>
            <p:cNvPr id="19" name="Google Shape;613;p37">
              <a:extLst>
                <a:ext uri="{FF2B5EF4-FFF2-40B4-BE49-F238E27FC236}">
                  <a16:creationId xmlns:a16="http://schemas.microsoft.com/office/drawing/2014/main" id="{4996C52B-6054-E232-A102-FDCADF0CA2C2}"/>
                </a:ext>
              </a:extLst>
            </p:cNvPr>
            <p:cNvGrpSpPr/>
            <p:nvPr/>
          </p:nvGrpSpPr>
          <p:grpSpPr>
            <a:xfrm>
              <a:off x="2539501" y="508148"/>
              <a:ext cx="501969" cy="479429"/>
              <a:chOff x="2594050" y="1631825"/>
              <a:chExt cx="439625" cy="439625"/>
            </a:xfrm>
          </p:grpSpPr>
          <p:sp>
            <p:nvSpPr>
              <p:cNvPr id="20" name="Google Shape;614;p37">
                <a:extLst>
                  <a:ext uri="{FF2B5EF4-FFF2-40B4-BE49-F238E27FC236}">
                    <a16:creationId xmlns:a16="http://schemas.microsoft.com/office/drawing/2014/main" id="{DDB09136-6CE2-8E57-FB70-D8EA508009FC}"/>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615;p37">
                <a:extLst>
                  <a:ext uri="{FF2B5EF4-FFF2-40B4-BE49-F238E27FC236}">
                    <a16:creationId xmlns:a16="http://schemas.microsoft.com/office/drawing/2014/main" id="{3FE04212-62F7-9F54-0D87-BAD5E491EF5D}"/>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616;p37">
                <a:extLst>
                  <a:ext uri="{FF2B5EF4-FFF2-40B4-BE49-F238E27FC236}">
                    <a16:creationId xmlns:a16="http://schemas.microsoft.com/office/drawing/2014/main" id="{FD5FD7AC-03FB-72F8-B3DC-92E67EF20877}"/>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 name="Google Shape;617;p37">
                <a:extLst>
                  <a:ext uri="{FF2B5EF4-FFF2-40B4-BE49-F238E27FC236}">
                    <a16:creationId xmlns:a16="http://schemas.microsoft.com/office/drawing/2014/main" id="{A8380750-6807-9F50-DB27-74269CB71E58}"/>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8" name="Ομάδα 7">
            <a:extLst>
              <a:ext uri="{FF2B5EF4-FFF2-40B4-BE49-F238E27FC236}">
                <a16:creationId xmlns:a16="http://schemas.microsoft.com/office/drawing/2014/main" id="{57192E25-F3CA-2763-1AE3-C7EAD2A23D5A}"/>
              </a:ext>
            </a:extLst>
          </p:cNvPr>
          <p:cNvGrpSpPr/>
          <p:nvPr/>
        </p:nvGrpSpPr>
        <p:grpSpPr>
          <a:xfrm>
            <a:off x="895377" y="2463485"/>
            <a:ext cx="18916867" cy="7179914"/>
            <a:chOff x="895377" y="2463485"/>
            <a:chExt cx="18916867" cy="7179914"/>
          </a:xfrm>
        </p:grpSpPr>
        <p:sp>
          <p:nvSpPr>
            <p:cNvPr id="2" name="Ορθογώνιο: Στρογγύλεμα γωνιών 1">
              <a:extLst>
                <a:ext uri="{FF2B5EF4-FFF2-40B4-BE49-F238E27FC236}">
                  <a16:creationId xmlns:a16="http://schemas.microsoft.com/office/drawing/2014/main" id="{FB5BE162-13AA-7661-AC5C-6E790D09D0B6}"/>
                </a:ext>
              </a:extLst>
            </p:cNvPr>
            <p:cNvSpPr/>
            <p:nvPr/>
          </p:nvSpPr>
          <p:spPr>
            <a:xfrm>
              <a:off x="11358880" y="2463485"/>
              <a:ext cx="8453364" cy="7179914"/>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3600" dirty="0">
                  <a:solidFill>
                    <a:schemeClr val="tx1"/>
                  </a:solidFill>
                  <a:latin typeface="Arial Black" panose="020B0A04020102020204" pitchFamily="34" charset="0"/>
                </a:rPr>
                <a:t>Τίτλος Ερώτησης</a:t>
              </a:r>
              <a:endParaRPr lang="en-US" sz="3600" dirty="0">
                <a:solidFill>
                  <a:schemeClr val="tx1"/>
                </a:solidFill>
                <a:latin typeface="Arial Black" panose="020B0A04020102020204" pitchFamily="34" charset="0"/>
              </a:endParaRPr>
            </a:p>
            <a:p>
              <a:pPr marL="457200" indent="-457200">
                <a:lnSpc>
                  <a:spcPct val="120000"/>
                </a:lnSpc>
                <a:buFont typeface="Arial" panose="020B0604020202020204" pitchFamily="34" charset="0"/>
                <a:buChar char="•"/>
              </a:pPr>
              <a:r>
                <a:rPr lang="el-GR" sz="3200" b="1" dirty="0">
                  <a:solidFill>
                    <a:schemeClr val="tx1"/>
                  </a:solidFill>
                </a:rPr>
                <a:t>Καταγράφουμε τον κωδικό δελτίου </a:t>
              </a:r>
            </a:p>
            <a:p>
              <a:pPr lvl="1">
                <a:lnSpc>
                  <a:spcPct val="120000"/>
                </a:lnSpc>
              </a:pPr>
              <a:r>
                <a:rPr lang="el-GR" sz="3200" dirty="0">
                  <a:solidFill>
                    <a:schemeClr val="tx1"/>
                  </a:solidFill>
                </a:rPr>
                <a:t>(π.χ. 2.2 ΤΔΕ)</a:t>
              </a:r>
              <a:endParaRPr lang="en-US" sz="3200" dirty="0">
                <a:solidFill>
                  <a:schemeClr val="tx1"/>
                </a:solidFill>
              </a:endParaRPr>
            </a:p>
            <a:p>
              <a:pPr marL="457200" indent="-457200">
                <a:lnSpc>
                  <a:spcPct val="120000"/>
                </a:lnSpc>
                <a:buFont typeface="Arial" panose="020B0604020202020204" pitchFamily="34" charset="0"/>
                <a:buChar char="•"/>
              </a:pPr>
              <a:r>
                <a:rPr lang="el-GR" sz="3200" b="1" dirty="0">
                  <a:solidFill>
                    <a:schemeClr val="tx1"/>
                  </a:solidFill>
                </a:rPr>
                <a:t>Καταγράφουμε το </a:t>
              </a:r>
              <a:r>
                <a:rPr lang="en-US" sz="3200" b="1" dirty="0">
                  <a:solidFill>
                    <a:schemeClr val="tx1"/>
                  </a:solidFill>
                </a:rPr>
                <a:t>ID </a:t>
              </a:r>
              <a:r>
                <a:rPr lang="el-GR" sz="3200" b="1" dirty="0">
                  <a:solidFill>
                    <a:schemeClr val="tx1"/>
                  </a:solidFill>
                </a:rPr>
                <a:t>του δελτίου </a:t>
              </a:r>
              <a:endParaRPr lang="en-US" sz="3200" b="1" dirty="0">
                <a:solidFill>
                  <a:schemeClr val="tx1"/>
                </a:solidFill>
              </a:endParaRPr>
            </a:p>
            <a:p>
              <a:pPr lvl="1">
                <a:lnSpc>
                  <a:spcPct val="120000"/>
                </a:lnSpc>
              </a:pPr>
              <a:r>
                <a:rPr lang="el-GR" sz="3200" dirty="0">
                  <a:solidFill>
                    <a:schemeClr val="tx1"/>
                  </a:solidFill>
                </a:rPr>
                <a:t>(π.χ. 153478) </a:t>
              </a:r>
            </a:p>
            <a:p>
              <a:pPr lvl="1">
                <a:lnSpc>
                  <a:spcPct val="120000"/>
                </a:lnSpc>
              </a:pPr>
              <a:r>
                <a:rPr lang="el-GR" sz="3200" b="1" dirty="0">
                  <a:solidFill>
                    <a:srgbClr val="FF0000"/>
                  </a:solidFill>
                </a:rPr>
                <a:t>Προσοχή!</a:t>
              </a:r>
              <a:r>
                <a:rPr lang="el-GR" sz="3200" dirty="0">
                  <a:solidFill>
                    <a:schemeClr val="tx1"/>
                  </a:solidFill>
                </a:rPr>
                <a:t> Όχι απλά το </a:t>
              </a:r>
              <a:r>
                <a:rPr lang="en-US" sz="3200" dirty="0">
                  <a:solidFill>
                    <a:schemeClr val="tx1"/>
                  </a:solidFill>
                </a:rPr>
                <a:t>MIS…</a:t>
              </a:r>
            </a:p>
            <a:p>
              <a:pPr marL="457200" indent="-457200">
                <a:lnSpc>
                  <a:spcPct val="120000"/>
                </a:lnSpc>
                <a:buFont typeface="Arial" panose="020B0604020202020204" pitchFamily="34" charset="0"/>
                <a:buChar char="•"/>
              </a:pPr>
              <a:r>
                <a:rPr lang="el-GR" sz="3200" b="1" dirty="0">
                  <a:solidFill>
                    <a:schemeClr val="tx1"/>
                  </a:solidFill>
                </a:rPr>
                <a:t>Καταγράφουμε συνοπτικά το πρόβλημα </a:t>
              </a:r>
            </a:p>
            <a:p>
              <a:pPr lvl="1">
                <a:lnSpc>
                  <a:spcPct val="120000"/>
                </a:lnSpc>
              </a:pPr>
              <a:r>
                <a:rPr lang="el-GR" sz="3200" dirty="0">
                  <a:solidFill>
                    <a:schemeClr val="tx1"/>
                  </a:solidFill>
                </a:rPr>
                <a:t>(συμπεριλαμβάνοντας </a:t>
              </a:r>
              <a:r>
                <a:rPr lang="el-GR" sz="3200" b="1" dirty="0">
                  <a:solidFill>
                    <a:srgbClr val="0070C0"/>
                  </a:solidFill>
                </a:rPr>
                <a:t>Τίτλο</a:t>
              </a:r>
              <a:r>
                <a:rPr lang="el-GR" sz="3200" dirty="0">
                  <a:solidFill>
                    <a:srgbClr val="0070C0"/>
                  </a:solidFill>
                </a:rPr>
                <a:t> &amp; </a:t>
              </a:r>
              <a:r>
                <a:rPr lang="el-GR" sz="3200" b="1" dirty="0">
                  <a:solidFill>
                    <a:srgbClr val="0070C0"/>
                  </a:solidFill>
                </a:rPr>
                <a:t>Τμήμα</a:t>
              </a:r>
              <a:r>
                <a:rPr lang="el-GR" sz="3200" dirty="0">
                  <a:solidFill>
                    <a:srgbClr val="0070C0"/>
                  </a:solidFill>
                </a:rPr>
                <a:t> </a:t>
              </a:r>
              <a:r>
                <a:rPr lang="el-GR" sz="3200" dirty="0">
                  <a:solidFill>
                    <a:schemeClr val="tx1"/>
                  </a:solidFill>
                </a:rPr>
                <a:t>του συγκεκριμένου πεδίου που αναφερόμαστε)</a:t>
              </a:r>
              <a:r>
                <a:rPr lang="en-US" sz="3200" dirty="0">
                  <a:solidFill>
                    <a:schemeClr val="tx1"/>
                  </a:solidFill>
                </a:rPr>
                <a:t> </a:t>
              </a:r>
              <a:endParaRPr lang="el-GR" sz="3200" dirty="0">
                <a:solidFill>
                  <a:schemeClr val="tx1"/>
                </a:solidFill>
              </a:endParaRPr>
            </a:p>
          </p:txBody>
        </p:sp>
        <p:pic>
          <p:nvPicPr>
            <p:cNvPr id="4" name="Εικόνα 3">
              <a:extLst>
                <a:ext uri="{FF2B5EF4-FFF2-40B4-BE49-F238E27FC236}">
                  <a16:creationId xmlns:a16="http://schemas.microsoft.com/office/drawing/2014/main" id="{027C351E-614E-F006-2F99-629CA0BBDC2B}"/>
                </a:ext>
              </a:extLst>
            </p:cNvPr>
            <p:cNvPicPr>
              <a:picLocks noChangeAspect="1"/>
            </p:cNvPicPr>
            <p:nvPr/>
          </p:nvPicPr>
          <p:blipFill rotWithShape="1">
            <a:blip r:embed="rId5"/>
            <a:srcRect l="1351" t="11717" r="53295" b="39581"/>
            <a:stretch/>
          </p:blipFill>
          <p:spPr>
            <a:xfrm>
              <a:off x="895377" y="3022739"/>
              <a:ext cx="10201211" cy="6161901"/>
            </a:xfrm>
            <a:prstGeom prst="rect">
              <a:avLst/>
            </a:prstGeom>
            <a:effectLst>
              <a:glow rad="228600">
                <a:schemeClr val="bg1">
                  <a:alpha val="40000"/>
                </a:schemeClr>
              </a:glow>
              <a:softEdge rad="12700"/>
            </a:effectLst>
          </p:spPr>
        </p:pic>
        <p:sp>
          <p:nvSpPr>
            <p:cNvPr id="7" name="Ορθογώνιο: Στρογγύλεμα γωνιών 6">
              <a:extLst>
                <a:ext uri="{FF2B5EF4-FFF2-40B4-BE49-F238E27FC236}">
                  <a16:creationId xmlns:a16="http://schemas.microsoft.com/office/drawing/2014/main" id="{4B899E71-12DB-FD0E-3C9A-C9EA333A083E}"/>
                </a:ext>
              </a:extLst>
            </p:cNvPr>
            <p:cNvSpPr/>
            <p:nvPr/>
          </p:nvSpPr>
          <p:spPr>
            <a:xfrm>
              <a:off x="962083" y="6656591"/>
              <a:ext cx="1733435" cy="45560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53869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CA32F-40F7-4A2E-3439-713227F5767E}"/>
              </a:ext>
            </a:extLst>
          </p:cNvPr>
          <p:cNvSpPr txBox="1"/>
          <p:nvPr/>
        </p:nvSpPr>
        <p:spPr>
          <a:xfrm>
            <a:off x="1550410" y="1531619"/>
            <a:ext cx="17873661" cy="8215775"/>
          </a:xfrm>
          <a:prstGeom prst="rect">
            <a:avLst/>
          </a:prstGeom>
          <a:noFill/>
        </p:spPr>
        <p:txBody>
          <a:bodyPr wrap="square">
            <a:spAutoFit/>
          </a:bodyPr>
          <a:lstStyle/>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09.</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 09.</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5: Χαιρετισμός και εισαγωγή</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09.</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15</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 </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09</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Αρχιτεκτονική του ΟΠΣ</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Ηλεκτρονική Βιβλιοθήκη</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HelpDesk</a:t>
            </a:r>
            <a:endPar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09</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 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.00: Γενική Λειτουργικότητα Διαχείρισης Δελτίων</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 – 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.30: 2.2 Τεχνικό Δελτίο Έργου (ΤΔΕ) &amp; 3.7 Δελτίο Ωρίμανση Έργου (ΔΩΕ)</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 – 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 3.1 Έλεγχος Νομιμότητας (Προεγκρίσεις) &amp; </a:t>
            </a:r>
            <a:r>
              <a:rPr lang="el-GR" sz="2400" dirty="0" err="1">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Ex</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l-GR" sz="2400" dirty="0" err="1">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Ante</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Έλεγχος Μη-Σύγκρουσης Συμφερόντων</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11.00 – 11.30: </a:t>
            </a:r>
            <a:r>
              <a:rPr lang="el-GR" sz="2400" dirty="0">
                <a:solidFill>
                  <a:srgbClr val="00B0F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Ερωτήσεις - Απαντήσεις</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accent6"/>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11.30 – 11.45: Διάλειμμα 15’</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11.45 – 12.15: 3.2 Τεχνικό Δελτίο Σύμβασης (ΤΔΣ) ΔΗΜΟΣΙΑΣ ΣΥΜΒΑΣΗΣ</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12.15 – 13.00: 3.4 Δελτίο Παρακολούθησης ΔΗΜΟΣΙΑΣ ΣΥΜΒΑΣΗΣ</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13.00 – 13.30: </a:t>
            </a:r>
            <a:r>
              <a:rPr lang="el-GR" sz="2400" dirty="0">
                <a:solidFill>
                  <a:srgbClr val="00B0F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Ερωτήσεις - Απαντήσεις</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accent6"/>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13.30 – 13.45: Διάλειμμα 15’</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13.45 – 14.00: 3.6 Δελτίο Επίτευξης Οροσήμων &amp; Στόχων (ΑΙΤΗΜΑ ΠΛΗΡΩΜΗΣ)</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14.00 – 14.15: 3.6 Δελτίο Επίτευξης Οροσήμων &amp; Στόχων, Ενδιάμεσων Βημάτων (BI-ANNUAL)</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14.15 – 14.30: 3.6 Δελτίο Επίτευξης Κοινών Δεικτών (COMMON INDICATORS)</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14.30 – 15.00: </a:t>
            </a:r>
            <a:r>
              <a:rPr lang="el-GR" sz="2400" dirty="0">
                <a:solidFill>
                  <a:srgbClr val="00B0F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Ερωτήσεις - Απαντήσεις</a:t>
            </a:r>
          </a:p>
        </p:txBody>
      </p:sp>
      <p:sp>
        <p:nvSpPr>
          <p:cNvPr id="4" name="object 7">
            <a:extLst>
              <a:ext uri="{FF2B5EF4-FFF2-40B4-BE49-F238E27FC236}">
                <a16:creationId xmlns:a16="http://schemas.microsoft.com/office/drawing/2014/main" id="{659C324D-E542-0C83-E9DB-412C2A33FF8C}"/>
              </a:ext>
            </a:extLst>
          </p:cNvPr>
          <p:cNvSpPr/>
          <p:nvPr/>
        </p:nvSpPr>
        <p:spPr>
          <a:xfrm>
            <a:off x="680607"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5" name="object 8">
            <a:extLst>
              <a:ext uri="{FF2B5EF4-FFF2-40B4-BE49-F238E27FC236}">
                <a16:creationId xmlns:a16="http://schemas.microsoft.com/office/drawing/2014/main" id="{04609B59-922F-8E7C-3F38-9547DE81C96A}"/>
              </a:ext>
            </a:extLst>
          </p:cNvPr>
          <p:cNvSpPr/>
          <p:nvPr/>
        </p:nvSpPr>
        <p:spPr>
          <a:xfrm>
            <a:off x="5366328"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6" name="object 9">
            <a:extLst>
              <a:ext uri="{FF2B5EF4-FFF2-40B4-BE49-F238E27FC236}">
                <a16:creationId xmlns:a16="http://schemas.microsoft.com/office/drawing/2014/main" id="{5B6E4109-AFF9-841A-6575-934E9E54C1B2}"/>
              </a:ext>
            </a:extLst>
          </p:cNvPr>
          <p:cNvSpPr/>
          <p:nvPr/>
        </p:nvSpPr>
        <p:spPr>
          <a:xfrm>
            <a:off x="10052050"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7" name="object 10">
            <a:extLst>
              <a:ext uri="{FF2B5EF4-FFF2-40B4-BE49-F238E27FC236}">
                <a16:creationId xmlns:a16="http://schemas.microsoft.com/office/drawing/2014/main" id="{06BDBF07-9473-D37A-3B27-C9A59333C8A8}"/>
              </a:ext>
            </a:extLst>
          </p:cNvPr>
          <p:cNvSpPr/>
          <p:nvPr/>
        </p:nvSpPr>
        <p:spPr>
          <a:xfrm>
            <a:off x="14737771"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sp>
        <p:nvSpPr>
          <p:cNvPr id="12" name="Ορθογώνιο: Στρογγύλεμα γωνιών 11">
            <a:extLst>
              <a:ext uri="{FF2B5EF4-FFF2-40B4-BE49-F238E27FC236}">
                <a16:creationId xmlns:a16="http://schemas.microsoft.com/office/drawing/2014/main" id="{82121E3E-5F23-8FFC-1F87-99E42E0715B0}"/>
              </a:ext>
            </a:extLst>
          </p:cNvPr>
          <p:cNvSpPr/>
          <p:nvPr/>
        </p:nvSpPr>
        <p:spPr>
          <a:xfrm>
            <a:off x="866893" y="1290437"/>
            <a:ext cx="18369155" cy="8857173"/>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itle 27">
            <a:extLst>
              <a:ext uri="{FF2B5EF4-FFF2-40B4-BE49-F238E27FC236}">
                <a16:creationId xmlns:a16="http://schemas.microsoft.com/office/drawing/2014/main" id="{65B8DFD6-CABF-32C8-0552-88605F7C6AD1}"/>
              </a:ext>
            </a:extLst>
          </p:cNvPr>
          <p:cNvSpPr txBox="1">
            <a:spLocks/>
          </p:cNvSpPr>
          <p:nvPr/>
        </p:nvSpPr>
        <p:spPr>
          <a:xfrm>
            <a:off x="509881" y="765991"/>
            <a:ext cx="18369155" cy="787377"/>
          </a:xfrm>
          <a:prstGeom prst="rect">
            <a:avLst/>
          </a:prstGeom>
        </p:spPr>
        <p:txBody>
          <a:bodyPr vert="horz" wrap="square" lIns="91440" tIns="45720" rIns="91440" bIns="45720" rtlCol="0" anchor="b">
            <a:normAutofit/>
          </a:bodyPr>
          <a:lstStyle>
            <a:lvl1pPr>
              <a:defRPr sz="2300" b="0" i="0">
                <a:solidFill>
                  <a:schemeClr val="bg1"/>
                </a:solidFill>
                <a:latin typeface="PF Highway Gothic"/>
                <a:ea typeface="+mj-ea"/>
                <a:cs typeface="PF Highway Gothic"/>
              </a:defRPr>
            </a:lvl1pPr>
          </a:lstStyle>
          <a:p>
            <a:pPr algn="ctr" rtl="0">
              <a:lnSpc>
                <a:spcPct val="90000"/>
              </a:lnSpc>
              <a:spcBef>
                <a:spcPct val="0"/>
              </a:spcBef>
            </a:pPr>
            <a:endParaRPr lang="en-US" sz="4900" kern="1200">
              <a:solidFill>
                <a:srgbClr val="FFFFFF"/>
              </a:solidFill>
              <a:latin typeface="+mj-lt"/>
              <a:cs typeface="+mj-cs"/>
            </a:endParaRPr>
          </a:p>
        </p:txBody>
      </p:sp>
      <p:sp>
        <p:nvSpPr>
          <p:cNvPr id="14" name="Title 27">
            <a:extLst>
              <a:ext uri="{FF2B5EF4-FFF2-40B4-BE49-F238E27FC236}">
                <a16:creationId xmlns:a16="http://schemas.microsoft.com/office/drawing/2014/main" id="{69EF8532-8381-66FA-AAA2-FDBA8A225459}"/>
              </a:ext>
            </a:extLst>
          </p:cNvPr>
          <p:cNvSpPr txBox="1">
            <a:spLocks/>
          </p:cNvSpPr>
          <p:nvPr/>
        </p:nvSpPr>
        <p:spPr>
          <a:xfrm>
            <a:off x="867472" y="179825"/>
            <a:ext cx="18369155" cy="787377"/>
          </a:xfrm>
          <a:prstGeom prst="rect">
            <a:avLst/>
          </a:prstGeom>
        </p:spPr>
        <p:txBody>
          <a:bodyPr vert="horz" wrap="square" lIns="91440" tIns="45720" rIns="91440" bIns="45720" rtlCol="0" anchor="b">
            <a:normAutofit/>
          </a:bodyPr>
          <a:lstStyle>
            <a:lvl1pPr>
              <a:defRPr sz="2300" b="0" i="0">
                <a:solidFill>
                  <a:schemeClr val="bg1"/>
                </a:solidFill>
                <a:latin typeface="PF Highway Gothic"/>
                <a:ea typeface="+mj-ea"/>
                <a:cs typeface="PF Highway Gothic"/>
              </a:defRPr>
            </a:lvl1pPr>
          </a:lstStyle>
          <a:p>
            <a:pPr algn="ctr" rtl="0">
              <a:lnSpc>
                <a:spcPct val="90000"/>
              </a:lnSpc>
              <a:spcBef>
                <a:spcPct val="0"/>
              </a:spcBef>
            </a:pPr>
            <a:r>
              <a:rPr lang="el-GR" sz="4400" kern="1200" dirty="0">
                <a:solidFill>
                  <a:srgbClr val="FFFFFF"/>
                </a:solidFill>
                <a:latin typeface="+mj-lt"/>
                <a:cs typeface="+mj-cs"/>
              </a:rPr>
              <a:t>ΠΡΟΓΡΑΜΜΑ ΕΚΠΑΙΔΕΥΣΗΣ (1η ημέρα)</a:t>
            </a:r>
            <a:endParaRPr lang="en-US" sz="4900" kern="1200" dirty="0">
              <a:solidFill>
                <a:srgbClr val="FFFFFF"/>
              </a:solidFill>
              <a:latin typeface="+mj-lt"/>
              <a:cs typeface="+mj-cs"/>
            </a:endParaRPr>
          </a:p>
        </p:txBody>
      </p:sp>
      <p:pic>
        <p:nvPicPr>
          <p:cNvPr id="16" name="Εικόνα 15">
            <a:extLst>
              <a:ext uri="{FF2B5EF4-FFF2-40B4-BE49-F238E27FC236}">
                <a16:creationId xmlns:a16="http://schemas.microsoft.com/office/drawing/2014/main" id="{38B88394-8695-F8E3-A2C0-558F54D68E84}"/>
              </a:ext>
            </a:extLst>
          </p:cNvPr>
          <p:cNvPicPr>
            <a:picLocks noChangeAspect="1"/>
          </p:cNvPicPr>
          <p:nvPr/>
        </p:nvPicPr>
        <p:blipFill>
          <a:blip r:embed="rId3"/>
          <a:stretch>
            <a:fillRect/>
          </a:stretch>
        </p:blipFill>
        <p:spPr>
          <a:xfrm>
            <a:off x="16742247" y="293510"/>
            <a:ext cx="3091346" cy="883242"/>
          </a:xfrm>
          <a:prstGeom prst="rect">
            <a:avLst/>
          </a:prstGeom>
        </p:spPr>
      </p:pic>
    </p:spTree>
    <p:extLst>
      <p:ext uri="{BB962C8B-B14F-4D97-AF65-F5344CB8AC3E}">
        <p14:creationId xmlns:p14="http://schemas.microsoft.com/office/powerpoint/2010/main" val="162100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18" name="Εικόνα 17">
            <a:hlinkClick r:id="rId3" action="ppaction://hlinksldjump"/>
            <a:extLst>
              <a:ext uri="{FF2B5EF4-FFF2-40B4-BE49-F238E27FC236}">
                <a16:creationId xmlns:a16="http://schemas.microsoft.com/office/drawing/2014/main" id="{550FAB8A-1003-DEBE-08D7-7F3AE15F4F0D}"/>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10" name="Ομάδα 9">
            <a:extLst>
              <a:ext uri="{FF2B5EF4-FFF2-40B4-BE49-F238E27FC236}">
                <a16:creationId xmlns:a16="http://schemas.microsoft.com/office/drawing/2014/main" id="{CD040649-6A6D-910C-99C6-1A47D15376F8}"/>
              </a:ext>
            </a:extLst>
          </p:cNvPr>
          <p:cNvGrpSpPr/>
          <p:nvPr/>
        </p:nvGrpSpPr>
        <p:grpSpPr>
          <a:xfrm>
            <a:off x="2539501" y="503103"/>
            <a:ext cx="11217444" cy="1261884"/>
            <a:chOff x="2539501" y="421215"/>
            <a:chExt cx="11217444" cy="1261884"/>
          </a:xfrm>
        </p:grpSpPr>
        <p:sp>
          <p:nvSpPr>
            <p:cNvPr id="11" name="TextBox 10">
              <a:extLst>
                <a:ext uri="{FF2B5EF4-FFF2-40B4-BE49-F238E27FC236}">
                  <a16:creationId xmlns:a16="http://schemas.microsoft.com/office/drawing/2014/main" id="{A099B57F-3103-749B-B9B0-BEC7F8C30F79}"/>
                </a:ext>
              </a:extLst>
            </p:cNvPr>
            <p:cNvSpPr txBox="1"/>
            <p:nvPr/>
          </p:nvSpPr>
          <p:spPr>
            <a:xfrm>
              <a:off x="3094177" y="421215"/>
              <a:ext cx="10662768" cy="1261884"/>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νέου αιτήματος </a:t>
              </a:r>
              <a:r>
                <a:rPr lang="en-US" sz="4000" b="1" dirty="0">
                  <a:solidFill>
                    <a:schemeClr val="bg1"/>
                  </a:solidFill>
                  <a:latin typeface="Arial" panose="020B0604020202020204" pitchFamily="34" charset="0"/>
                  <a:cs typeface="Arial" panose="020B0604020202020204" pitchFamily="34" charset="0"/>
                </a:rPr>
                <a:t>Helpdesk</a:t>
              </a:r>
              <a:endParaRPr lang="el-GR" sz="4000" b="1" dirty="0">
                <a:solidFill>
                  <a:schemeClr val="bg1"/>
                </a:solidFill>
                <a:latin typeface="Arial" panose="020B0604020202020204" pitchFamily="34" charset="0"/>
                <a:cs typeface="Arial" panose="020B0604020202020204" pitchFamily="34" charset="0"/>
              </a:endParaRPr>
            </a:p>
            <a:p>
              <a:r>
                <a:rPr lang="el-GR" sz="3600" b="1" dirty="0">
                  <a:solidFill>
                    <a:srgbClr val="FFCC00"/>
                  </a:solidFill>
                  <a:latin typeface="Arial" panose="020B0604020202020204" pitchFamily="34" charset="0"/>
                  <a:cs typeface="Arial" panose="020B0604020202020204" pitchFamily="34" charset="0"/>
                </a:rPr>
                <a:t>Κανόνες συμπλήρωσης ερωτήματος 2/</a:t>
              </a:r>
              <a:r>
                <a:rPr lang="en-US" sz="3600" b="1" dirty="0">
                  <a:solidFill>
                    <a:srgbClr val="FFCC00"/>
                  </a:solidFill>
                  <a:latin typeface="Arial" panose="020B0604020202020204" pitchFamily="34" charset="0"/>
                  <a:cs typeface="Arial" panose="020B0604020202020204" pitchFamily="34" charset="0"/>
                </a:rPr>
                <a:t>4</a:t>
              </a:r>
              <a:endParaRPr lang="el-GR" sz="4000" b="1" dirty="0">
                <a:solidFill>
                  <a:srgbClr val="FFCC00"/>
                </a:solidFill>
                <a:latin typeface="Arial" panose="020B0604020202020204" pitchFamily="34" charset="0"/>
                <a:cs typeface="Arial" panose="020B0604020202020204" pitchFamily="34" charset="0"/>
              </a:endParaRPr>
            </a:p>
          </p:txBody>
        </p:sp>
        <p:grpSp>
          <p:nvGrpSpPr>
            <p:cNvPr id="19" name="Google Shape;613;p37">
              <a:extLst>
                <a:ext uri="{FF2B5EF4-FFF2-40B4-BE49-F238E27FC236}">
                  <a16:creationId xmlns:a16="http://schemas.microsoft.com/office/drawing/2014/main" id="{4996C52B-6054-E232-A102-FDCADF0CA2C2}"/>
                </a:ext>
              </a:extLst>
            </p:cNvPr>
            <p:cNvGrpSpPr/>
            <p:nvPr/>
          </p:nvGrpSpPr>
          <p:grpSpPr>
            <a:xfrm>
              <a:off x="2539501" y="508148"/>
              <a:ext cx="501969" cy="479429"/>
              <a:chOff x="2594050" y="1631825"/>
              <a:chExt cx="439625" cy="439625"/>
            </a:xfrm>
          </p:grpSpPr>
          <p:sp>
            <p:nvSpPr>
              <p:cNvPr id="20" name="Google Shape;614;p37">
                <a:extLst>
                  <a:ext uri="{FF2B5EF4-FFF2-40B4-BE49-F238E27FC236}">
                    <a16:creationId xmlns:a16="http://schemas.microsoft.com/office/drawing/2014/main" id="{DDB09136-6CE2-8E57-FB70-D8EA508009FC}"/>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615;p37">
                <a:extLst>
                  <a:ext uri="{FF2B5EF4-FFF2-40B4-BE49-F238E27FC236}">
                    <a16:creationId xmlns:a16="http://schemas.microsoft.com/office/drawing/2014/main" id="{3FE04212-62F7-9F54-0D87-BAD5E491EF5D}"/>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616;p37">
                <a:extLst>
                  <a:ext uri="{FF2B5EF4-FFF2-40B4-BE49-F238E27FC236}">
                    <a16:creationId xmlns:a16="http://schemas.microsoft.com/office/drawing/2014/main" id="{FD5FD7AC-03FB-72F8-B3DC-92E67EF20877}"/>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 name="Google Shape;617;p37">
                <a:extLst>
                  <a:ext uri="{FF2B5EF4-FFF2-40B4-BE49-F238E27FC236}">
                    <a16:creationId xmlns:a16="http://schemas.microsoft.com/office/drawing/2014/main" id="{A8380750-6807-9F50-DB27-74269CB71E58}"/>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5" name="Ομάδα 14">
            <a:extLst>
              <a:ext uri="{FF2B5EF4-FFF2-40B4-BE49-F238E27FC236}">
                <a16:creationId xmlns:a16="http://schemas.microsoft.com/office/drawing/2014/main" id="{D39B6D34-2A1E-34C9-B065-39A0D16DEBCF}"/>
              </a:ext>
            </a:extLst>
          </p:cNvPr>
          <p:cNvGrpSpPr/>
          <p:nvPr/>
        </p:nvGrpSpPr>
        <p:grpSpPr>
          <a:xfrm>
            <a:off x="895377" y="3022738"/>
            <a:ext cx="18921703" cy="6954381"/>
            <a:chOff x="895377" y="3022738"/>
            <a:chExt cx="18921703" cy="6954381"/>
          </a:xfrm>
        </p:grpSpPr>
        <p:sp>
          <p:nvSpPr>
            <p:cNvPr id="2" name="Ορθογώνιο: Στρογγύλεμα γωνιών 1">
              <a:extLst>
                <a:ext uri="{FF2B5EF4-FFF2-40B4-BE49-F238E27FC236}">
                  <a16:creationId xmlns:a16="http://schemas.microsoft.com/office/drawing/2014/main" id="{FB5BE162-13AA-7661-AC5C-6E790D09D0B6}"/>
                </a:ext>
              </a:extLst>
            </p:cNvPr>
            <p:cNvSpPr/>
            <p:nvPr/>
          </p:nvSpPr>
          <p:spPr>
            <a:xfrm>
              <a:off x="11501120" y="3022738"/>
              <a:ext cx="8315960" cy="6954381"/>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3600" dirty="0">
                  <a:solidFill>
                    <a:schemeClr val="tx1"/>
                  </a:solidFill>
                  <a:latin typeface="Arial Black" panose="020B0A04020102020204" pitchFamily="34" charset="0"/>
                </a:rPr>
                <a:t>Κείμενο Ερώτησης</a:t>
              </a:r>
              <a:endParaRPr lang="en-US" sz="3600" dirty="0">
                <a:solidFill>
                  <a:schemeClr val="tx1"/>
                </a:solidFill>
                <a:latin typeface="Arial Black" panose="020B0A04020102020204" pitchFamily="34" charset="0"/>
              </a:endParaRPr>
            </a:p>
            <a:p>
              <a:pPr marL="457200" indent="-457200">
                <a:lnSpc>
                  <a:spcPct val="130000"/>
                </a:lnSpc>
                <a:buFont typeface="Arial" panose="020B0604020202020204" pitchFamily="34" charset="0"/>
                <a:buChar char="•"/>
              </a:pPr>
              <a:r>
                <a:rPr lang="el-GR" sz="3200" b="1" dirty="0">
                  <a:solidFill>
                    <a:schemeClr val="tx1"/>
                  </a:solidFill>
                </a:rPr>
                <a:t>Απευθύνουμε το ερώτημα σε συγκεκριμένο Τμήμα της ΕΥΣΤΑ </a:t>
              </a:r>
            </a:p>
            <a:p>
              <a:pPr lvl="1">
                <a:lnSpc>
                  <a:spcPct val="130000"/>
                </a:lnSpc>
              </a:pPr>
              <a:r>
                <a:rPr lang="el-GR" sz="3200" dirty="0">
                  <a:solidFill>
                    <a:schemeClr val="tx1"/>
                  </a:solidFill>
                </a:rPr>
                <a:t>(π.χ. Προς Τμήμα ΟΠΣ, Προς Τμήμα ΣΔΕ)</a:t>
              </a:r>
              <a:endParaRPr lang="en-US" sz="3200" dirty="0">
                <a:solidFill>
                  <a:schemeClr val="tx1"/>
                </a:solidFill>
              </a:endParaRPr>
            </a:p>
            <a:p>
              <a:pPr marL="457200" indent="-457200">
                <a:lnSpc>
                  <a:spcPct val="130000"/>
                </a:lnSpc>
                <a:buFont typeface="Arial" panose="020B0604020202020204" pitchFamily="34" charset="0"/>
                <a:buChar char="•"/>
              </a:pPr>
              <a:r>
                <a:rPr lang="el-GR" sz="3200" b="1" dirty="0">
                  <a:solidFill>
                    <a:schemeClr val="tx1"/>
                  </a:solidFill>
                </a:rPr>
                <a:t>Καταγράφουμε πιο αναλυτικά το πρόβλημα </a:t>
              </a:r>
            </a:p>
            <a:p>
              <a:pPr lvl="1">
                <a:lnSpc>
                  <a:spcPct val="130000"/>
                </a:lnSpc>
              </a:pPr>
              <a:r>
                <a:rPr lang="el-GR" sz="3200" b="1" dirty="0">
                  <a:solidFill>
                    <a:srgbClr val="FF0000"/>
                  </a:solidFill>
                </a:rPr>
                <a:t>Προσοχή!</a:t>
              </a:r>
              <a:r>
                <a:rPr lang="el-GR" sz="3200" dirty="0">
                  <a:solidFill>
                    <a:schemeClr val="tx1"/>
                  </a:solidFill>
                </a:rPr>
                <a:t> Όχι ‘σεντόνια’…</a:t>
              </a:r>
              <a:r>
                <a:rPr lang="en-US" sz="3200" dirty="0">
                  <a:solidFill>
                    <a:schemeClr val="tx1"/>
                  </a:solidFill>
                </a:rPr>
                <a:t> </a:t>
              </a:r>
              <a:r>
                <a:rPr lang="el-GR" sz="3200" dirty="0">
                  <a:solidFill>
                    <a:schemeClr val="tx1"/>
                  </a:solidFill>
                </a:rPr>
                <a:t>Δίνουμε στον αποδέκτη να καταλάβει το πρόβλημα ή αίτημα, χωρίς περιττές πληροφορίες</a:t>
              </a:r>
            </a:p>
          </p:txBody>
        </p:sp>
        <p:pic>
          <p:nvPicPr>
            <p:cNvPr id="9" name="Εικόνα 8">
              <a:extLst>
                <a:ext uri="{FF2B5EF4-FFF2-40B4-BE49-F238E27FC236}">
                  <a16:creationId xmlns:a16="http://schemas.microsoft.com/office/drawing/2014/main" id="{C1FC55D6-5C51-11E0-BBD4-C91CD2C84431}"/>
                </a:ext>
              </a:extLst>
            </p:cNvPr>
            <p:cNvPicPr>
              <a:picLocks noChangeAspect="1"/>
            </p:cNvPicPr>
            <p:nvPr/>
          </p:nvPicPr>
          <p:blipFill rotWithShape="1">
            <a:blip r:embed="rId5"/>
            <a:srcRect l="1351" t="11717" r="53295" b="39581"/>
            <a:stretch/>
          </p:blipFill>
          <p:spPr>
            <a:xfrm>
              <a:off x="895377" y="3022739"/>
              <a:ext cx="10201211" cy="6161901"/>
            </a:xfrm>
            <a:prstGeom prst="rect">
              <a:avLst/>
            </a:prstGeom>
            <a:effectLst>
              <a:glow rad="228600">
                <a:schemeClr val="bg1">
                  <a:alpha val="40000"/>
                </a:schemeClr>
              </a:glow>
              <a:softEdge rad="12700"/>
            </a:effectLst>
          </p:spPr>
        </p:pic>
        <p:sp>
          <p:nvSpPr>
            <p:cNvPr id="14" name="Ορθογώνιο: Στρογγύλεμα γωνιών 13">
              <a:extLst>
                <a:ext uri="{FF2B5EF4-FFF2-40B4-BE49-F238E27FC236}">
                  <a16:creationId xmlns:a16="http://schemas.microsoft.com/office/drawing/2014/main" id="{1C4A7FDE-B915-18A4-6C89-CC4D7C93C48B}"/>
                </a:ext>
              </a:extLst>
            </p:cNvPr>
            <p:cNvSpPr/>
            <p:nvPr/>
          </p:nvSpPr>
          <p:spPr>
            <a:xfrm>
              <a:off x="982403" y="7855471"/>
              <a:ext cx="1733435" cy="45560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9888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18" name="Εικόνα 17">
            <a:hlinkClick r:id="rId3" action="ppaction://hlinksldjump"/>
            <a:extLst>
              <a:ext uri="{FF2B5EF4-FFF2-40B4-BE49-F238E27FC236}">
                <a16:creationId xmlns:a16="http://schemas.microsoft.com/office/drawing/2014/main" id="{550FAB8A-1003-DEBE-08D7-7F3AE15F4F0D}"/>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10" name="Ομάδα 9">
            <a:extLst>
              <a:ext uri="{FF2B5EF4-FFF2-40B4-BE49-F238E27FC236}">
                <a16:creationId xmlns:a16="http://schemas.microsoft.com/office/drawing/2014/main" id="{CD040649-6A6D-910C-99C6-1A47D15376F8}"/>
              </a:ext>
            </a:extLst>
          </p:cNvPr>
          <p:cNvGrpSpPr/>
          <p:nvPr/>
        </p:nvGrpSpPr>
        <p:grpSpPr>
          <a:xfrm>
            <a:off x="2539501" y="503103"/>
            <a:ext cx="11217444" cy="1261884"/>
            <a:chOff x="2539501" y="421215"/>
            <a:chExt cx="11217444" cy="1261884"/>
          </a:xfrm>
        </p:grpSpPr>
        <p:sp>
          <p:nvSpPr>
            <p:cNvPr id="11" name="TextBox 10">
              <a:extLst>
                <a:ext uri="{FF2B5EF4-FFF2-40B4-BE49-F238E27FC236}">
                  <a16:creationId xmlns:a16="http://schemas.microsoft.com/office/drawing/2014/main" id="{A099B57F-3103-749B-B9B0-BEC7F8C30F79}"/>
                </a:ext>
              </a:extLst>
            </p:cNvPr>
            <p:cNvSpPr txBox="1"/>
            <p:nvPr/>
          </p:nvSpPr>
          <p:spPr>
            <a:xfrm>
              <a:off x="3094177" y="421215"/>
              <a:ext cx="10662768" cy="1261884"/>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νέου αιτήματος </a:t>
              </a:r>
              <a:r>
                <a:rPr lang="en-US" sz="4000" b="1" dirty="0">
                  <a:solidFill>
                    <a:schemeClr val="bg1"/>
                  </a:solidFill>
                  <a:latin typeface="Arial" panose="020B0604020202020204" pitchFamily="34" charset="0"/>
                  <a:cs typeface="Arial" panose="020B0604020202020204" pitchFamily="34" charset="0"/>
                </a:rPr>
                <a:t>Helpdesk</a:t>
              </a:r>
              <a:endParaRPr lang="el-GR" sz="4000" b="1" dirty="0">
                <a:solidFill>
                  <a:schemeClr val="bg1"/>
                </a:solidFill>
                <a:latin typeface="Arial" panose="020B0604020202020204" pitchFamily="34" charset="0"/>
                <a:cs typeface="Arial" panose="020B0604020202020204" pitchFamily="34" charset="0"/>
              </a:endParaRPr>
            </a:p>
            <a:p>
              <a:r>
                <a:rPr lang="el-GR" sz="3600" b="1" dirty="0">
                  <a:solidFill>
                    <a:srgbClr val="FFCC00"/>
                  </a:solidFill>
                  <a:latin typeface="Arial" panose="020B0604020202020204" pitchFamily="34" charset="0"/>
                  <a:cs typeface="Arial" panose="020B0604020202020204" pitchFamily="34" charset="0"/>
                </a:rPr>
                <a:t>Κανόνες συμπλήρωσης ερωτήματος </a:t>
              </a:r>
              <a:r>
                <a:rPr lang="en-US" sz="3600" b="1" dirty="0">
                  <a:solidFill>
                    <a:srgbClr val="FFCC00"/>
                  </a:solidFill>
                  <a:latin typeface="Arial" panose="020B0604020202020204" pitchFamily="34" charset="0"/>
                  <a:cs typeface="Arial" panose="020B0604020202020204" pitchFamily="34" charset="0"/>
                </a:rPr>
                <a:t>4</a:t>
              </a:r>
              <a:r>
                <a:rPr lang="el-GR" sz="3600" b="1" dirty="0">
                  <a:solidFill>
                    <a:srgbClr val="FFCC00"/>
                  </a:solidFill>
                  <a:latin typeface="Arial" panose="020B0604020202020204" pitchFamily="34" charset="0"/>
                  <a:cs typeface="Arial" panose="020B0604020202020204" pitchFamily="34" charset="0"/>
                </a:rPr>
                <a:t>/</a:t>
              </a:r>
              <a:r>
                <a:rPr lang="en-US" sz="3600" b="1" dirty="0">
                  <a:solidFill>
                    <a:srgbClr val="FFCC00"/>
                  </a:solidFill>
                  <a:latin typeface="Arial" panose="020B0604020202020204" pitchFamily="34" charset="0"/>
                  <a:cs typeface="Arial" panose="020B0604020202020204" pitchFamily="34" charset="0"/>
                </a:rPr>
                <a:t>4</a:t>
              </a:r>
              <a:endParaRPr lang="el-GR" sz="4000" b="1" dirty="0">
                <a:solidFill>
                  <a:srgbClr val="FFCC00"/>
                </a:solidFill>
                <a:latin typeface="Arial" panose="020B0604020202020204" pitchFamily="34" charset="0"/>
                <a:cs typeface="Arial" panose="020B0604020202020204" pitchFamily="34" charset="0"/>
              </a:endParaRPr>
            </a:p>
          </p:txBody>
        </p:sp>
        <p:grpSp>
          <p:nvGrpSpPr>
            <p:cNvPr id="19" name="Google Shape;613;p37">
              <a:extLst>
                <a:ext uri="{FF2B5EF4-FFF2-40B4-BE49-F238E27FC236}">
                  <a16:creationId xmlns:a16="http://schemas.microsoft.com/office/drawing/2014/main" id="{4996C52B-6054-E232-A102-FDCADF0CA2C2}"/>
                </a:ext>
              </a:extLst>
            </p:cNvPr>
            <p:cNvGrpSpPr/>
            <p:nvPr/>
          </p:nvGrpSpPr>
          <p:grpSpPr>
            <a:xfrm>
              <a:off x="2539501" y="508148"/>
              <a:ext cx="501969" cy="479429"/>
              <a:chOff x="2594050" y="1631825"/>
              <a:chExt cx="439625" cy="439625"/>
            </a:xfrm>
          </p:grpSpPr>
          <p:sp>
            <p:nvSpPr>
              <p:cNvPr id="20" name="Google Shape;614;p37">
                <a:extLst>
                  <a:ext uri="{FF2B5EF4-FFF2-40B4-BE49-F238E27FC236}">
                    <a16:creationId xmlns:a16="http://schemas.microsoft.com/office/drawing/2014/main" id="{DDB09136-6CE2-8E57-FB70-D8EA508009FC}"/>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615;p37">
                <a:extLst>
                  <a:ext uri="{FF2B5EF4-FFF2-40B4-BE49-F238E27FC236}">
                    <a16:creationId xmlns:a16="http://schemas.microsoft.com/office/drawing/2014/main" id="{3FE04212-62F7-9F54-0D87-BAD5E491EF5D}"/>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616;p37">
                <a:extLst>
                  <a:ext uri="{FF2B5EF4-FFF2-40B4-BE49-F238E27FC236}">
                    <a16:creationId xmlns:a16="http://schemas.microsoft.com/office/drawing/2014/main" id="{FD5FD7AC-03FB-72F8-B3DC-92E67EF20877}"/>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 name="Google Shape;617;p37">
                <a:extLst>
                  <a:ext uri="{FF2B5EF4-FFF2-40B4-BE49-F238E27FC236}">
                    <a16:creationId xmlns:a16="http://schemas.microsoft.com/office/drawing/2014/main" id="{A8380750-6807-9F50-DB27-74269CB71E58}"/>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7" name="Ομάδα 6">
            <a:extLst>
              <a:ext uri="{FF2B5EF4-FFF2-40B4-BE49-F238E27FC236}">
                <a16:creationId xmlns:a16="http://schemas.microsoft.com/office/drawing/2014/main" id="{4E1121E4-15B2-B228-9658-DB737BB5B86A}"/>
              </a:ext>
            </a:extLst>
          </p:cNvPr>
          <p:cNvGrpSpPr/>
          <p:nvPr/>
        </p:nvGrpSpPr>
        <p:grpSpPr>
          <a:xfrm>
            <a:off x="1382083" y="2587035"/>
            <a:ext cx="18369201" cy="8098530"/>
            <a:chOff x="3739203" y="2516645"/>
            <a:chExt cx="18369201" cy="8098530"/>
          </a:xfrm>
        </p:grpSpPr>
        <p:sp>
          <p:nvSpPr>
            <p:cNvPr id="2" name="Ορθογώνιο: Στρογγύλεμα γωνιών 1">
              <a:extLst>
                <a:ext uri="{FF2B5EF4-FFF2-40B4-BE49-F238E27FC236}">
                  <a16:creationId xmlns:a16="http://schemas.microsoft.com/office/drawing/2014/main" id="{FB5BE162-13AA-7661-AC5C-6E790D09D0B6}"/>
                </a:ext>
              </a:extLst>
            </p:cNvPr>
            <p:cNvSpPr/>
            <p:nvPr/>
          </p:nvSpPr>
          <p:spPr>
            <a:xfrm>
              <a:off x="12882880" y="2829790"/>
              <a:ext cx="9225524" cy="585759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3600" dirty="0">
                  <a:solidFill>
                    <a:schemeClr val="tx1"/>
                  </a:solidFill>
                  <a:latin typeface="Arial Black" panose="020B0A04020102020204" pitchFamily="34" charset="0"/>
                </a:rPr>
                <a:t>Συνημμένα</a:t>
              </a:r>
              <a:endParaRPr lang="en-US" sz="3600" dirty="0">
                <a:solidFill>
                  <a:schemeClr val="tx1"/>
                </a:solidFill>
                <a:latin typeface="Arial Black" panose="020B0A04020102020204" pitchFamily="34" charset="0"/>
              </a:endParaRPr>
            </a:p>
            <a:p>
              <a:pPr marL="457200" indent="-457200">
                <a:lnSpc>
                  <a:spcPct val="130000"/>
                </a:lnSpc>
                <a:buFont typeface="Arial" panose="020B0604020202020204" pitchFamily="34" charset="0"/>
                <a:buChar char="•"/>
              </a:pPr>
              <a:r>
                <a:rPr lang="el-GR" sz="3200" b="1" dirty="0">
                  <a:solidFill>
                    <a:schemeClr val="tx1"/>
                  </a:solidFill>
                </a:rPr>
                <a:t>Επισυνάπτουμε </a:t>
              </a:r>
              <a:r>
                <a:rPr lang="en-US" sz="3200" b="1" dirty="0">
                  <a:solidFill>
                    <a:schemeClr val="tx1"/>
                  </a:solidFill>
                </a:rPr>
                <a:t>Screen-Shots</a:t>
              </a:r>
              <a:r>
                <a:rPr lang="el-GR" sz="3200" b="1" dirty="0">
                  <a:solidFill>
                    <a:schemeClr val="tx1"/>
                  </a:solidFill>
                </a:rPr>
                <a:t> </a:t>
              </a:r>
            </a:p>
            <a:p>
              <a:pPr lvl="1">
                <a:lnSpc>
                  <a:spcPct val="130000"/>
                </a:lnSpc>
              </a:pPr>
              <a:r>
                <a:rPr lang="el-GR" sz="3200" dirty="0">
                  <a:solidFill>
                    <a:schemeClr val="tx1"/>
                  </a:solidFill>
                </a:rPr>
                <a:t>(π.χ. του μηνύματος σφάλματος του ΟΠΣ)</a:t>
              </a:r>
              <a:endParaRPr lang="en-US" sz="3200" dirty="0">
                <a:solidFill>
                  <a:schemeClr val="tx1"/>
                </a:solidFill>
              </a:endParaRPr>
            </a:p>
            <a:p>
              <a:pPr marL="457200" indent="-457200">
                <a:lnSpc>
                  <a:spcPct val="130000"/>
                </a:lnSpc>
                <a:buFont typeface="Arial" panose="020B0604020202020204" pitchFamily="34" charset="0"/>
                <a:buChar char="•"/>
              </a:pPr>
              <a:r>
                <a:rPr lang="el-GR" sz="3200" b="1" dirty="0">
                  <a:solidFill>
                    <a:schemeClr val="tx1"/>
                  </a:solidFill>
                </a:rPr>
                <a:t>Βοηθάμε τον αποδέκτη να αναπαράγει το πρόβλημα / σφάλμα του ΟΠΣ </a:t>
              </a:r>
              <a:endParaRPr lang="en-US" sz="3200" b="1" dirty="0">
                <a:solidFill>
                  <a:schemeClr val="tx1"/>
                </a:solidFill>
              </a:endParaRPr>
            </a:p>
            <a:p>
              <a:pPr marL="457200" indent="-457200">
                <a:lnSpc>
                  <a:spcPct val="130000"/>
                </a:lnSpc>
                <a:buFont typeface="Arial" panose="020B0604020202020204" pitchFamily="34" charset="0"/>
                <a:buChar char="•"/>
              </a:pPr>
              <a:r>
                <a:rPr lang="el-GR" sz="3200" b="1" dirty="0">
                  <a:solidFill>
                    <a:schemeClr val="tx1"/>
                  </a:solidFill>
                </a:rPr>
                <a:t>Μπορούμε να επισυνάψουμε περισσότερα αρχεία σε </a:t>
              </a:r>
              <a:r>
                <a:rPr lang="en-US" sz="3200" b="1" dirty="0">
                  <a:solidFill>
                    <a:schemeClr val="tx1"/>
                  </a:solidFill>
                </a:rPr>
                <a:t>ZIP </a:t>
              </a:r>
              <a:r>
                <a:rPr lang="el-GR" sz="3200" b="1" dirty="0">
                  <a:solidFill>
                    <a:schemeClr val="tx1"/>
                  </a:solidFill>
                </a:rPr>
                <a:t>φάκελο</a:t>
              </a:r>
            </a:p>
          </p:txBody>
        </p:sp>
        <p:pic>
          <p:nvPicPr>
            <p:cNvPr id="5" name="Εικόνα 4">
              <a:extLst>
                <a:ext uri="{FF2B5EF4-FFF2-40B4-BE49-F238E27FC236}">
                  <a16:creationId xmlns:a16="http://schemas.microsoft.com/office/drawing/2014/main" id="{F1344A6B-571C-50B7-081D-63DFF1C08600}"/>
                </a:ext>
              </a:extLst>
            </p:cNvPr>
            <p:cNvPicPr>
              <a:picLocks noChangeAspect="1"/>
            </p:cNvPicPr>
            <p:nvPr/>
          </p:nvPicPr>
          <p:blipFill rotWithShape="1">
            <a:blip r:embed="rId5"/>
            <a:srcRect l="1351" t="11717" r="53295" b="12494"/>
            <a:stretch/>
          </p:blipFill>
          <p:spPr>
            <a:xfrm>
              <a:off x="3739203" y="2516645"/>
              <a:ext cx="8615680" cy="8098530"/>
            </a:xfrm>
            <a:prstGeom prst="rect">
              <a:avLst/>
            </a:prstGeom>
            <a:effectLst>
              <a:glow rad="228600">
                <a:schemeClr val="bg1">
                  <a:alpha val="40000"/>
                </a:schemeClr>
              </a:glow>
              <a:softEdge rad="12700"/>
            </a:effectLst>
          </p:spPr>
        </p:pic>
        <p:sp>
          <p:nvSpPr>
            <p:cNvPr id="3" name="Ορθογώνιο: Στρογγύλεμα γωνιών 2">
              <a:extLst>
                <a:ext uri="{FF2B5EF4-FFF2-40B4-BE49-F238E27FC236}">
                  <a16:creationId xmlns:a16="http://schemas.microsoft.com/office/drawing/2014/main" id="{1706E08A-600D-C54B-6A19-F4BE87FEE42D}"/>
                </a:ext>
              </a:extLst>
            </p:cNvPr>
            <p:cNvSpPr/>
            <p:nvPr/>
          </p:nvSpPr>
          <p:spPr>
            <a:xfrm>
              <a:off x="3876820" y="9134527"/>
              <a:ext cx="1128738" cy="37653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24728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1971314" cy="3386633"/>
          </a:xfrm>
          <a:prstGeom prst="rect">
            <a:avLst/>
          </a:prstGeom>
          <a:noFill/>
        </p:spPr>
        <p:txBody>
          <a:bodyPr wrap="square" rtlCol="0">
            <a:spAutoFit/>
          </a:bodyPr>
          <a:lstStyle/>
          <a:p>
            <a:pPr>
              <a:lnSpc>
                <a:spcPct val="130000"/>
              </a:lnSpc>
            </a:pPr>
            <a:r>
              <a:rPr lang="el-GR" sz="4000" b="1" dirty="0">
                <a:solidFill>
                  <a:schemeClr val="bg1"/>
                </a:solidFill>
                <a:latin typeface="Aptos Black" panose="020B00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Γενική Λειτουργικότητα</a:t>
            </a:r>
            <a:r>
              <a:rPr lang="el-GR" sz="4000" b="1" u="sng" dirty="0">
                <a:solidFill>
                  <a:schemeClr val="bg1"/>
                </a:solidFill>
                <a:latin typeface="Aptos Black" panose="020B0004020202020204" pitchFamily="34" charset="0"/>
                <a:cs typeface="Arial" panose="020B0604020202020204" pitchFamily="34" charset="0"/>
              </a:rPr>
              <a:t> - </a:t>
            </a:r>
            <a:r>
              <a:rPr lang="el-GR" sz="4000" b="1" dirty="0">
                <a:solidFill>
                  <a:schemeClr val="bg1"/>
                </a:solidFill>
                <a:latin typeface="Aptos Black" panose="020B00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Διαχείριση Δελτίων</a:t>
            </a:r>
            <a:r>
              <a:rPr lang="el-GR" sz="4000" b="1" dirty="0">
                <a:solidFill>
                  <a:schemeClr val="bg1"/>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 </a:t>
            </a:r>
            <a:endParaRPr lang="en-US" sz="4000" b="1" dirty="0">
              <a:solidFill>
                <a:schemeClr val="bg1"/>
              </a:solidFill>
              <a:latin typeface="Arial" panose="020B0604020202020204" pitchFamily="34" charset="0"/>
              <a:cs typeface="Arial" panose="020B0604020202020204" pitchFamily="34" charset="0"/>
            </a:endParaRPr>
          </a:p>
          <a:p>
            <a:pPr marL="971550" lvl="1" indent="-514350">
              <a:lnSpc>
                <a:spcPct val="130000"/>
              </a:lnSpc>
              <a:buAutoNum type="arabicPeriod"/>
            </a:pPr>
            <a:r>
              <a:rPr lang="el-GR" sz="3200" b="1" dirty="0">
                <a:solidFill>
                  <a:schemeClr val="bg1"/>
                </a:solidFill>
                <a:latin typeface="Aptos Black" panose="020B0004020202020204" pitchFamily="34" charset="0"/>
                <a:cs typeface="Arial" panose="020B0604020202020204" pitchFamily="34" charset="0"/>
              </a:rPr>
              <a:t>Οθόνη Αναζήτησης</a:t>
            </a:r>
            <a:endParaRPr lang="en-US" sz="3200" b="1" dirty="0">
              <a:solidFill>
                <a:schemeClr val="bg1"/>
              </a:solidFill>
              <a:latin typeface="Aptos Black" panose="020B0004020202020204" pitchFamily="34" charset="0"/>
              <a:cs typeface="Arial" panose="020B0604020202020204" pitchFamily="34" charset="0"/>
            </a:endParaRPr>
          </a:p>
          <a:p>
            <a:pPr marL="971550" lvl="1" indent="-514350">
              <a:lnSpc>
                <a:spcPct val="130000"/>
              </a:lnSpc>
              <a:buAutoNum type="arabicPeriod"/>
            </a:pPr>
            <a:r>
              <a:rPr lang="el-GR" sz="3200" b="1" dirty="0">
                <a:solidFill>
                  <a:schemeClr val="bg1">
                    <a:lumMod val="75000"/>
                  </a:schemeClr>
                </a:solidFill>
                <a:latin typeface="Aptos Black" panose="020B0004020202020204" pitchFamily="34" charset="0"/>
                <a:cs typeface="Arial" panose="020B0604020202020204" pitchFamily="34" charset="0"/>
              </a:rPr>
              <a:t>Ενέργειες &amp; Καταστάσεις Δελτίων</a:t>
            </a:r>
          </a:p>
          <a:p>
            <a:pPr marL="971550" lvl="1" indent="-514350">
              <a:lnSpc>
                <a:spcPct val="130000"/>
              </a:lnSpc>
              <a:buAutoNum type="arabicPeriod"/>
            </a:pPr>
            <a:r>
              <a:rPr lang="el-GR" sz="3200" b="1" dirty="0">
                <a:solidFill>
                  <a:schemeClr val="bg1">
                    <a:lumMod val="75000"/>
                  </a:schemeClr>
                </a:solidFill>
                <a:latin typeface="Aptos Black" panose="020B0004020202020204" pitchFamily="34" charset="0"/>
                <a:cs typeface="Arial" panose="020B0604020202020204" pitchFamily="34" charset="0"/>
              </a:rPr>
              <a:t>Επιπλέον Χαρακτηριστικά</a:t>
            </a:r>
          </a:p>
          <a:p>
            <a:pPr lvl="1">
              <a:lnSpc>
                <a:spcPct val="130000"/>
              </a:lnSpc>
            </a:pPr>
            <a:endParaRPr lang="el-G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38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0" y="503103"/>
            <a:ext cx="13053425"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Διαχείρισης Δελτίου</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4" name="Ομάδα 3">
            <a:extLst>
              <a:ext uri="{FF2B5EF4-FFF2-40B4-BE49-F238E27FC236}">
                <a16:creationId xmlns:a16="http://schemas.microsoft.com/office/drawing/2014/main" id="{11E3C88A-ED61-BAA2-411B-24D35FD11DD6}"/>
              </a:ext>
            </a:extLst>
          </p:cNvPr>
          <p:cNvGrpSpPr/>
          <p:nvPr/>
        </p:nvGrpSpPr>
        <p:grpSpPr>
          <a:xfrm>
            <a:off x="1572126" y="2286317"/>
            <a:ext cx="17786623" cy="4353301"/>
            <a:chOff x="1572126" y="2286317"/>
            <a:chExt cx="17786623" cy="4353301"/>
          </a:xfrm>
        </p:grpSpPr>
        <p:pic>
          <p:nvPicPr>
            <p:cNvPr id="7" name="Εικόνα 6">
              <a:extLst>
                <a:ext uri="{FF2B5EF4-FFF2-40B4-BE49-F238E27FC236}">
                  <a16:creationId xmlns:a16="http://schemas.microsoft.com/office/drawing/2014/main" id="{B7BE6B59-D635-75A3-D4D6-FA2FA1A263CF}"/>
                </a:ext>
              </a:extLst>
            </p:cNvPr>
            <p:cNvPicPr>
              <a:picLocks noChangeAspect="1"/>
            </p:cNvPicPr>
            <p:nvPr/>
          </p:nvPicPr>
          <p:blipFill>
            <a:blip r:embed="rId3"/>
            <a:stretch>
              <a:fillRect/>
            </a:stretch>
          </p:blipFill>
          <p:spPr>
            <a:xfrm>
              <a:off x="1572126" y="2286317"/>
              <a:ext cx="17786623" cy="4353301"/>
            </a:xfrm>
            <a:prstGeom prst="rect">
              <a:avLst/>
            </a:prstGeom>
            <a:effectLst>
              <a:softEdge rad="127000"/>
            </a:effectLst>
          </p:spPr>
        </p:pic>
        <p:sp>
          <p:nvSpPr>
            <p:cNvPr id="37" name="Ορθογώνιο: Στρογγύλεμα γωνιών 36">
              <a:extLst>
                <a:ext uri="{FF2B5EF4-FFF2-40B4-BE49-F238E27FC236}">
                  <a16:creationId xmlns:a16="http://schemas.microsoft.com/office/drawing/2014/main" id="{A373D62E-B3C3-1BA4-B89D-586D02D1A7DC}"/>
                </a:ext>
              </a:extLst>
            </p:cNvPr>
            <p:cNvSpPr/>
            <p:nvPr/>
          </p:nvSpPr>
          <p:spPr>
            <a:xfrm>
              <a:off x="14928383" y="2422172"/>
              <a:ext cx="2805461" cy="180189"/>
            </a:xfrm>
            <a:prstGeom prst="roundRect">
              <a:avLst/>
            </a:prstGeom>
            <a:gradFill flip="none" rotWithShape="1">
              <a:gsLst>
                <a:gs pos="0">
                  <a:srgbClr val="DAD9D0">
                    <a:shade val="30000"/>
                    <a:satMod val="115000"/>
                  </a:srgbClr>
                </a:gs>
                <a:gs pos="50000">
                  <a:srgbClr val="DAD9D0">
                    <a:shade val="67500"/>
                    <a:satMod val="115000"/>
                  </a:srgbClr>
                </a:gs>
                <a:gs pos="100000">
                  <a:srgbClr val="DAD9D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6" name="Ομάδα 35">
            <a:extLst>
              <a:ext uri="{FF2B5EF4-FFF2-40B4-BE49-F238E27FC236}">
                <a16:creationId xmlns:a16="http://schemas.microsoft.com/office/drawing/2014/main" id="{A9E8016E-7A9D-63B4-FEE1-81BDABD68095}"/>
              </a:ext>
            </a:extLst>
          </p:cNvPr>
          <p:cNvGrpSpPr/>
          <p:nvPr/>
        </p:nvGrpSpPr>
        <p:grpSpPr>
          <a:xfrm>
            <a:off x="14236042" y="2727544"/>
            <a:ext cx="5255116" cy="546799"/>
            <a:chOff x="14236042" y="2727544"/>
            <a:chExt cx="5255116" cy="546799"/>
          </a:xfrm>
        </p:grpSpPr>
        <p:sp>
          <p:nvSpPr>
            <p:cNvPr id="9" name="Ορθογώνιο: Στρογγύλεμα γωνιών 8">
              <a:extLst>
                <a:ext uri="{FF2B5EF4-FFF2-40B4-BE49-F238E27FC236}">
                  <a16:creationId xmlns:a16="http://schemas.microsoft.com/office/drawing/2014/main" id="{CFDF815A-054B-A39B-1C43-81A129A392F0}"/>
                </a:ext>
              </a:extLst>
            </p:cNvPr>
            <p:cNvSpPr/>
            <p:nvPr/>
          </p:nvSpPr>
          <p:spPr>
            <a:xfrm>
              <a:off x="14909333" y="2775337"/>
              <a:ext cx="4581825" cy="4990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7860CF18-7AE4-CFC1-5046-9A443DBA7CBD}"/>
                </a:ext>
              </a:extLst>
            </p:cNvPr>
            <p:cNvSpPr>
              <a:spLocks noChangeAspect="1"/>
            </p:cNvSpPr>
            <p:nvPr/>
          </p:nvSpPr>
          <p:spPr>
            <a:xfrm>
              <a:off x="14236042" y="2727544"/>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grpSp>
      <p:grpSp>
        <p:nvGrpSpPr>
          <p:cNvPr id="34" name="Ομάδα 33">
            <a:extLst>
              <a:ext uri="{FF2B5EF4-FFF2-40B4-BE49-F238E27FC236}">
                <a16:creationId xmlns:a16="http://schemas.microsoft.com/office/drawing/2014/main" id="{52CB71FA-C006-0640-48ED-71516A4B8FBD}"/>
              </a:ext>
            </a:extLst>
          </p:cNvPr>
          <p:cNvGrpSpPr/>
          <p:nvPr/>
        </p:nvGrpSpPr>
        <p:grpSpPr>
          <a:xfrm>
            <a:off x="1987899" y="3249861"/>
            <a:ext cx="2836764" cy="1691107"/>
            <a:chOff x="1987899" y="3249861"/>
            <a:chExt cx="2836764" cy="1691107"/>
          </a:xfrm>
        </p:grpSpPr>
        <p:sp>
          <p:nvSpPr>
            <p:cNvPr id="8" name="Ορθογώνιο: Στρογγύλεμα γωνιών 7">
              <a:extLst>
                <a:ext uri="{FF2B5EF4-FFF2-40B4-BE49-F238E27FC236}">
                  <a16:creationId xmlns:a16="http://schemas.microsoft.com/office/drawing/2014/main" id="{25E2BDBD-36B9-909F-99DA-9A55A3144AD0}"/>
                </a:ext>
              </a:extLst>
            </p:cNvPr>
            <p:cNvSpPr/>
            <p:nvPr/>
          </p:nvSpPr>
          <p:spPr>
            <a:xfrm>
              <a:off x="2661190" y="3249861"/>
              <a:ext cx="2163473" cy="16911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4B9FF7B7-750A-F1D8-45B4-1814EAB56117}"/>
                </a:ext>
              </a:extLst>
            </p:cNvPr>
            <p:cNvSpPr>
              <a:spLocks noChangeAspect="1"/>
            </p:cNvSpPr>
            <p:nvPr/>
          </p:nvSpPr>
          <p:spPr>
            <a:xfrm>
              <a:off x="1987899" y="3282828"/>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endParaRPr lang="el-GR" sz="2800" b="1" dirty="0">
                <a:solidFill>
                  <a:srgbClr val="FF0000"/>
                </a:solidFill>
              </a:endParaRPr>
            </a:p>
          </p:txBody>
        </p:sp>
      </p:grpSp>
      <p:grpSp>
        <p:nvGrpSpPr>
          <p:cNvPr id="35" name="Ομάδα 34">
            <a:extLst>
              <a:ext uri="{FF2B5EF4-FFF2-40B4-BE49-F238E27FC236}">
                <a16:creationId xmlns:a16="http://schemas.microsoft.com/office/drawing/2014/main" id="{3694D01B-BB62-AEAB-F8CD-211CA8C6D3E1}"/>
              </a:ext>
            </a:extLst>
          </p:cNvPr>
          <p:cNvGrpSpPr/>
          <p:nvPr/>
        </p:nvGrpSpPr>
        <p:grpSpPr>
          <a:xfrm>
            <a:off x="4957072" y="2692562"/>
            <a:ext cx="14534086" cy="3756364"/>
            <a:chOff x="4957072" y="2692562"/>
            <a:chExt cx="14534086" cy="3756364"/>
          </a:xfrm>
        </p:grpSpPr>
        <p:sp>
          <p:nvSpPr>
            <p:cNvPr id="10" name="Ορθογώνιο: Στρογγύλεμα γωνιών 9">
              <a:extLst>
                <a:ext uri="{FF2B5EF4-FFF2-40B4-BE49-F238E27FC236}">
                  <a16:creationId xmlns:a16="http://schemas.microsoft.com/office/drawing/2014/main" id="{0A700CF8-BE2F-6EA7-57CC-11C631C0D586}"/>
                </a:ext>
              </a:extLst>
            </p:cNvPr>
            <p:cNvSpPr/>
            <p:nvPr/>
          </p:nvSpPr>
          <p:spPr>
            <a:xfrm>
              <a:off x="4957072" y="3373140"/>
              <a:ext cx="14534086" cy="30757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βάλ 18">
              <a:extLst>
                <a:ext uri="{FF2B5EF4-FFF2-40B4-BE49-F238E27FC236}">
                  <a16:creationId xmlns:a16="http://schemas.microsoft.com/office/drawing/2014/main" id="{245CE73A-ACC9-1D22-D42F-ED54FB6AC9AE}"/>
                </a:ext>
              </a:extLst>
            </p:cNvPr>
            <p:cNvSpPr>
              <a:spLocks noChangeAspect="1"/>
            </p:cNvSpPr>
            <p:nvPr/>
          </p:nvSpPr>
          <p:spPr>
            <a:xfrm>
              <a:off x="5320034" y="2692562"/>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endParaRPr lang="el-GR" sz="2800" b="1" dirty="0">
                <a:solidFill>
                  <a:srgbClr val="FF0000"/>
                </a:solidFill>
              </a:endParaRPr>
            </a:p>
          </p:txBody>
        </p:sp>
      </p:grpSp>
      <p:grpSp>
        <p:nvGrpSpPr>
          <p:cNvPr id="23" name="Ομάδα 22">
            <a:extLst>
              <a:ext uri="{FF2B5EF4-FFF2-40B4-BE49-F238E27FC236}">
                <a16:creationId xmlns:a16="http://schemas.microsoft.com/office/drawing/2014/main" id="{B1C47C33-DA9A-8A9B-B620-B1D0E862033C}"/>
              </a:ext>
            </a:extLst>
          </p:cNvPr>
          <p:cNvGrpSpPr/>
          <p:nvPr/>
        </p:nvGrpSpPr>
        <p:grpSpPr>
          <a:xfrm>
            <a:off x="2001521" y="7027855"/>
            <a:ext cx="17749763" cy="677430"/>
            <a:chOff x="1117905" y="7523942"/>
            <a:chExt cx="16926588" cy="677430"/>
          </a:xfrm>
        </p:grpSpPr>
        <p:sp>
          <p:nvSpPr>
            <p:cNvPr id="20" name="Οβάλ 19">
              <a:extLst>
                <a:ext uri="{FF2B5EF4-FFF2-40B4-BE49-F238E27FC236}">
                  <a16:creationId xmlns:a16="http://schemas.microsoft.com/office/drawing/2014/main" id="{C72712C9-EE08-56D4-F609-FA1BD4A4B63E}"/>
                </a:ext>
              </a:extLst>
            </p:cNvPr>
            <p:cNvSpPr>
              <a:spLocks noChangeAspect="1"/>
            </p:cNvSpPr>
            <p:nvPr/>
          </p:nvSpPr>
          <p:spPr>
            <a:xfrm>
              <a:off x="1117905" y="7603162"/>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rPr>
                <a:t>1</a:t>
              </a:r>
            </a:p>
          </p:txBody>
        </p:sp>
        <p:sp>
          <p:nvSpPr>
            <p:cNvPr id="22" name="TextBox 21">
              <a:extLst>
                <a:ext uri="{FF2B5EF4-FFF2-40B4-BE49-F238E27FC236}">
                  <a16:creationId xmlns:a16="http://schemas.microsoft.com/office/drawing/2014/main" id="{47FC2901-006F-AC5D-9CB5-06287ACC2C90}"/>
                </a:ext>
              </a:extLst>
            </p:cNvPr>
            <p:cNvSpPr txBox="1"/>
            <p:nvPr/>
          </p:nvSpPr>
          <p:spPr>
            <a:xfrm>
              <a:off x="1834990" y="7523942"/>
              <a:ext cx="16209503" cy="677430"/>
            </a:xfrm>
            <a:prstGeom prst="rect">
              <a:avLst/>
            </a:prstGeom>
            <a:noFill/>
          </p:spPr>
          <p:txBody>
            <a:bodyPr wrap="square">
              <a:spAutoFit/>
            </a:bodyPr>
            <a:lstStyle/>
            <a:p>
              <a:pPr>
                <a:lnSpc>
                  <a:spcPct val="130000"/>
                </a:lnSpc>
                <a:spcBef>
                  <a:spcPts val="600"/>
                </a:spcBef>
                <a:spcAft>
                  <a:spcPts val="600"/>
                </a:spcAft>
              </a:pPr>
              <a:r>
                <a:rPr lang="el-GR" sz="3200" dirty="0">
                  <a:solidFill>
                    <a:schemeClr val="bg1"/>
                  </a:solidFill>
                  <a:latin typeface="Arial" panose="020B0604020202020204" pitchFamily="34" charset="0"/>
                  <a:cs typeface="Arial" panose="020B0604020202020204" pitchFamily="34" charset="0"/>
                </a:rPr>
                <a:t>Μ</a:t>
              </a:r>
              <a:r>
                <a:rPr lang="en-US" sz="3200" dirty="0">
                  <a:solidFill>
                    <a:schemeClr val="bg1"/>
                  </a:solidFill>
                  <a:latin typeface="Arial" panose="020B0604020202020204" pitchFamily="34" charset="0"/>
                  <a:cs typeface="Arial" panose="020B0604020202020204" pitchFamily="34" charset="0"/>
                </a:rPr>
                <a:t>ενού </a:t>
              </a:r>
              <a:r>
                <a:rPr lang="el-GR" sz="3200" dirty="0">
                  <a:solidFill>
                    <a:schemeClr val="bg1"/>
                  </a:solidFill>
                  <a:latin typeface="Arial" panose="020B0604020202020204" pitchFamily="34" charset="0"/>
                  <a:cs typeface="Arial" panose="020B0604020202020204" pitchFamily="34" charset="0"/>
                </a:rPr>
                <a:t>που εμφανίζει</a:t>
              </a:r>
              <a:r>
                <a:rPr lang="en-US" sz="3200" dirty="0">
                  <a:solidFill>
                    <a:schemeClr val="bg1"/>
                  </a:solidFill>
                  <a:latin typeface="Arial" panose="020B0604020202020204" pitchFamily="34" charset="0"/>
                  <a:cs typeface="Arial" panose="020B0604020202020204" pitchFamily="34" charset="0"/>
                </a:rPr>
                <a:t> </a:t>
              </a:r>
              <a:r>
                <a:rPr lang="el-GR" sz="3200" dirty="0">
                  <a:solidFill>
                    <a:schemeClr val="bg1"/>
                  </a:solidFill>
                  <a:latin typeface="Arial" panose="020B0604020202020204" pitchFamily="34" charset="0"/>
                  <a:cs typeface="Arial" panose="020B0604020202020204" pitchFamily="34" charset="0"/>
                </a:rPr>
                <a:t>τις</a:t>
              </a:r>
              <a:r>
                <a:rPr lang="en-US" sz="3200" dirty="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Arial Black" panose="020B0A04020102020204" pitchFamily="34" charset="0"/>
                  <a:cs typeface="Arial" panose="020B0604020202020204" pitchFamily="34" charset="0"/>
                </a:rPr>
                <a:t>Λειτουργικές Περιοχές</a:t>
              </a:r>
              <a:r>
                <a:rPr lang="en-US" sz="3200" dirty="0">
                  <a:solidFill>
                    <a:schemeClr val="bg1"/>
                  </a:solidFill>
                  <a:latin typeface="Arial Black" panose="020B0A04020102020204" pitchFamily="34" charset="0"/>
                  <a:cs typeface="Arial" panose="020B0604020202020204" pitchFamily="34" charset="0"/>
                </a:rPr>
                <a:t> </a:t>
              </a:r>
              <a:r>
                <a:rPr lang="en-US" sz="3200" dirty="0">
                  <a:solidFill>
                    <a:schemeClr val="bg1"/>
                  </a:solidFill>
                  <a:latin typeface="Arial" panose="020B0604020202020204" pitchFamily="34" charset="0"/>
                  <a:cs typeface="Arial" panose="020B0604020202020204" pitchFamily="34" charset="0"/>
                </a:rPr>
                <a:t>του συστήματος</a:t>
              </a:r>
              <a:endParaRPr lang="el-GR" sz="3200" dirty="0">
                <a:solidFill>
                  <a:schemeClr val="bg1"/>
                </a:solidFill>
                <a:latin typeface="Arial" panose="020B0604020202020204" pitchFamily="34" charset="0"/>
                <a:cs typeface="Arial" panose="020B0604020202020204" pitchFamily="34" charset="0"/>
              </a:endParaRPr>
            </a:p>
          </p:txBody>
        </p:sp>
      </p:grpSp>
      <p:grpSp>
        <p:nvGrpSpPr>
          <p:cNvPr id="24" name="Ομάδα 23">
            <a:extLst>
              <a:ext uri="{FF2B5EF4-FFF2-40B4-BE49-F238E27FC236}">
                <a16:creationId xmlns:a16="http://schemas.microsoft.com/office/drawing/2014/main" id="{FBC97B94-E717-55B9-E4BE-F23364428C78}"/>
              </a:ext>
            </a:extLst>
          </p:cNvPr>
          <p:cNvGrpSpPr/>
          <p:nvPr/>
        </p:nvGrpSpPr>
        <p:grpSpPr>
          <a:xfrm>
            <a:off x="1574248" y="7931604"/>
            <a:ext cx="18281678" cy="677430"/>
            <a:chOff x="1117905" y="7523942"/>
            <a:chExt cx="16926588" cy="677430"/>
          </a:xfrm>
        </p:grpSpPr>
        <p:sp>
          <p:nvSpPr>
            <p:cNvPr id="25" name="Οβάλ 24">
              <a:extLst>
                <a:ext uri="{FF2B5EF4-FFF2-40B4-BE49-F238E27FC236}">
                  <a16:creationId xmlns:a16="http://schemas.microsoft.com/office/drawing/2014/main" id="{ECC98B7E-E787-E617-125B-72EEA47C9090}"/>
                </a:ext>
              </a:extLst>
            </p:cNvPr>
            <p:cNvSpPr>
              <a:spLocks noChangeAspect="1"/>
            </p:cNvSpPr>
            <p:nvPr/>
          </p:nvSpPr>
          <p:spPr>
            <a:xfrm>
              <a:off x="1117905" y="7603162"/>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rPr>
                <a:t>2</a:t>
              </a:r>
            </a:p>
          </p:txBody>
        </p:sp>
        <p:sp>
          <p:nvSpPr>
            <p:cNvPr id="26" name="TextBox 25">
              <a:extLst>
                <a:ext uri="{FF2B5EF4-FFF2-40B4-BE49-F238E27FC236}">
                  <a16:creationId xmlns:a16="http://schemas.microsoft.com/office/drawing/2014/main" id="{152813A1-9165-13BE-D892-B998A1FDD29B}"/>
                </a:ext>
              </a:extLst>
            </p:cNvPr>
            <p:cNvSpPr txBox="1"/>
            <p:nvPr/>
          </p:nvSpPr>
          <p:spPr>
            <a:xfrm>
              <a:off x="1834990" y="7523942"/>
              <a:ext cx="16209503" cy="677430"/>
            </a:xfrm>
            <a:prstGeom prst="rect">
              <a:avLst/>
            </a:prstGeom>
            <a:noFill/>
          </p:spPr>
          <p:txBody>
            <a:bodyPr wrap="square">
              <a:spAutoFit/>
            </a:bodyPr>
            <a:lstStyle/>
            <a:p>
              <a:pPr>
                <a:lnSpc>
                  <a:spcPct val="130000"/>
                </a:lnSpc>
                <a:spcBef>
                  <a:spcPts val="600"/>
                </a:spcBef>
                <a:spcAft>
                  <a:spcPts val="600"/>
                </a:spcAft>
              </a:pPr>
              <a:r>
                <a:rPr lang="el-GR" sz="3200" dirty="0">
                  <a:solidFill>
                    <a:schemeClr val="bg1"/>
                  </a:solidFill>
                  <a:latin typeface="Arial" panose="020B0604020202020204" pitchFamily="34" charset="0"/>
                  <a:cs typeface="Arial" panose="020B0604020202020204" pitchFamily="34" charset="0"/>
                </a:rPr>
                <a:t>Υπομενού που εμφανίζει τα </a:t>
              </a:r>
              <a:r>
                <a:rPr lang="el-GR" sz="3200" dirty="0">
                  <a:solidFill>
                    <a:schemeClr val="bg1"/>
                  </a:solidFill>
                  <a:latin typeface="Arial Black" panose="020B0A04020102020204" pitchFamily="34" charset="0"/>
                  <a:cs typeface="Arial" panose="020B0604020202020204" pitchFamily="34" charset="0"/>
                </a:rPr>
                <a:t>Δελτία</a:t>
              </a:r>
              <a:r>
                <a:rPr lang="el-GR" sz="3200" dirty="0">
                  <a:solidFill>
                    <a:schemeClr val="bg1"/>
                  </a:solidFill>
                  <a:latin typeface="Arial" panose="020B0604020202020204" pitchFamily="34" charset="0"/>
                  <a:cs typeface="Arial" panose="020B0604020202020204" pitchFamily="34" charset="0"/>
                </a:rPr>
                <a:t> που αντιστοιχούν στην επιλεγμένη Λειτουργική Περιοχή</a:t>
              </a:r>
            </a:p>
          </p:txBody>
        </p:sp>
      </p:grpSp>
      <p:grpSp>
        <p:nvGrpSpPr>
          <p:cNvPr id="28" name="Ομάδα 27">
            <a:extLst>
              <a:ext uri="{FF2B5EF4-FFF2-40B4-BE49-F238E27FC236}">
                <a16:creationId xmlns:a16="http://schemas.microsoft.com/office/drawing/2014/main" id="{E6D72728-A67C-0913-9705-C4EA93B9F141}"/>
              </a:ext>
            </a:extLst>
          </p:cNvPr>
          <p:cNvGrpSpPr/>
          <p:nvPr/>
        </p:nvGrpSpPr>
        <p:grpSpPr>
          <a:xfrm>
            <a:off x="1118960" y="8810454"/>
            <a:ext cx="18688840" cy="2112438"/>
            <a:chOff x="1117905" y="7523942"/>
            <a:chExt cx="16926588" cy="2112438"/>
          </a:xfrm>
        </p:grpSpPr>
        <p:sp>
          <p:nvSpPr>
            <p:cNvPr id="29" name="Οβάλ 28">
              <a:extLst>
                <a:ext uri="{FF2B5EF4-FFF2-40B4-BE49-F238E27FC236}">
                  <a16:creationId xmlns:a16="http://schemas.microsoft.com/office/drawing/2014/main" id="{DDBFEB68-398A-0010-869D-4589E7F4CFF3}"/>
                </a:ext>
              </a:extLst>
            </p:cNvPr>
            <p:cNvSpPr>
              <a:spLocks noChangeAspect="1"/>
            </p:cNvSpPr>
            <p:nvPr/>
          </p:nvSpPr>
          <p:spPr>
            <a:xfrm>
              <a:off x="1117905" y="7603162"/>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FF0000"/>
                  </a:solidFill>
                </a:rPr>
                <a:t>3</a:t>
              </a:r>
            </a:p>
          </p:txBody>
        </p:sp>
        <p:sp>
          <p:nvSpPr>
            <p:cNvPr id="30" name="TextBox 29">
              <a:extLst>
                <a:ext uri="{FF2B5EF4-FFF2-40B4-BE49-F238E27FC236}">
                  <a16:creationId xmlns:a16="http://schemas.microsoft.com/office/drawing/2014/main" id="{6D0AFAD4-CA02-10DD-20DA-5CE00317609A}"/>
                </a:ext>
              </a:extLst>
            </p:cNvPr>
            <p:cNvSpPr txBox="1"/>
            <p:nvPr/>
          </p:nvSpPr>
          <p:spPr>
            <a:xfrm>
              <a:off x="1834990" y="7523942"/>
              <a:ext cx="16209503" cy="2112438"/>
            </a:xfrm>
            <a:prstGeom prst="rect">
              <a:avLst/>
            </a:prstGeom>
            <a:noFill/>
          </p:spPr>
          <p:txBody>
            <a:bodyPr wrap="square">
              <a:spAutoFit/>
            </a:bodyPr>
            <a:lstStyle/>
            <a:p>
              <a:pPr>
                <a:lnSpc>
                  <a:spcPct val="130000"/>
                </a:lnSpc>
                <a:spcBef>
                  <a:spcPts val="600"/>
                </a:spcBef>
                <a:spcAft>
                  <a:spcPts val="600"/>
                </a:spcAft>
              </a:pPr>
              <a:r>
                <a:rPr lang="el-GR" sz="3200" dirty="0">
                  <a:solidFill>
                    <a:schemeClr val="bg1"/>
                  </a:solidFill>
                  <a:latin typeface="Arial" panose="020B0604020202020204" pitchFamily="34" charset="0"/>
                  <a:cs typeface="Arial" panose="020B0604020202020204" pitchFamily="34" charset="0"/>
                </a:rPr>
                <a:t>Περιοχή που αποτελεί την </a:t>
              </a:r>
              <a:r>
                <a:rPr lang="el-GR" sz="3200" dirty="0">
                  <a:solidFill>
                    <a:schemeClr val="bg1"/>
                  </a:solidFill>
                  <a:latin typeface="Arial Black" panose="020B0A04020102020204" pitchFamily="34" charset="0"/>
                  <a:cs typeface="Arial" panose="020B0604020202020204" pitchFamily="34" charset="0"/>
                </a:rPr>
                <a:t>Οθόνη Αναζήτησης </a:t>
              </a:r>
              <a:r>
                <a:rPr lang="el-GR" sz="3200" dirty="0">
                  <a:solidFill>
                    <a:schemeClr val="bg1"/>
                  </a:solidFill>
                  <a:latin typeface="Arial" panose="020B0604020202020204" pitchFamily="34" charset="0"/>
                  <a:cs typeface="Arial" panose="020B0604020202020204" pitchFamily="34" charset="0"/>
                </a:rPr>
                <a:t>του Δελτίου η οποία εμφανίζει:</a:t>
              </a:r>
            </a:p>
            <a:p>
              <a:pPr marL="457200" indent="-457200">
                <a:lnSpc>
                  <a:spcPct val="130000"/>
                </a:lnSpc>
                <a:spcBef>
                  <a:spcPts val="600"/>
                </a:spcBef>
                <a:spcAft>
                  <a:spcPts val="600"/>
                </a:spcAft>
                <a:buFont typeface="Arial" panose="020B0604020202020204" pitchFamily="34" charset="0"/>
                <a:buChar char="•"/>
              </a:pPr>
              <a:r>
                <a:rPr lang="el-GR" sz="2800" dirty="0">
                  <a:solidFill>
                    <a:srgbClr val="00B0F0"/>
                  </a:solidFill>
                  <a:latin typeface="Arial" panose="020B0604020202020204" pitchFamily="34" charset="0"/>
                  <a:cs typeface="Arial" panose="020B0604020202020204" pitchFamily="34" charset="0"/>
                </a:rPr>
                <a:t>τον </a:t>
              </a:r>
              <a:r>
                <a:rPr lang="el-GR" sz="2800" dirty="0">
                  <a:solidFill>
                    <a:srgbClr val="00B0F0"/>
                  </a:solidFill>
                  <a:latin typeface="Arial Black" panose="020B0A04020102020204" pitchFamily="34" charset="0"/>
                  <a:cs typeface="Arial" panose="020B0604020202020204" pitchFamily="34" charset="0"/>
                </a:rPr>
                <a:t>Τίτλο</a:t>
              </a:r>
              <a:r>
                <a:rPr lang="el-GR" sz="2800" dirty="0">
                  <a:solidFill>
                    <a:srgbClr val="00B0F0"/>
                  </a:solidFill>
                  <a:latin typeface="Arial" panose="020B0604020202020204" pitchFamily="34" charset="0"/>
                  <a:cs typeface="Arial" panose="020B0604020202020204" pitchFamily="34" charset="0"/>
                </a:rPr>
                <a:t> του δελτίου που επέλεξε να εργαστεί ο χρήστης</a:t>
              </a:r>
            </a:p>
            <a:p>
              <a:pPr marL="457200" indent="-457200">
                <a:lnSpc>
                  <a:spcPct val="130000"/>
                </a:lnSpc>
                <a:spcBef>
                  <a:spcPts val="600"/>
                </a:spcBef>
                <a:spcAft>
                  <a:spcPts val="600"/>
                </a:spcAft>
                <a:buFont typeface="Arial" panose="020B0604020202020204" pitchFamily="34" charset="0"/>
                <a:buChar char="•"/>
              </a:pPr>
              <a:r>
                <a:rPr lang="el-GR" sz="2800" dirty="0">
                  <a:solidFill>
                    <a:srgbClr val="00B0F0"/>
                  </a:solidFill>
                  <a:latin typeface="Arial" panose="020B0604020202020204" pitchFamily="34" charset="0"/>
                  <a:cs typeface="Arial" panose="020B0604020202020204" pitchFamily="34" charset="0"/>
                </a:rPr>
                <a:t>τα </a:t>
              </a:r>
              <a:r>
                <a:rPr lang="el-GR" sz="2800" dirty="0">
                  <a:solidFill>
                    <a:srgbClr val="00B0F0"/>
                  </a:solidFill>
                  <a:latin typeface="Arial Black" panose="020B0A04020102020204" pitchFamily="34" charset="0"/>
                  <a:cs typeface="Arial" panose="020B0604020202020204" pitchFamily="34" charset="0"/>
                </a:rPr>
                <a:t>Κριτήρια Αναζήτησης </a:t>
              </a:r>
              <a:r>
                <a:rPr lang="el-GR" sz="2800" dirty="0">
                  <a:solidFill>
                    <a:srgbClr val="00B0F0"/>
                  </a:solidFill>
                  <a:latin typeface="Arial" panose="020B0604020202020204" pitchFamily="34" charset="0"/>
                  <a:cs typeface="Arial" panose="020B0604020202020204" pitchFamily="34" charset="0"/>
                </a:rPr>
                <a:t>του Δελτίου</a:t>
              </a:r>
              <a:endParaRPr lang="el-GR" sz="3200" dirty="0">
                <a:solidFill>
                  <a:srgbClr val="00B0F0"/>
                </a:solidFill>
                <a:latin typeface="Arial" panose="020B0604020202020204" pitchFamily="34" charset="0"/>
                <a:cs typeface="Arial" panose="020B0604020202020204" pitchFamily="34" charset="0"/>
              </a:endParaRPr>
            </a:p>
          </p:txBody>
        </p:sp>
      </p:grpSp>
      <p:pic>
        <p:nvPicPr>
          <p:cNvPr id="21" name="Εικόνα 20">
            <a:hlinkClick r:id="rId4" action="ppaction://hlinksldjump"/>
            <a:extLst>
              <a:ext uri="{FF2B5EF4-FFF2-40B4-BE49-F238E27FC236}">
                <a16:creationId xmlns:a16="http://schemas.microsoft.com/office/drawing/2014/main" id="{800B075A-72A6-63F9-DF73-600E8A51A71B}"/>
              </a:ext>
            </a:extLst>
          </p:cNvPr>
          <p:cNvPicPr>
            <a:picLocks noChangeAspect="1"/>
          </p:cNvPicPr>
          <p:nvPr/>
        </p:nvPicPr>
        <p:blipFill>
          <a:blip r:embed="rId5"/>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86C4C5A2-60CB-352C-AC5F-43CE550E36D1}"/>
              </a:ext>
            </a:extLst>
          </p:cNvPr>
          <p:cNvSpPr txBox="1"/>
          <p:nvPr/>
        </p:nvSpPr>
        <p:spPr>
          <a:xfrm>
            <a:off x="3236417" y="1214303"/>
            <a:ext cx="10662768" cy="646331"/>
          </a:xfrm>
          <a:prstGeom prst="rect">
            <a:avLst/>
          </a:prstGeom>
          <a:noFill/>
        </p:spPr>
        <p:txBody>
          <a:bodyPr wrap="square" rtlCol="0">
            <a:spAutoFit/>
          </a:bodyPr>
          <a:lstStyle/>
          <a:p>
            <a:r>
              <a:rPr lang="el-GR" sz="3600" b="1" dirty="0">
                <a:solidFill>
                  <a:srgbClr val="FFCC00"/>
                </a:solidFill>
                <a:latin typeface="Arial" panose="020B0604020202020204" pitchFamily="34" charset="0"/>
                <a:cs typeface="Arial" panose="020B0604020202020204" pitchFamily="34" charset="0"/>
              </a:rPr>
              <a:t>Επιλογή &amp; Έγκριση</a:t>
            </a:r>
            <a:endParaRPr lang="el-GR" sz="4000" b="1" dirty="0">
              <a:solidFill>
                <a:srgbClr val="FF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56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0" y="503103"/>
            <a:ext cx="13053425"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Διαχείρισης Δελτίου</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21" name="Εικόνα 20">
            <a:hlinkClick r:id="rId3" action="ppaction://hlinksldjump"/>
            <a:extLst>
              <a:ext uri="{FF2B5EF4-FFF2-40B4-BE49-F238E27FC236}">
                <a16:creationId xmlns:a16="http://schemas.microsoft.com/office/drawing/2014/main" id="{800B075A-72A6-63F9-DF73-600E8A51A71B}"/>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2" name="TextBox 31">
            <a:extLst>
              <a:ext uri="{FF2B5EF4-FFF2-40B4-BE49-F238E27FC236}">
                <a16:creationId xmlns:a16="http://schemas.microsoft.com/office/drawing/2014/main" id="{F77C07F0-71E7-FF3D-2358-81EC90DDC7B3}"/>
              </a:ext>
            </a:extLst>
          </p:cNvPr>
          <p:cNvSpPr txBox="1"/>
          <p:nvPr/>
        </p:nvSpPr>
        <p:spPr>
          <a:xfrm>
            <a:off x="3236417" y="1214303"/>
            <a:ext cx="10662768" cy="646331"/>
          </a:xfrm>
          <a:prstGeom prst="rect">
            <a:avLst/>
          </a:prstGeom>
          <a:noFill/>
        </p:spPr>
        <p:txBody>
          <a:bodyPr wrap="square" rtlCol="0">
            <a:spAutoFit/>
          </a:bodyPr>
          <a:lstStyle/>
          <a:p>
            <a:r>
              <a:rPr lang="el-GR" sz="3600" b="1" dirty="0">
                <a:solidFill>
                  <a:srgbClr val="FFCC00"/>
                </a:solidFill>
                <a:latin typeface="Arial" panose="020B0604020202020204" pitchFamily="34" charset="0"/>
                <a:cs typeface="Arial" panose="020B0604020202020204" pitchFamily="34" charset="0"/>
              </a:rPr>
              <a:t>Παρακολούθηση</a:t>
            </a:r>
            <a:endParaRPr lang="el-GR" sz="4000" b="1" dirty="0">
              <a:solidFill>
                <a:srgbClr val="FFCC00"/>
              </a:solidFill>
              <a:latin typeface="Arial" panose="020B0604020202020204" pitchFamily="34" charset="0"/>
              <a:cs typeface="Arial" panose="020B0604020202020204" pitchFamily="34" charset="0"/>
            </a:endParaRPr>
          </a:p>
        </p:txBody>
      </p:sp>
      <p:grpSp>
        <p:nvGrpSpPr>
          <p:cNvPr id="43" name="Ομάδα 42">
            <a:extLst>
              <a:ext uri="{FF2B5EF4-FFF2-40B4-BE49-F238E27FC236}">
                <a16:creationId xmlns:a16="http://schemas.microsoft.com/office/drawing/2014/main" id="{6D83A44E-3B07-8D7F-CA00-54FF1382CCAC}"/>
              </a:ext>
            </a:extLst>
          </p:cNvPr>
          <p:cNvGrpSpPr/>
          <p:nvPr/>
        </p:nvGrpSpPr>
        <p:grpSpPr>
          <a:xfrm>
            <a:off x="895809" y="2743200"/>
            <a:ext cx="18850297" cy="6247923"/>
            <a:chOff x="895809" y="2743200"/>
            <a:chExt cx="18850297" cy="6247923"/>
          </a:xfrm>
        </p:grpSpPr>
        <p:grpSp>
          <p:nvGrpSpPr>
            <p:cNvPr id="42" name="Ομάδα 41">
              <a:extLst>
                <a:ext uri="{FF2B5EF4-FFF2-40B4-BE49-F238E27FC236}">
                  <a16:creationId xmlns:a16="http://schemas.microsoft.com/office/drawing/2014/main" id="{FAEB0152-2312-FA94-CC54-2BB489F11E81}"/>
                </a:ext>
              </a:extLst>
            </p:cNvPr>
            <p:cNvGrpSpPr/>
            <p:nvPr/>
          </p:nvGrpSpPr>
          <p:grpSpPr>
            <a:xfrm>
              <a:off x="978682" y="2743200"/>
              <a:ext cx="18767424" cy="6075680"/>
              <a:chOff x="978682" y="2743200"/>
              <a:chExt cx="18767424" cy="6075680"/>
            </a:xfrm>
          </p:grpSpPr>
          <p:grpSp>
            <p:nvGrpSpPr>
              <p:cNvPr id="38" name="Ομάδα 37">
                <a:extLst>
                  <a:ext uri="{FF2B5EF4-FFF2-40B4-BE49-F238E27FC236}">
                    <a16:creationId xmlns:a16="http://schemas.microsoft.com/office/drawing/2014/main" id="{8F69BAF5-7121-C332-9CFF-5101A76A1720}"/>
                  </a:ext>
                </a:extLst>
              </p:cNvPr>
              <p:cNvGrpSpPr/>
              <p:nvPr/>
            </p:nvGrpSpPr>
            <p:grpSpPr>
              <a:xfrm>
                <a:off x="978682" y="2743200"/>
                <a:ext cx="18767424" cy="6075680"/>
                <a:chOff x="978682" y="2743200"/>
                <a:chExt cx="18767424" cy="6075680"/>
              </a:xfrm>
            </p:grpSpPr>
            <p:pic>
              <p:nvPicPr>
                <p:cNvPr id="31" name="Εικόνα 30">
                  <a:extLst>
                    <a:ext uri="{FF2B5EF4-FFF2-40B4-BE49-F238E27FC236}">
                      <a16:creationId xmlns:a16="http://schemas.microsoft.com/office/drawing/2014/main" id="{810D1526-D492-1AC7-DA0B-DE6B99999218}"/>
                    </a:ext>
                  </a:extLst>
                </p:cNvPr>
                <p:cNvPicPr>
                  <a:picLocks noChangeAspect="1"/>
                </p:cNvPicPr>
                <p:nvPr/>
              </p:nvPicPr>
              <p:blipFill>
                <a:blip r:embed="rId5"/>
                <a:stretch>
                  <a:fillRect/>
                </a:stretch>
              </p:blipFill>
              <p:spPr>
                <a:xfrm>
                  <a:off x="978682" y="2743200"/>
                  <a:ext cx="18767424" cy="6075680"/>
                </a:xfrm>
                <a:prstGeom prst="rect">
                  <a:avLst/>
                </a:prstGeom>
                <a:effectLst>
                  <a:glow rad="228600">
                    <a:schemeClr val="bg1">
                      <a:alpha val="40000"/>
                    </a:schemeClr>
                  </a:glow>
                  <a:softEdge rad="127000"/>
                </a:effectLst>
              </p:spPr>
            </p:pic>
            <p:sp>
              <p:nvSpPr>
                <p:cNvPr id="33" name="Ορθογώνιο: Στρογγύλεμα γωνιών 32">
                  <a:extLst>
                    <a:ext uri="{FF2B5EF4-FFF2-40B4-BE49-F238E27FC236}">
                      <a16:creationId xmlns:a16="http://schemas.microsoft.com/office/drawing/2014/main" id="{47C56166-5E86-B8B8-5983-BC878ACF31B9}"/>
                    </a:ext>
                  </a:extLst>
                </p:cNvPr>
                <p:cNvSpPr/>
                <p:nvPr/>
              </p:nvSpPr>
              <p:spPr>
                <a:xfrm>
                  <a:off x="16029061" y="2880978"/>
                  <a:ext cx="2107785" cy="319217"/>
                </a:xfrm>
                <a:prstGeom prst="roundRect">
                  <a:avLst/>
                </a:prstGeom>
                <a:gradFill flip="none" rotWithShape="1">
                  <a:gsLst>
                    <a:gs pos="0">
                      <a:srgbClr val="DAD9D0">
                        <a:shade val="30000"/>
                        <a:satMod val="115000"/>
                      </a:srgbClr>
                    </a:gs>
                    <a:gs pos="50000">
                      <a:srgbClr val="DAD9D0">
                        <a:shade val="67500"/>
                        <a:satMod val="115000"/>
                      </a:srgbClr>
                    </a:gs>
                    <a:gs pos="100000">
                      <a:srgbClr val="DAD9D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40" name="Ευθεία γραμμή σύνδεσης 39">
                <a:extLst>
                  <a:ext uri="{FF2B5EF4-FFF2-40B4-BE49-F238E27FC236}">
                    <a16:creationId xmlns:a16="http://schemas.microsoft.com/office/drawing/2014/main" id="{6DC80832-7294-0CDA-29FA-266CDE2A4A3F}"/>
                  </a:ext>
                </a:extLst>
              </p:cNvPr>
              <p:cNvCxnSpPr/>
              <p:nvPr/>
            </p:nvCxnSpPr>
            <p:spPr>
              <a:xfrm>
                <a:off x="2946031" y="6543040"/>
                <a:ext cx="24010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Ορθογώνιο: Στρογγύλεμα γωνιών 40">
              <a:extLst>
                <a:ext uri="{FF2B5EF4-FFF2-40B4-BE49-F238E27FC236}">
                  <a16:creationId xmlns:a16="http://schemas.microsoft.com/office/drawing/2014/main" id="{7AB2ECB3-B5EB-AAFD-B90A-1E4DD8DA4BDE}"/>
                </a:ext>
              </a:extLst>
            </p:cNvPr>
            <p:cNvSpPr/>
            <p:nvPr/>
          </p:nvSpPr>
          <p:spPr>
            <a:xfrm>
              <a:off x="895809" y="4604826"/>
              <a:ext cx="4637595" cy="43862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6340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0" y="503103"/>
            <a:ext cx="13053425"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Διαχείρισης Δελτίου</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21" name="Εικόνα 20">
            <a:hlinkClick r:id="rId3" action="ppaction://hlinksldjump"/>
            <a:extLst>
              <a:ext uri="{FF2B5EF4-FFF2-40B4-BE49-F238E27FC236}">
                <a16:creationId xmlns:a16="http://schemas.microsoft.com/office/drawing/2014/main" id="{800B075A-72A6-63F9-DF73-600E8A51A71B}"/>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2" name="TextBox 31">
            <a:extLst>
              <a:ext uri="{FF2B5EF4-FFF2-40B4-BE49-F238E27FC236}">
                <a16:creationId xmlns:a16="http://schemas.microsoft.com/office/drawing/2014/main" id="{F77C07F0-71E7-FF3D-2358-81EC90DDC7B3}"/>
              </a:ext>
            </a:extLst>
          </p:cNvPr>
          <p:cNvSpPr txBox="1"/>
          <p:nvPr/>
        </p:nvSpPr>
        <p:spPr>
          <a:xfrm>
            <a:off x="3236417" y="1214303"/>
            <a:ext cx="10662768" cy="646331"/>
          </a:xfrm>
          <a:prstGeom prst="rect">
            <a:avLst/>
          </a:prstGeom>
          <a:noFill/>
        </p:spPr>
        <p:txBody>
          <a:bodyPr wrap="square" rtlCol="0">
            <a:spAutoFit/>
          </a:bodyPr>
          <a:lstStyle/>
          <a:p>
            <a:r>
              <a:rPr lang="el-GR" sz="3600" b="1" dirty="0">
                <a:solidFill>
                  <a:srgbClr val="FFCC00"/>
                </a:solidFill>
                <a:latin typeface="Arial" panose="020B0604020202020204" pitchFamily="34" charset="0"/>
                <a:cs typeface="Arial" panose="020B0604020202020204" pitchFamily="34" charset="0"/>
              </a:rPr>
              <a:t>Βοηθητικές Εργασίες</a:t>
            </a:r>
            <a:endParaRPr lang="el-GR" sz="4000" b="1" dirty="0">
              <a:solidFill>
                <a:srgbClr val="FFCC00"/>
              </a:solidFill>
              <a:latin typeface="Arial" panose="020B0604020202020204" pitchFamily="34" charset="0"/>
              <a:cs typeface="Arial" panose="020B0604020202020204" pitchFamily="34" charset="0"/>
            </a:endParaRPr>
          </a:p>
        </p:txBody>
      </p:sp>
      <p:grpSp>
        <p:nvGrpSpPr>
          <p:cNvPr id="9" name="Ομάδα 8">
            <a:extLst>
              <a:ext uri="{FF2B5EF4-FFF2-40B4-BE49-F238E27FC236}">
                <a16:creationId xmlns:a16="http://schemas.microsoft.com/office/drawing/2014/main" id="{9645DC80-2033-1B5C-307E-143148F3002F}"/>
              </a:ext>
            </a:extLst>
          </p:cNvPr>
          <p:cNvGrpSpPr/>
          <p:nvPr/>
        </p:nvGrpSpPr>
        <p:grpSpPr>
          <a:xfrm>
            <a:off x="1930802" y="2375618"/>
            <a:ext cx="16242497" cy="7975433"/>
            <a:chOff x="1930802" y="2375618"/>
            <a:chExt cx="16242497" cy="7975433"/>
          </a:xfrm>
        </p:grpSpPr>
        <p:pic>
          <p:nvPicPr>
            <p:cNvPr id="7" name="Εικόνα 6">
              <a:extLst>
                <a:ext uri="{FF2B5EF4-FFF2-40B4-BE49-F238E27FC236}">
                  <a16:creationId xmlns:a16="http://schemas.microsoft.com/office/drawing/2014/main" id="{BF26A67F-13F6-77AB-EF14-A0B2E46E32DD}"/>
                </a:ext>
              </a:extLst>
            </p:cNvPr>
            <p:cNvPicPr>
              <a:picLocks noChangeAspect="1"/>
            </p:cNvPicPr>
            <p:nvPr/>
          </p:nvPicPr>
          <p:blipFill>
            <a:blip r:embed="rId5"/>
            <a:stretch>
              <a:fillRect/>
            </a:stretch>
          </p:blipFill>
          <p:spPr>
            <a:xfrm>
              <a:off x="1930802" y="2375618"/>
              <a:ext cx="16242497" cy="7975433"/>
            </a:xfrm>
            <a:prstGeom prst="rect">
              <a:avLst/>
            </a:prstGeom>
            <a:effectLst>
              <a:glow rad="228600">
                <a:schemeClr val="bg1">
                  <a:alpha val="40000"/>
                </a:schemeClr>
              </a:glow>
              <a:softEdge rad="127000"/>
            </a:effectLst>
          </p:spPr>
        </p:pic>
        <p:sp>
          <p:nvSpPr>
            <p:cNvPr id="8" name="Ορθογώνιο: Στρογγύλεμα γωνιών 7">
              <a:extLst>
                <a:ext uri="{FF2B5EF4-FFF2-40B4-BE49-F238E27FC236}">
                  <a16:creationId xmlns:a16="http://schemas.microsoft.com/office/drawing/2014/main" id="{476106A5-B84D-F38D-92F3-38ABC10CCE2B}"/>
                </a:ext>
              </a:extLst>
            </p:cNvPr>
            <p:cNvSpPr/>
            <p:nvPr/>
          </p:nvSpPr>
          <p:spPr>
            <a:xfrm>
              <a:off x="3811089" y="4203877"/>
              <a:ext cx="1966794" cy="7889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257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Αναζήτησης Δελτίων   1/4</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7" name="Εικόνα 6">
            <a:extLst>
              <a:ext uri="{FF2B5EF4-FFF2-40B4-BE49-F238E27FC236}">
                <a16:creationId xmlns:a16="http://schemas.microsoft.com/office/drawing/2014/main" id="{1510747F-9005-D64D-1AA6-F0F1CF8C0341}"/>
              </a:ext>
            </a:extLst>
          </p:cNvPr>
          <p:cNvPicPr>
            <a:picLocks noChangeAspect="1"/>
          </p:cNvPicPr>
          <p:nvPr/>
        </p:nvPicPr>
        <p:blipFill>
          <a:blip r:embed="rId3"/>
          <a:stretch>
            <a:fillRect/>
          </a:stretch>
        </p:blipFill>
        <p:spPr>
          <a:xfrm>
            <a:off x="3954576" y="2286317"/>
            <a:ext cx="13927494" cy="4648849"/>
          </a:xfrm>
          <a:prstGeom prst="rect">
            <a:avLst/>
          </a:prstGeom>
          <a:effectLst>
            <a:softEdge rad="127000"/>
          </a:effectLst>
        </p:spPr>
      </p:pic>
      <p:grpSp>
        <p:nvGrpSpPr>
          <p:cNvPr id="56" name="Ομάδα 55">
            <a:extLst>
              <a:ext uri="{FF2B5EF4-FFF2-40B4-BE49-F238E27FC236}">
                <a16:creationId xmlns:a16="http://schemas.microsoft.com/office/drawing/2014/main" id="{2F067B60-76A1-1BA6-55CA-B7DF896AFE4C}"/>
              </a:ext>
            </a:extLst>
          </p:cNvPr>
          <p:cNvGrpSpPr/>
          <p:nvPr/>
        </p:nvGrpSpPr>
        <p:grpSpPr>
          <a:xfrm>
            <a:off x="1720705" y="2713461"/>
            <a:ext cx="16161365" cy="4902426"/>
            <a:chOff x="1720705" y="2713461"/>
            <a:chExt cx="16161365" cy="4902426"/>
          </a:xfrm>
        </p:grpSpPr>
        <p:grpSp>
          <p:nvGrpSpPr>
            <p:cNvPr id="22" name="Ομάδα 21">
              <a:extLst>
                <a:ext uri="{FF2B5EF4-FFF2-40B4-BE49-F238E27FC236}">
                  <a16:creationId xmlns:a16="http://schemas.microsoft.com/office/drawing/2014/main" id="{3DB96AE4-98BB-8FC6-D540-BEA67FE7CC12}"/>
                </a:ext>
              </a:extLst>
            </p:cNvPr>
            <p:cNvGrpSpPr/>
            <p:nvPr/>
          </p:nvGrpSpPr>
          <p:grpSpPr>
            <a:xfrm>
              <a:off x="3323400" y="2713461"/>
              <a:ext cx="14558670" cy="671795"/>
              <a:chOff x="3323400" y="2745173"/>
              <a:chExt cx="14558670" cy="671795"/>
            </a:xfrm>
          </p:grpSpPr>
          <p:sp>
            <p:nvSpPr>
              <p:cNvPr id="8" name="Ορθογώνιο: Στρογγύλεμα γωνιών 7">
                <a:extLst>
                  <a:ext uri="{FF2B5EF4-FFF2-40B4-BE49-F238E27FC236}">
                    <a16:creationId xmlns:a16="http://schemas.microsoft.com/office/drawing/2014/main" id="{7BEC20EE-AD87-6089-84EC-8D0FF3FD6FAB}"/>
                  </a:ext>
                </a:extLst>
              </p:cNvPr>
              <p:cNvSpPr/>
              <p:nvPr/>
            </p:nvSpPr>
            <p:spPr>
              <a:xfrm>
                <a:off x="3954576" y="2745173"/>
                <a:ext cx="13927494" cy="67179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5EC7CCDD-9CDB-1397-1441-7F79CA8DD23F}"/>
                  </a:ext>
                </a:extLst>
              </p:cNvPr>
              <p:cNvSpPr>
                <a:spLocks noChangeAspect="1"/>
              </p:cNvSpPr>
              <p:nvPr/>
            </p:nvSpPr>
            <p:spPr>
              <a:xfrm>
                <a:off x="3323400" y="2811070"/>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grpSp>
        <p:grpSp>
          <p:nvGrpSpPr>
            <p:cNvPr id="49" name="Ομάδα 48">
              <a:extLst>
                <a:ext uri="{FF2B5EF4-FFF2-40B4-BE49-F238E27FC236}">
                  <a16:creationId xmlns:a16="http://schemas.microsoft.com/office/drawing/2014/main" id="{66CDE48C-8630-A9ED-BF9A-09A8E6A2AC86}"/>
                </a:ext>
              </a:extLst>
            </p:cNvPr>
            <p:cNvGrpSpPr/>
            <p:nvPr/>
          </p:nvGrpSpPr>
          <p:grpSpPr>
            <a:xfrm>
              <a:off x="1720705" y="6857420"/>
              <a:ext cx="14756726" cy="758467"/>
              <a:chOff x="2185150" y="6969330"/>
              <a:chExt cx="14756726" cy="758467"/>
            </a:xfrm>
          </p:grpSpPr>
          <p:sp>
            <p:nvSpPr>
              <p:cNvPr id="38" name="Ορθογώνιο: Στρογγύλεμα γωνιών 37">
                <a:extLst>
                  <a:ext uri="{FF2B5EF4-FFF2-40B4-BE49-F238E27FC236}">
                    <a16:creationId xmlns:a16="http://schemas.microsoft.com/office/drawing/2014/main" id="{21DE20F4-D46B-AF13-569B-BF3AE236B3AB}"/>
                  </a:ext>
                </a:extLst>
              </p:cNvPr>
              <p:cNvSpPr/>
              <p:nvPr/>
            </p:nvSpPr>
            <p:spPr>
              <a:xfrm>
                <a:off x="2529835" y="7103316"/>
                <a:ext cx="14180796" cy="62448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9" name="Ομάδα 28">
                <a:extLst>
                  <a:ext uri="{FF2B5EF4-FFF2-40B4-BE49-F238E27FC236}">
                    <a16:creationId xmlns:a16="http://schemas.microsoft.com/office/drawing/2014/main" id="{52F1FB93-953D-7013-4D90-ED44D571DBD7}"/>
                  </a:ext>
                </a:extLst>
              </p:cNvPr>
              <p:cNvGrpSpPr/>
              <p:nvPr/>
            </p:nvGrpSpPr>
            <p:grpSpPr>
              <a:xfrm>
                <a:off x="2185150" y="6969330"/>
                <a:ext cx="14756726" cy="704612"/>
                <a:chOff x="3041470" y="7418281"/>
                <a:chExt cx="14756726" cy="704612"/>
              </a:xfrm>
            </p:grpSpPr>
            <p:sp>
              <p:nvSpPr>
                <p:cNvPr id="27" name="Οβάλ 26">
                  <a:extLst>
                    <a:ext uri="{FF2B5EF4-FFF2-40B4-BE49-F238E27FC236}">
                      <a16:creationId xmlns:a16="http://schemas.microsoft.com/office/drawing/2014/main" id="{DFDDB4A9-103D-4D5C-A7D1-C93E0074F6C4}"/>
                    </a:ext>
                  </a:extLst>
                </p:cNvPr>
                <p:cNvSpPr>
                  <a:spLocks noChangeAspect="1"/>
                </p:cNvSpPr>
                <p:nvPr/>
              </p:nvSpPr>
              <p:spPr>
                <a:xfrm>
                  <a:off x="3041470" y="7418281"/>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sp>
              <p:nvSpPr>
                <p:cNvPr id="28" name="TextBox 27">
                  <a:extLst>
                    <a:ext uri="{FF2B5EF4-FFF2-40B4-BE49-F238E27FC236}">
                      <a16:creationId xmlns:a16="http://schemas.microsoft.com/office/drawing/2014/main" id="{D3DF1055-02C5-65D2-FE46-2BFB7D51A22C}"/>
                    </a:ext>
                  </a:extLst>
                </p:cNvPr>
                <p:cNvSpPr txBox="1"/>
                <p:nvPr/>
              </p:nvSpPr>
              <p:spPr>
                <a:xfrm>
                  <a:off x="3647505" y="7518560"/>
                  <a:ext cx="14150691" cy="604333"/>
                </a:xfrm>
                <a:prstGeom prst="rect">
                  <a:avLst/>
                </a:prstGeom>
                <a:noFill/>
              </p:spPr>
              <p:txBody>
                <a:bodyPr wrap="square">
                  <a:spAutoFit/>
                </a:bodyPr>
                <a:lstStyle/>
                <a:p>
                  <a:pPr>
                    <a:lnSpc>
                      <a:spcPct val="130000"/>
                    </a:lnSpc>
                    <a:spcBef>
                      <a:spcPts val="600"/>
                    </a:spcBef>
                    <a:spcAft>
                      <a:spcPts val="600"/>
                    </a:spcAft>
                  </a:pPr>
                  <a:r>
                    <a:rPr lang="el-GR" sz="2800" dirty="0">
                      <a:latin typeface="Arial Black" panose="020B0A04020102020204" pitchFamily="34" charset="0"/>
                      <a:cs typeface="Arial" panose="020B0604020202020204" pitchFamily="34" charset="0"/>
                    </a:rPr>
                    <a:t>Βασικά Κριτήρια </a:t>
                  </a:r>
                  <a:r>
                    <a:rPr lang="el-GR" sz="2800" dirty="0">
                      <a:latin typeface="Arial" panose="020B0604020202020204" pitchFamily="34" charset="0"/>
                      <a:cs typeface="Arial" panose="020B0604020202020204" pitchFamily="34" charset="0"/>
                    </a:rPr>
                    <a:t>αναζήτησης</a:t>
                  </a:r>
                  <a:r>
                    <a:rPr lang="el-GR" sz="2800" dirty="0">
                      <a:latin typeface="Arial Black" panose="020B0A040201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που είναι πάντα ορατά</a:t>
                  </a:r>
                </a:p>
              </p:txBody>
            </p:sp>
          </p:grpSp>
        </p:grpSp>
      </p:grpSp>
      <p:grpSp>
        <p:nvGrpSpPr>
          <p:cNvPr id="57" name="Ομάδα 56">
            <a:extLst>
              <a:ext uri="{FF2B5EF4-FFF2-40B4-BE49-F238E27FC236}">
                <a16:creationId xmlns:a16="http://schemas.microsoft.com/office/drawing/2014/main" id="{4D68EDA6-6C34-8239-DA27-321E89E94614}"/>
              </a:ext>
            </a:extLst>
          </p:cNvPr>
          <p:cNvGrpSpPr/>
          <p:nvPr/>
        </p:nvGrpSpPr>
        <p:grpSpPr>
          <a:xfrm>
            <a:off x="1463637" y="3876976"/>
            <a:ext cx="16418433" cy="4536498"/>
            <a:chOff x="1463637" y="3876976"/>
            <a:chExt cx="16418433" cy="4536498"/>
          </a:xfrm>
        </p:grpSpPr>
        <p:grpSp>
          <p:nvGrpSpPr>
            <p:cNvPr id="23" name="Ομάδα 22">
              <a:extLst>
                <a:ext uri="{FF2B5EF4-FFF2-40B4-BE49-F238E27FC236}">
                  <a16:creationId xmlns:a16="http://schemas.microsoft.com/office/drawing/2014/main" id="{5DCB864D-1A6E-E400-EE12-3577BFAD81FE}"/>
                </a:ext>
              </a:extLst>
            </p:cNvPr>
            <p:cNvGrpSpPr/>
            <p:nvPr/>
          </p:nvGrpSpPr>
          <p:grpSpPr>
            <a:xfrm>
              <a:off x="3323400" y="3876976"/>
              <a:ext cx="14558670" cy="1537370"/>
              <a:chOff x="3323400" y="3861199"/>
              <a:chExt cx="14558670" cy="1537370"/>
            </a:xfrm>
          </p:grpSpPr>
          <p:sp>
            <p:nvSpPr>
              <p:cNvPr id="10" name="Ορθογώνιο: Στρογγύλεμα γωνιών 9">
                <a:extLst>
                  <a:ext uri="{FF2B5EF4-FFF2-40B4-BE49-F238E27FC236}">
                    <a16:creationId xmlns:a16="http://schemas.microsoft.com/office/drawing/2014/main" id="{B66F64C4-4559-410E-D81F-9CCEFDEF4B2C}"/>
                  </a:ext>
                </a:extLst>
              </p:cNvPr>
              <p:cNvSpPr/>
              <p:nvPr/>
            </p:nvSpPr>
            <p:spPr>
              <a:xfrm>
                <a:off x="3954576" y="3861199"/>
                <a:ext cx="13927494" cy="15373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βάλ 18">
                <a:extLst>
                  <a:ext uri="{FF2B5EF4-FFF2-40B4-BE49-F238E27FC236}">
                    <a16:creationId xmlns:a16="http://schemas.microsoft.com/office/drawing/2014/main" id="{D2BCBCCE-4FB3-C605-5F68-25B60012666B}"/>
                  </a:ext>
                </a:extLst>
              </p:cNvPr>
              <p:cNvSpPr>
                <a:spLocks noChangeAspect="1"/>
              </p:cNvSpPr>
              <p:nvPr/>
            </p:nvSpPr>
            <p:spPr>
              <a:xfrm>
                <a:off x="3323400" y="3931118"/>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2</a:t>
                </a:r>
              </a:p>
            </p:txBody>
          </p:sp>
        </p:grpSp>
        <p:grpSp>
          <p:nvGrpSpPr>
            <p:cNvPr id="50" name="Ομάδα 49">
              <a:extLst>
                <a:ext uri="{FF2B5EF4-FFF2-40B4-BE49-F238E27FC236}">
                  <a16:creationId xmlns:a16="http://schemas.microsoft.com/office/drawing/2014/main" id="{627FCAA4-263D-133D-3849-92523E1E62A9}"/>
                </a:ext>
              </a:extLst>
            </p:cNvPr>
            <p:cNvGrpSpPr/>
            <p:nvPr/>
          </p:nvGrpSpPr>
          <p:grpSpPr>
            <a:xfrm>
              <a:off x="1463637" y="7692804"/>
              <a:ext cx="14736483" cy="720670"/>
              <a:chOff x="1856384" y="7884578"/>
              <a:chExt cx="14736483" cy="720670"/>
            </a:xfrm>
          </p:grpSpPr>
          <p:sp>
            <p:nvSpPr>
              <p:cNvPr id="40" name="Ορθογώνιο: Στρογγύλεμα γωνιών 39">
                <a:extLst>
                  <a:ext uri="{FF2B5EF4-FFF2-40B4-BE49-F238E27FC236}">
                    <a16:creationId xmlns:a16="http://schemas.microsoft.com/office/drawing/2014/main" id="{54413B5F-CEF9-FB27-41B9-A31E9DF98C04}"/>
                  </a:ext>
                </a:extLst>
              </p:cNvPr>
              <p:cNvSpPr/>
              <p:nvPr/>
            </p:nvSpPr>
            <p:spPr>
              <a:xfrm>
                <a:off x="2301407" y="7980767"/>
                <a:ext cx="14291460" cy="62448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0" name="Ομάδα 29">
                <a:extLst>
                  <a:ext uri="{FF2B5EF4-FFF2-40B4-BE49-F238E27FC236}">
                    <a16:creationId xmlns:a16="http://schemas.microsoft.com/office/drawing/2014/main" id="{BF3F3FA7-AE0F-9966-D22A-787EFA50AE04}"/>
                  </a:ext>
                </a:extLst>
              </p:cNvPr>
              <p:cNvGrpSpPr/>
              <p:nvPr/>
            </p:nvGrpSpPr>
            <p:grpSpPr>
              <a:xfrm>
                <a:off x="1856384" y="7884578"/>
                <a:ext cx="14729978" cy="624899"/>
                <a:chOff x="3041470" y="7418281"/>
                <a:chExt cx="14729978" cy="624899"/>
              </a:xfrm>
            </p:grpSpPr>
            <p:sp>
              <p:nvSpPr>
                <p:cNvPr id="31" name="Οβάλ 30">
                  <a:extLst>
                    <a:ext uri="{FF2B5EF4-FFF2-40B4-BE49-F238E27FC236}">
                      <a16:creationId xmlns:a16="http://schemas.microsoft.com/office/drawing/2014/main" id="{EB43D2E8-C4AE-3A18-E7D9-A758B33651E1}"/>
                    </a:ext>
                  </a:extLst>
                </p:cNvPr>
                <p:cNvSpPr>
                  <a:spLocks noChangeAspect="1"/>
                </p:cNvSpPr>
                <p:nvPr/>
              </p:nvSpPr>
              <p:spPr>
                <a:xfrm>
                  <a:off x="3041470" y="7418281"/>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2</a:t>
                  </a:r>
                </a:p>
              </p:txBody>
            </p:sp>
            <p:sp>
              <p:nvSpPr>
                <p:cNvPr id="32" name="TextBox 31">
                  <a:extLst>
                    <a:ext uri="{FF2B5EF4-FFF2-40B4-BE49-F238E27FC236}">
                      <a16:creationId xmlns:a16="http://schemas.microsoft.com/office/drawing/2014/main" id="{2A2EF393-554A-910E-4E2A-70A4D25BFE76}"/>
                    </a:ext>
                  </a:extLst>
                </p:cNvPr>
                <p:cNvSpPr txBox="1"/>
                <p:nvPr/>
              </p:nvSpPr>
              <p:spPr>
                <a:xfrm>
                  <a:off x="3620757" y="7438847"/>
                  <a:ext cx="14150691" cy="604333"/>
                </a:xfrm>
                <a:prstGeom prst="rect">
                  <a:avLst/>
                </a:prstGeom>
                <a:noFill/>
              </p:spPr>
              <p:txBody>
                <a:bodyPr wrap="square">
                  <a:spAutoFit/>
                </a:bodyPr>
                <a:lstStyle/>
                <a:p>
                  <a:pPr>
                    <a:lnSpc>
                      <a:spcPct val="130000"/>
                    </a:lnSpc>
                    <a:spcBef>
                      <a:spcPts val="600"/>
                    </a:spcBef>
                    <a:spcAft>
                      <a:spcPts val="600"/>
                    </a:spcAft>
                  </a:pPr>
                  <a:r>
                    <a:rPr lang="el-GR" sz="2800" dirty="0">
                      <a:latin typeface="Arial Black" panose="020B0A04020102020204" pitchFamily="34" charset="0"/>
                      <a:cs typeface="Arial" panose="020B0604020202020204" pitchFamily="34" charset="0"/>
                    </a:rPr>
                    <a:t>Επιπλέον Κριτήρια </a:t>
                  </a:r>
                  <a:r>
                    <a:rPr lang="el-GR" sz="2800" dirty="0">
                      <a:latin typeface="Arial" panose="020B0604020202020204" pitchFamily="34" charset="0"/>
                      <a:cs typeface="Arial" panose="020B0604020202020204" pitchFamily="34" charset="0"/>
                    </a:rPr>
                    <a:t>αναζήτησης που εμφανίζονται με ανάπτυξη της σχετικής επιλογής</a:t>
                  </a:r>
                </a:p>
              </p:txBody>
            </p:sp>
          </p:grpSp>
        </p:grpSp>
      </p:grpSp>
      <p:grpSp>
        <p:nvGrpSpPr>
          <p:cNvPr id="58" name="Ομάδα 57">
            <a:extLst>
              <a:ext uri="{FF2B5EF4-FFF2-40B4-BE49-F238E27FC236}">
                <a16:creationId xmlns:a16="http://schemas.microsoft.com/office/drawing/2014/main" id="{96815603-377C-EA3F-61CF-AB0A14C6BFD0}"/>
              </a:ext>
            </a:extLst>
          </p:cNvPr>
          <p:cNvGrpSpPr/>
          <p:nvPr/>
        </p:nvGrpSpPr>
        <p:grpSpPr>
          <a:xfrm>
            <a:off x="1225123" y="5331183"/>
            <a:ext cx="14657547" cy="4543234"/>
            <a:chOff x="1225123" y="5331183"/>
            <a:chExt cx="14657547" cy="4543234"/>
          </a:xfrm>
        </p:grpSpPr>
        <p:grpSp>
          <p:nvGrpSpPr>
            <p:cNvPr id="24" name="Ομάδα 23">
              <a:extLst>
                <a:ext uri="{FF2B5EF4-FFF2-40B4-BE49-F238E27FC236}">
                  <a16:creationId xmlns:a16="http://schemas.microsoft.com/office/drawing/2014/main" id="{1A506520-C898-662A-374E-FAE43F7342DE}"/>
                </a:ext>
              </a:extLst>
            </p:cNvPr>
            <p:cNvGrpSpPr/>
            <p:nvPr/>
          </p:nvGrpSpPr>
          <p:grpSpPr>
            <a:xfrm>
              <a:off x="8287744" y="5331183"/>
              <a:ext cx="4549950" cy="540000"/>
              <a:chOff x="8287744" y="5331183"/>
              <a:chExt cx="4549950" cy="540000"/>
            </a:xfrm>
          </p:grpSpPr>
          <p:sp>
            <p:nvSpPr>
              <p:cNvPr id="11" name="Ορθογώνιο: Στρογγύλεμα γωνιών 10">
                <a:extLst>
                  <a:ext uri="{FF2B5EF4-FFF2-40B4-BE49-F238E27FC236}">
                    <a16:creationId xmlns:a16="http://schemas.microsoft.com/office/drawing/2014/main" id="{C5E8C7E3-61AA-65D5-2760-F09D1595A8F7}"/>
                  </a:ext>
                </a:extLst>
              </p:cNvPr>
              <p:cNvSpPr/>
              <p:nvPr/>
            </p:nvSpPr>
            <p:spPr>
              <a:xfrm>
                <a:off x="8958281" y="5496114"/>
                <a:ext cx="3879413" cy="37367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βάλ 19">
                <a:extLst>
                  <a:ext uri="{FF2B5EF4-FFF2-40B4-BE49-F238E27FC236}">
                    <a16:creationId xmlns:a16="http://schemas.microsoft.com/office/drawing/2014/main" id="{8545B681-D546-3BA4-63A1-54E2CE68F755}"/>
                  </a:ext>
                </a:extLst>
              </p:cNvPr>
              <p:cNvSpPr>
                <a:spLocks noChangeAspect="1"/>
              </p:cNvSpPr>
              <p:nvPr/>
            </p:nvSpPr>
            <p:spPr>
              <a:xfrm>
                <a:off x="8287744" y="5331183"/>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3</a:t>
                </a:r>
              </a:p>
            </p:txBody>
          </p:sp>
        </p:grpSp>
        <p:grpSp>
          <p:nvGrpSpPr>
            <p:cNvPr id="53" name="Ομάδα 52">
              <a:extLst>
                <a:ext uri="{FF2B5EF4-FFF2-40B4-BE49-F238E27FC236}">
                  <a16:creationId xmlns:a16="http://schemas.microsoft.com/office/drawing/2014/main" id="{B0AFD382-E707-9371-31B3-3E1A9F87258C}"/>
                </a:ext>
              </a:extLst>
            </p:cNvPr>
            <p:cNvGrpSpPr/>
            <p:nvPr/>
          </p:nvGrpSpPr>
          <p:grpSpPr>
            <a:xfrm>
              <a:off x="1225123" y="8366658"/>
              <a:ext cx="14657547" cy="1507759"/>
              <a:chOff x="2326740" y="8381765"/>
              <a:chExt cx="14657547" cy="1507759"/>
            </a:xfrm>
          </p:grpSpPr>
          <p:grpSp>
            <p:nvGrpSpPr>
              <p:cNvPr id="52" name="Ομάδα 51">
                <a:extLst>
                  <a:ext uri="{FF2B5EF4-FFF2-40B4-BE49-F238E27FC236}">
                    <a16:creationId xmlns:a16="http://schemas.microsoft.com/office/drawing/2014/main" id="{3F87A28D-FA1E-D6A8-105B-E749EBDABF40}"/>
                  </a:ext>
                </a:extLst>
              </p:cNvPr>
              <p:cNvGrpSpPr/>
              <p:nvPr/>
            </p:nvGrpSpPr>
            <p:grpSpPr>
              <a:xfrm>
                <a:off x="2666795" y="8578059"/>
                <a:ext cx="14317492" cy="1311465"/>
                <a:chOff x="2530540" y="8608718"/>
                <a:chExt cx="14317492" cy="1311465"/>
              </a:xfrm>
            </p:grpSpPr>
            <p:sp>
              <p:nvSpPr>
                <p:cNvPr id="4" name="Ορθογώνιο: Στρογγύλεμα γωνιών 3">
                  <a:extLst>
                    <a:ext uri="{FF2B5EF4-FFF2-40B4-BE49-F238E27FC236}">
                      <a16:creationId xmlns:a16="http://schemas.microsoft.com/office/drawing/2014/main" id="{B10C1A93-3976-E517-8CC4-CBF1896442B2}"/>
                    </a:ext>
                  </a:extLst>
                </p:cNvPr>
                <p:cNvSpPr/>
                <p:nvPr/>
              </p:nvSpPr>
              <p:spPr>
                <a:xfrm>
                  <a:off x="2530540" y="8637403"/>
                  <a:ext cx="14180796" cy="12827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1" name="Ομάδα 50">
                  <a:extLst>
                    <a:ext uri="{FF2B5EF4-FFF2-40B4-BE49-F238E27FC236}">
                      <a16:creationId xmlns:a16="http://schemas.microsoft.com/office/drawing/2014/main" id="{D4AB6164-AAFA-3863-975D-85149BF4E05F}"/>
                    </a:ext>
                  </a:extLst>
                </p:cNvPr>
                <p:cNvGrpSpPr/>
                <p:nvPr/>
              </p:nvGrpSpPr>
              <p:grpSpPr>
                <a:xfrm>
                  <a:off x="2697341" y="8608718"/>
                  <a:ext cx="14150691" cy="1308243"/>
                  <a:chOff x="2583921" y="8336336"/>
                  <a:chExt cx="14150691" cy="1308243"/>
                </a:xfrm>
              </p:grpSpPr>
              <p:sp>
                <p:nvSpPr>
                  <p:cNvPr id="36" name="TextBox 35">
                    <a:extLst>
                      <a:ext uri="{FF2B5EF4-FFF2-40B4-BE49-F238E27FC236}">
                        <a16:creationId xmlns:a16="http://schemas.microsoft.com/office/drawing/2014/main" id="{471AEBE3-7610-1B3C-D2D0-00EDB75DEDBE}"/>
                      </a:ext>
                    </a:extLst>
                  </p:cNvPr>
                  <p:cNvSpPr txBox="1"/>
                  <p:nvPr/>
                </p:nvSpPr>
                <p:spPr>
                  <a:xfrm>
                    <a:off x="2583921" y="8336336"/>
                    <a:ext cx="14150691" cy="1308243"/>
                  </a:xfrm>
                  <a:prstGeom prst="rect">
                    <a:avLst/>
                  </a:prstGeom>
                  <a:noFill/>
                </p:spPr>
                <p:txBody>
                  <a:bodyPr wrap="square">
                    <a:spAutoFit/>
                  </a:bodyPr>
                  <a:lstStyle/>
                  <a:p>
                    <a:pPr lvl="4">
                      <a:lnSpc>
                        <a:spcPct val="130000"/>
                      </a:lnSpc>
                      <a:spcBef>
                        <a:spcPts val="600"/>
                      </a:spcBef>
                      <a:spcAft>
                        <a:spcPts val="600"/>
                      </a:spcAft>
                    </a:pPr>
                    <a:r>
                      <a:rPr lang="el-GR" sz="2800" dirty="0">
                        <a:latin typeface="Arial" panose="020B0604020202020204" pitchFamily="34" charset="0"/>
                        <a:cs typeface="Arial" panose="020B0604020202020204" pitchFamily="34" charset="0"/>
                      </a:rPr>
                      <a:t>Επιλέγεται για την εκτέλεση της αναζήτησης</a:t>
                    </a:r>
                  </a:p>
                  <a:p>
                    <a:pPr lvl="4">
                      <a:lnSpc>
                        <a:spcPct val="130000"/>
                      </a:lnSpc>
                      <a:spcBef>
                        <a:spcPts val="600"/>
                      </a:spcBef>
                      <a:spcAft>
                        <a:spcPts val="600"/>
                      </a:spcAft>
                    </a:pPr>
                    <a:r>
                      <a:rPr lang="el-GR" sz="2800" dirty="0">
                        <a:latin typeface="Arial" panose="020B0604020202020204" pitchFamily="34" charset="0"/>
                        <a:cs typeface="Arial" panose="020B0604020202020204" pitchFamily="34" charset="0"/>
                      </a:rPr>
                      <a:t>Καθαρισμός των κριτηρίων &amp; αποτελεσμάτων προηγούμενης αναζήτησης</a:t>
                    </a:r>
                  </a:p>
                </p:txBody>
              </p:sp>
              <p:pic>
                <p:nvPicPr>
                  <p:cNvPr id="39" name="Εικόνα 38">
                    <a:extLst>
                      <a:ext uri="{FF2B5EF4-FFF2-40B4-BE49-F238E27FC236}">
                        <a16:creationId xmlns:a16="http://schemas.microsoft.com/office/drawing/2014/main" id="{6A3D2AAC-4C92-C745-0A88-EA33ACE010C2}"/>
                      </a:ext>
                    </a:extLst>
                  </p:cNvPr>
                  <p:cNvPicPr>
                    <a:picLocks noChangeAspect="1"/>
                  </p:cNvPicPr>
                  <p:nvPr/>
                </p:nvPicPr>
                <p:blipFill>
                  <a:blip r:embed="rId4"/>
                  <a:stretch>
                    <a:fillRect/>
                  </a:stretch>
                </p:blipFill>
                <p:spPr>
                  <a:xfrm>
                    <a:off x="2583921" y="9070108"/>
                    <a:ext cx="1725034" cy="445632"/>
                  </a:xfrm>
                  <a:prstGeom prst="rect">
                    <a:avLst/>
                  </a:prstGeom>
                </p:spPr>
              </p:pic>
              <p:pic>
                <p:nvPicPr>
                  <p:cNvPr id="41" name="Εικόνα 40">
                    <a:extLst>
                      <a:ext uri="{FF2B5EF4-FFF2-40B4-BE49-F238E27FC236}">
                        <a16:creationId xmlns:a16="http://schemas.microsoft.com/office/drawing/2014/main" id="{8D4E8BAC-78F8-A59F-F02D-3AAA142C7074}"/>
                      </a:ext>
                    </a:extLst>
                  </p:cNvPr>
                  <p:cNvPicPr>
                    <a:picLocks noChangeAspect="1"/>
                  </p:cNvPicPr>
                  <p:nvPr/>
                </p:nvPicPr>
                <p:blipFill>
                  <a:blip r:embed="rId5"/>
                  <a:stretch>
                    <a:fillRect/>
                  </a:stretch>
                </p:blipFill>
                <p:spPr>
                  <a:xfrm>
                    <a:off x="2619859" y="8457226"/>
                    <a:ext cx="1653159" cy="445632"/>
                  </a:xfrm>
                  <a:prstGeom prst="rect">
                    <a:avLst/>
                  </a:prstGeom>
                </p:spPr>
              </p:pic>
            </p:grpSp>
          </p:grpSp>
          <p:sp>
            <p:nvSpPr>
              <p:cNvPr id="35" name="Οβάλ 34">
                <a:extLst>
                  <a:ext uri="{FF2B5EF4-FFF2-40B4-BE49-F238E27FC236}">
                    <a16:creationId xmlns:a16="http://schemas.microsoft.com/office/drawing/2014/main" id="{D6F67A90-5AE7-FB77-9E23-12E9C6E6B550}"/>
                  </a:ext>
                </a:extLst>
              </p:cNvPr>
              <p:cNvSpPr>
                <a:spLocks noChangeAspect="1"/>
              </p:cNvSpPr>
              <p:nvPr/>
            </p:nvSpPr>
            <p:spPr>
              <a:xfrm>
                <a:off x="2326740" y="8381765"/>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3</a:t>
                </a:r>
              </a:p>
            </p:txBody>
          </p:sp>
        </p:grpSp>
      </p:grpSp>
      <p:grpSp>
        <p:nvGrpSpPr>
          <p:cNvPr id="59" name="Ομάδα 58">
            <a:extLst>
              <a:ext uri="{FF2B5EF4-FFF2-40B4-BE49-F238E27FC236}">
                <a16:creationId xmlns:a16="http://schemas.microsoft.com/office/drawing/2014/main" id="{ABDEA455-002C-6246-A981-0A76111A70CF}"/>
              </a:ext>
            </a:extLst>
          </p:cNvPr>
          <p:cNvGrpSpPr/>
          <p:nvPr/>
        </p:nvGrpSpPr>
        <p:grpSpPr>
          <a:xfrm>
            <a:off x="692766" y="5945022"/>
            <a:ext cx="14644819" cy="4769877"/>
            <a:chOff x="692766" y="5945022"/>
            <a:chExt cx="14644819" cy="4769877"/>
          </a:xfrm>
        </p:grpSpPr>
        <p:grpSp>
          <p:nvGrpSpPr>
            <p:cNvPr id="25" name="Ομάδα 24">
              <a:extLst>
                <a:ext uri="{FF2B5EF4-FFF2-40B4-BE49-F238E27FC236}">
                  <a16:creationId xmlns:a16="http://schemas.microsoft.com/office/drawing/2014/main" id="{9493764F-2A16-429D-9E2F-094C426DDEFF}"/>
                </a:ext>
              </a:extLst>
            </p:cNvPr>
            <p:cNvGrpSpPr/>
            <p:nvPr/>
          </p:nvGrpSpPr>
          <p:grpSpPr>
            <a:xfrm>
              <a:off x="7474294" y="5945022"/>
              <a:ext cx="6043053" cy="540000"/>
              <a:chOff x="7474294" y="5945022"/>
              <a:chExt cx="6043053" cy="540000"/>
            </a:xfrm>
          </p:grpSpPr>
          <p:sp>
            <p:nvSpPr>
              <p:cNvPr id="9" name="Ορθογώνιο: Στρογγύλεμα γωνιών 8">
                <a:extLst>
                  <a:ext uri="{FF2B5EF4-FFF2-40B4-BE49-F238E27FC236}">
                    <a16:creationId xmlns:a16="http://schemas.microsoft.com/office/drawing/2014/main" id="{43965CF5-8E26-F907-ACA1-CA3FCA081E09}"/>
                  </a:ext>
                </a:extLst>
              </p:cNvPr>
              <p:cNvSpPr/>
              <p:nvPr/>
            </p:nvSpPr>
            <p:spPr>
              <a:xfrm>
                <a:off x="8166365" y="5983978"/>
                <a:ext cx="5350982" cy="5010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βάλ 20">
                <a:extLst>
                  <a:ext uri="{FF2B5EF4-FFF2-40B4-BE49-F238E27FC236}">
                    <a16:creationId xmlns:a16="http://schemas.microsoft.com/office/drawing/2014/main" id="{0A5E0FC3-6501-6AA2-7C02-1AE2F51B427D}"/>
                  </a:ext>
                </a:extLst>
              </p:cNvPr>
              <p:cNvSpPr>
                <a:spLocks noChangeAspect="1"/>
              </p:cNvSpPr>
              <p:nvPr/>
            </p:nvSpPr>
            <p:spPr>
              <a:xfrm>
                <a:off x="7474294" y="5945022"/>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4</a:t>
                </a:r>
              </a:p>
            </p:txBody>
          </p:sp>
        </p:grpSp>
        <p:grpSp>
          <p:nvGrpSpPr>
            <p:cNvPr id="55" name="Ομάδα 54">
              <a:extLst>
                <a:ext uri="{FF2B5EF4-FFF2-40B4-BE49-F238E27FC236}">
                  <a16:creationId xmlns:a16="http://schemas.microsoft.com/office/drawing/2014/main" id="{98AAF938-2539-F1B0-DDA8-4C7FF1797C4D}"/>
                </a:ext>
              </a:extLst>
            </p:cNvPr>
            <p:cNvGrpSpPr/>
            <p:nvPr/>
          </p:nvGrpSpPr>
          <p:grpSpPr>
            <a:xfrm>
              <a:off x="692766" y="9810326"/>
              <a:ext cx="14644819" cy="904573"/>
              <a:chOff x="1380878" y="10018666"/>
              <a:chExt cx="14644819" cy="904573"/>
            </a:xfrm>
          </p:grpSpPr>
          <p:grpSp>
            <p:nvGrpSpPr>
              <p:cNvPr id="54" name="Ομάδα 53">
                <a:extLst>
                  <a:ext uri="{FF2B5EF4-FFF2-40B4-BE49-F238E27FC236}">
                    <a16:creationId xmlns:a16="http://schemas.microsoft.com/office/drawing/2014/main" id="{EB26BEAE-912F-3A19-A6BC-C08AFCB0DD75}"/>
                  </a:ext>
                </a:extLst>
              </p:cNvPr>
              <p:cNvGrpSpPr/>
              <p:nvPr/>
            </p:nvGrpSpPr>
            <p:grpSpPr>
              <a:xfrm>
                <a:off x="1773136" y="10264406"/>
                <a:ext cx="14252561" cy="658833"/>
                <a:chOff x="2516188" y="10038445"/>
                <a:chExt cx="14252561" cy="658833"/>
              </a:xfrm>
            </p:grpSpPr>
            <p:sp>
              <p:nvSpPr>
                <p:cNvPr id="48" name="Ορθογώνιο: Στρογγύλεμα γωνιών 47">
                  <a:extLst>
                    <a:ext uri="{FF2B5EF4-FFF2-40B4-BE49-F238E27FC236}">
                      <a16:creationId xmlns:a16="http://schemas.microsoft.com/office/drawing/2014/main" id="{44B4F90C-92E1-952C-3F7C-F391942ACEEF}"/>
                    </a:ext>
                  </a:extLst>
                </p:cNvPr>
                <p:cNvSpPr/>
                <p:nvPr/>
              </p:nvSpPr>
              <p:spPr>
                <a:xfrm>
                  <a:off x="2516188" y="10072797"/>
                  <a:ext cx="14180796" cy="62448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TextBox 43">
                  <a:extLst>
                    <a:ext uri="{FF2B5EF4-FFF2-40B4-BE49-F238E27FC236}">
                      <a16:creationId xmlns:a16="http://schemas.microsoft.com/office/drawing/2014/main" id="{8987F490-ECC1-267B-462B-BE67140539B2}"/>
                    </a:ext>
                  </a:extLst>
                </p:cNvPr>
                <p:cNvSpPr txBox="1"/>
                <p:nvPr/>
              </p:nvSpPr>
              <p:spPr>
                <a:xfrm>
                  <a:off x="2618058" y="10038445"/>
                  <a:ext cx="14150691" cy="604333"/>
                </a:xfrm>
                <a:prstGeom prst="rect">
                  <a:avLst/>
                </a:prstGeom>
                <a:noFill/>
              </p:spPr>
              <p:txBody>
                <a:bodyPr wrap="square">
                  <a:spAutoFit/>
                </a:bodyPr>
                <a:lstStyle/>
                <a:p>
                  <a:pPr>
                    <a:lnSpc>
                      <a:spcPct val="130000"/>
                    </a:lnSpc>
                    <a:spcBef>
                      <a:spcPts val="600"/>
                    </a:spcBef>
                    <a:spcAft>
                      <a:spcPts val="600"/>
                    </a:spcAft>
                  </a:pPr>
                  <a:r>
                    <a:rPr lang="el-GR" sz="2800" dirty="0">
                      <a:latin typeface="Arial Black" panose="020B0A04020102020204" pitchFamily="34" charset="0"/>
                      <a:cs typeface="Arial" panose="020B0604020202020204" pitchFamily="34" charset="0"/>
                    </a:rPr>
                    <a:t>Πίνακας Αποτελεσμάτων </a:t>
                  </a:r>
                  <a:r>
                    <a:rPr lang="el-GR" sz="2800" dirty="0">
                      <a:latin typeface="Arial" panose="020B0604020202020204" pitchFamily="34" charset="0"/>
                      <a:cs typeface="Arial" panose="020B0604020202020204" pitchFamily="34" charset="0"/>
                    </a:rPr>
                    <a:t>αναζήτησης</a:t>
                  </a:r>
                </a:p>
              </p:txBody>
            </p:sp>
          </p:grpSp>
          <p:sp>
            <p:nvSpPr>
              <p:cNvPr id="43" name="Οβάλ 42">
                <a:extLst>
                  <a:ext uri="{FF2B5EF4-FFF2-40B4-BE49-F238E27FC236}">
                    <a16:creationId xmlns:a16="http://schemas.microsoft.com/office/drawing/2014/main" id="{06226E6E-785A-01A5-7265-056DF59D30B0}"/>
                  </a:ext>
                </a:extLst>
              </p:cNvPr>
              <p:cNvSpPr>
                <a:spLocks noChangeAspect="1"/>
              </p:cNvSpPr>
              <p:nvPr/>
            </p:nvSpPr>
            <p:spPr>
              <a:xfrm>
                <a:off x="1380878" y="10018666"/>
                <a:ext cx="540882" cy="540000"/>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4</a:t>
                </a:r>
              </a:p>
            </p:txBody>
          </p:sp>
        </p:grpSp>
      </p:grpSp>
      <p:sp>
        <p:nvSpPr>
          <p:cNvPr id="60" name="Ορθογώνιο: Στρογγύλεμα γωνιών 59">
            <a:extLst>
              <a:ext uri="{FF2B5EF4-FFF2-40B4-BE49-F238E27FC236}">
                <a16:creationId xmlns:a16="http://schemas.microsoft.com/office/drawing/2014/main" id="{430101B7-E13B-A880-F442-CAA7A3F4BCF6}"/>
              </a:ext>
            </a:extLst>
          </p:cNvPr>
          <p:cNvSpPr/>
          <p:nvPr/>
        </p:nvSpPr>
        <p:spPr>
          <a:xfrm>
            <a:off x="10017164" y="3499216"/>
            <a:ext cx="1809775" cy="308822"/>
          </a:xfrm>
          <a:prstGeom prst="roundRect">
            <a:avLst/>
          </a:prstGeom>
          <a:solidFill>
            <a:srgbClr val="FFFF00">
              <a:alpha val="27000"/>
            </a:srgbClr>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id="{657F7ECE-497B-9DB7-7828-EAF0CD27E29D}"/>
              </a:ext>
            </a:extLst>
          </p:cNvPr>
          <p:cNvSpPr/>
          <p:nvPr/>
        </p:nvSpPr>
        <p:spPr>
          <a:xfrm>
            <a:off x="3167901" y="1302612"/>
            <a:ext cx="7724688"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Κριτήρια Αναζήτησης</a:t>
            </a:r>
            <a:endParaRPr lang="el-GR" sz="2800" b="1" dirty="0">
              <a:solidFill>
                <a:srgbClr val="FFC000"/>
              </a:solidFill>
              <a:latin typeface="Arial" panose="020B0604020202020204" pitchFamily="34" charset="0"/>
              <a:cs typeface="Arial" panose="020B0604020202020204" pitchFamily="34" charset="0"/>
            </a:endParaRPr>
          </a:p>
        </p:txBody>
      </p:sp>
      <p:pic>
        <p:nvPicPr>
          <p:cNvPr id="34" name="Εικόνα 33">
            <a:hlinkClick r:id="rId6" action="ppaction://hlinksldjump"/>
            <a:extLst>
              <a:ext uri="{FF2B5EF4-FFF2-40B4-BE49-F238E27FC236}">
                <a16:creationId xmlns:a16="http://schemas.microsoft.com/office/drawing/2014/main" id="{6035360B-F4E9-DFE7-05D3-3BEF26AA8576}"/>
              </a:ext>
            </a:extLst>
          </p:cNvPr>
          <p:cNvPicPr>
            <a:picLocks noChangeAspect="1"/>
          </p:cNvPicPr>
          <p:nvPr/>
        </p:nvPicPr>
        <p:blipFill>
          <a:blip r:embed="rId7"/>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276571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circle(in)">
                                      <p:cBhvr>
                                        <p:cTn id="12" dur="2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par>
                                <p:cTn id="18" presetID="6" presetClass="entr" presetSubtype="16"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circle(in)">
                                      <p:cBhvr>
                                        <p:cTn id="20" dur="20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circle(in)">
                                      <p:cBhvr>
                                        <p:cTn id="25" dur="20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anim calcmode="lin" valueType="num">
                                      <p:cBhvr>
                                        <p:cTn id="31" dur="1000" fill="hold"/>
                                        <p:tgtEl>
                                          <p:spTgt spid="59"/>
                                        </p:tgtEl>
                                        <p:attrNameLst>
                                          <p:attrName>ppt_x</p:attrName>
                                        </p:attrNameLst>
                                      </p:cBhvr>
                                      <p:tavLst>
                                        <p:tav tm="0">
                                          <p:val>
                                            <p:strVal val="#ppt_x"/>
                                          </p:val>
                                        </p:tav>
                                        <p:tav tm="100000">
                                          <p:val>
                                            <p:strVal val="#ppt_x"/>
                                          </p:val>
                                        </p:tav>
                                      </p:tavLst>
                                    </p:anim>
                                    <p:anim calcmode="lin" valueType="num">
                                      <p:cBhvr>
                                        <p:cTn id="3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1217444"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Αναζήτησης Δελτίων   2/4</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7724688"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Φακός Αναζήτησης – Πεδίο Αναζήτησης</a:t>
              </a:r>
              <a:endParaRPr lang="el-GR" sz="2800" b="1" dirty="0">
                <a:solidFill>
                  <a:srgbClr val="FFC000"/>
                </a:solidFill>
                <a:latin typeface="Arial" panose="020B0604020202020204" pitchFamily="34" charset="0"/>
                <a:cs typeface="Arial" panose="020B0604020202020204" pitchFamily="34" charset="0"/>
              </a:endParaRPr>
            </a:p>
          </p:txBody>
        </p:sp>
      </p:grpSp>
      <p:pic>
        <p:nvPicPr>
          <p:cNvPr id="37" name="Εικόνα 36">
            <a:extLst>
              <a:ext uri="{FF2B5EF4-FFF2-40B4-BE49-F238E27FC236}">
                <a16:creationId xmlns:a16="http://schemas.microsoft.com/office/drawing/2014/main" id="{971A6972-1F18-8430-38F6-5152DF104CEC}"/>
              </a:ext>
            </a:extLst>
          </p:cNvPr>
          <p:cNvPicPr>
            <a:picLocks noChangeAspect="1"/>
          </p:cNvPicPr>
          <p:nvPr/>
        </p:nvPicPr>
        <p:blipFill>
          <a:blip r:embed="rId3"/>
          <a:stretch>
            <a:fillRect/>
          </a:stretch>
        </p:blipFill>
        <p:spPr>
          <a:xfrm>
            <a:off x="610005" y="3331859"/>
            <a:ext cx="13854557" cy="7410133"/>
          </a:xfrm>
          <a:prstGeom prst="rect">
            <a:avLst/>
          </a:prstGeom>
          <a:solidFill>
            <a:schemeClr val="bg1"/>
          </a:solidFill>
          <a:effectLst>
            <a:softEdge rad="127000"/>
          </a:effectLst>
        </p:spPr>
      </p:pic>
      <p:grpSp>
        <p:nvGrpSpPr>
          <p:cNvPr id="99" name="Ομάδα 98">
            <a:extLst>
              <a:ext uri="{FF2B5EF4-FFF2-40B4-BE49-F238E27FC236}">
                <a16:creationId xmlns:a16="http://schemas.microsoft.com/office/drawing/2014/main" id="{209DC8FE-F1CA-D358-4494-E77D51195975}"/>
              </a:ext>
            </a:extLst>
          </p:cNvPr>
          <p:cNvGrpSpPr/>
          <p:nvPr/>
        </p:nvGrpSpPr>
        <p:grpSpPr>
          <a:xfrm>
            <a:off x="1268663" y="2255883"/>
            <a:ext cx="18159593" cy="2461318"/>
            <a:chOff x="1268663" y="2255883"/>
            <a:chExt cx="18159593" cy="2461318"/>
          </a:xfrm>
        </p:grpSpPr>
        <p:sp>
          <p:nvSpPr>
            <p:cNvPr id="40" name="Ορθογώνιο: Στρογγύλεμα γωνιών 39">
              <a:extLst>
                <a:ext uri="{FF2B5EF4-FFF2-40B4-BE49-F238E27FC236}">
                  <a16:creationId xmlns:a16="http://schemas.microsoft.com/office/drawing/2014/main" id="{63A0D008-8E73-4B02-D4FD-AAF270A82986}"/>
                </a:ext>
              </a:extLst>
            </p:cNvPr>
            <p:cNvSpPr/>
            <p:nvPr/>
          </p:nvSpPr>
          <p:spPr>
            <a:xfrm>
              <a:off x="1268663" y="4171378"/>
              <a:ext cx="3172527" cy="4933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7" name="Ομάδα 66">
              <a:extLst>
                <a:ext uri="{FF2B5EF4-FFF2-40B4-BE49-F238E27FC236}">
                  <a16:creationId xmlns:a16="http://schemas.microsoft.com/office/drawing/2014/main" id="{7EAE6BBF-3092-6AD9-A4D7-E87E5EF25E10}"/>
                </a:ext>
              </a:extLst>
            </p:cNvPr>
            <p:cNvGrpSpPr/>
            <p:nvPr/>
          </p:nvGrpSpPr>
          <p:grpSpPr>
            <a:xfrm>
              <a:off x="14922167" y="2255883"/>
              <a:ext cx="4506089" cy="2461318"/>
              <a:chOff x="14781371" y="2203424"/>
              <a:chExt cx="4506089" cy="2461318"/>
            </a:xfrm>
          </p:grpSpPr>
          <p:grpSp>
            <p:nvGrpSpPr>
              <p:cNvPr id="56" name="Ομάδα 55">
                <a:extLst>
                  <a:ext uri="{FF2B5EF4-FFF2-40B4-BE49-F238E27FC236}">
                    <a16:creationId xmlns:a16="http://schemas.microsoft.com/office/drawing/2014/main" id="{90A67B92-3B3F-41AD-A47D-37627EF933F1}"/>
                  </a:ext>
                </a:extLst>
              </p:cNvPr>
              <p:cNvGrpSpPr/>
              <p:nvPr/>
            </p:nvGrpSpPr>
            <p:grpSpPr>
              <a:xfrm>
                <a:off x="14781371" y="2203424"/>
                <a:ext cx="4506089" cy="2461318"/>
                <a:chOff x="14781371" y="2203424"/>
                <a:chExt cx="4506089" cy="2461318"/>
              </a:xfrm>
            </p:grpSpPr>
            <p:sp>
              <p:nvSpPr>
                <p:cNvPr id="55" name="Ορθογώνιο: Στρογγύλεμα γωνιών 54">
                  <a:extLst>
                    <a:ext uri="{FF2B5EF4-FFF2-40B4-BE49-F238E27FC236}">
                      <a16:creationId xmlns:a16="http://schemas.microsoft.com/office/drawing/2014/main" id="{518B1ADE-05BB-E167-9C50-D98D61C56410}"/>
                    </a:ext>
                  </a:extLst>
                </p:cNvPr>
                <p:cNvSpPr/>
                <p:nvPr/>
              </p:nvSpPr>
              <p:spPr>
                <a:xfrm>
                  <a:off x="14781371" y="2203424"/>
                  <a:ext cx="4506089" cy="246131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Ορθογώνιο 53">
                  <a:extLst>
                    <a:ext uri="{FF2B5EF4-FFF2-40B4-BE49-F238E27FC236}">
                      <a16:creationId xmlns:a16="http://schemas.microsoft.com/office/drawing/2014/main" id="{EE142191-4AF1-3FE0-0B26-0EDFE3BE7E3A}"/>
                    </a:ext>
                  </a:extLst>
                </p:cNvPr>
                <p:cNvSpPr/>
                <p:nvPr/>
              </p:nvSpPr>
              <p:spPr>
                <a:xfrm>
                  <a:off x="15140534" y="2322176"/>
                  <a:ext cx="3787762" cy="2283702"/>
                </a:xfrm>
                <a:prstGeom prst="rect">
                  <a:avLst/>
                </a:prstGeom>
                <a:noFill/>
              </p:spPr>
              <p:txBody>
                <a:bodyPr wrap="square">
                  <a:spAutoFit/>
                </a:bodyPr>
                <a:lstStyle/>
                <a:p>
                  <a:pPr algn="ctr">
                    <a:lnSpc>
                      <a:spcPct val="120000"/>
                    </a:lnSpc>
                  </a:pPr>
                  <a:r>
                    <a:rPr lang="el-GR" sz="2000" i="1" dirty="0">
                      <a:latin typeface="Arial" panose="020B0604020202020204" pitchFamily="34" charset="0"/>
                      <a:cs typeface="Arial" panose="020B0604020202020204" pitchFamily="34" charset="0"/>
                    </a:rPr>
                    <a:t>Με το πάτημα του </a:t>
                  </a:r>
                </a:p>
                <a:p>
                  <a:pPr algn="ctr">
                    <a:lnSpc>
                      <a:spcPct val="120000"/>
                    </a:lnSpc>
                  </a:pPr>
                  <a:r>
                    <a:rPr lang="el-GR" sz="2000" b="1" i="1" dirty="0">
                      <a:latin typeface="Arial" panose="020B0604020202020204" pitchFamily="34" charset="0"/>
                      <a:cs typeface="Arial" panose="020B0604020202020204" pitchFamily="34" charset="0"/>
                    </a:rPr>
                    <a:t>Φακού Αναζήτησης</a:t>
                  </a:r>
                  <a:r>
                    <a:rPr lang="el-GR" sz="2000" i="1" dirty="0">
                      <a:latin typeface="Arial" panose="020B0604020202020204" pitchFamily="34" charset="0"/>
                      <a:cs typeface="Arial" panose="020B0604020202020204" pitchFamily="34" charset="0"/>
                    </a:rPr>
                    <a:t> </a:t>
                  </a:r>
                </a:p>
                <a:p>
                  <a:pPr algn="ctr">
                    <a:lnSpc>
                      <a:spcPct val="120000"/>
                    </a:lnSpc>
                  </a:pPr>
                  <a:r>
                    <a:rPr lang="el-GR" sz="2000" i="1" dirty="0">
                      <a:latin typeface="Arial" panose="020B0604020202020204" pitchFamily="34" charset="0"/>
                      <a:cs typeface="Arial" panose="020B0604020202020204" pitchFamily="34" charset="0"/>
                    </a:rPr>
                    <a:t>ενός πεδίου </a:t>
                  </a:r>
                </a:p>
                <a:p>
                  <a:pPr algn="ctr">
                    <a:lnSpc>
                      <a:spcPct val="120000"/>
                    </a:lnSpc>
                  </a:pPr>
                  <a:r>
                    <a:rPr lang="el-GR" sz="2000" i="1" dirty="0">
                      <a:latin typeface="Arial" panose="020B0604020202020204" pitchFamily="34" charset="0"/>
                      <a:cs typeface="Arial" panose="020B0604020202020204" pitchFamily="34" charset="0"/>
                    </a:rPr>
                    <a:t>(χωρίς καθορισμό τιμής) εκτελείται μία </a:t>
                  </a:r>
                </a:p>
                <a:p>
                  <a:pPr algn="ctr">
                    <a:lnSpc>
                      <a:spcPct val="120000"/>
                    </a:lnSpc>
                  </a:pPr>
                  <a:r>
                    <a:rPr lang="el-GR" sz="2000" b="1" i="1" dirty="0">
                      <a:solidFill>
                        <a:srgbClr val="C00000"/>
                      </a:solidFill>
                      <a:latin typeface="Arial" panose="020B0604020202020204" pitchFamily="34" charset="0"/>
                      <a:cs typeface="Arial" panose="020B0604020202020204" pitchFamily="34" charset="0"/>
                    </a:rPr>
                    <a:t>‘τυφλή αναζήτηση’</a:t>
                  </a:r>
                  <a:endParaRPr lang="en-US" sz="2000" b="1" i="1" dirty="0">
                    <a:solidFill>
                      <a:srgbClr val="C00000"/>
                    </a:solidFill>
                    <a:latin typeface="Arial" panose="020B0604020202020204" pitchFamily="34" charset="0"/>
                    <a:cs typeface="Arial" panose="020B0604020202020204" pitchFamily="34" charset="0"/>
                  </a:endParaRPr>
                </a:p>
              </p:txBody>
            </p:sp>
          </p:grpSp>
          <p:grpSp>
            <p:nvGrpSpPr>
              <p:cNvPr id="58" name="Google Shape;901;p37">
                <a:extLst>
                  <a:ext uri="{FF2B5EF4-FFF2-40B4-BE49-F238E27FC236}">
                    <a16:creationId xmlns:a16="http://schemas.microsoft.com/office/drawing/2014/main" id="{A49ED798-51CD-268E-D22F-E11A2CF3F0C5}"/>
                  </a:ext>
                </a:extLst>
              </p:cNvPr>
              <p:cNvGrpSpPr/>
              <p:nvPr/>
            </p:nvGrpSpPr>
            <p:grpSpPr>
              <a:xfrm>
                <a:off x="14988134" y="2402315"/>
                <a:ext cx="612813" cy="900484"/>
                <a:chOff x="6718574" y="2318625"/>
                <a:chExt cx="256950" cy="407375"/>
              </a:xfrm>
            </p:grpSpPr>
            <p:sp>
              <p:nvSpPr>
                <p:cNvPr id="59" name="Google Shape;902;p37">
                  <a:extLst>
                    <a:ext uri="{FF2B5EF4-FFF2-40B4-BE49-F238E27FC236}">
                      <a16:creationId xmlns:a16="http://schemas.microsoft.com/office/drawing/2014/main" id="{74C488AA-9B55-0C4D-62D3-442607733CAB}"/>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03;p37">
                  <a:extLst>
                    <a:ext uri="{FF2B5EF4-FFF2-40B4-BE49-F238E27FC236}">
                      <a16:creationId xmlns:a16="http://schemas.microsoft.com/office/drawing/2014/main" id="{AB0DB7C7-F19D-6F6E-D847-CA2F042AE70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04;p37">
                  <a:extLst>
                    <a:ext uri="{FF2B5EF4-FFF2-40B4-BE49-F238E27FC236}">
                      <a16:creationId xmlns:a16="http://schemas.microsoft.com/office/drawing/2014/main" id="{FD735ECA-959A-07D3-D4F7-CCA12E5658E3}"/>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05;p37">
                  <a:extLst>
                    <a:ext uri="{FF2B5EF4-FFF2-40B4-BE49-F238E27FC236}">
                      <a16:creationId xmlns:a16="http://schemas.microsoft.com/office/drawing/2014/main" id="{845ACF7E-7D7E-855A-E54F-5B6DC719A7AA}"/>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06;p37">
                  <a:extLst>
                    <a:ext uri="{FF2B5EF4-FFF2-40B4-BE49-F238E27FC236}">
                      <a16:creationId xmlns:a16="http://schemas.microsoft.com/office/drawing/2014/main" id="{801B340E-F62F-18E6-B155-6586FFD26830}"/>
                    </a:ext>
                  </a:extLst>
                </p:cNvPr>
                <p:cNvSpPr/>
                <p:nvPr/>
              </p:nvSpPr>
              <p:spPr>
                <a:xfrm>
                  <a:off x="6718574" y="2318625"/>
                  <a:ext cx="256950" cy="307526"/>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07;p37">
                  <a:extLst>
                    <a:ext uri="{FF2B5EF4-FFF2-40B4-BE49-F238E27FC236}">
                      <a16:creationId xmlns:a16="http://schemas.microsoft.com/office/drawing/2014/main" id="{1388388A-EDFF-45D3-776C-9247E9B8B05C}"/>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08;p37">
                  <a:extLst>
                    <a:ext uri="{FF2B5EF4-FFF2-40B4-BE49-F238E27FC236}">
                      <a16:creationId xmlns:a16="http://schemas.microsoft.com/office/drawing/2014/main" id="{CD8D5349-D7CC-93F7-503C-9FA452282FA7}"/>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09;p37">
                  <a:extLst>
                    <a:ext uri="{FF2B5EF4-FFF2-40B4-BE49-F238E27FC236}">
                      <a16:creationId xmlns:a16="http://schemas.microsoft.com/office/drawing/2014/main" id="{F93CB55A-C8A9-4280-4893-46C736A54371}"/>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1" name="Ομάδα 100">
            <a:extLst>
              <a:ext uri="{FF2B5EF4-FFF2-40B4-BE49-F238E27FC236}">
                <a16:creationId xmlns:a16="http://schemas.microsoft.com/office/drawing/2014/main" id="{76E65DE4-7491-00AF-0E61-B49349DBF6E8}"/>
              </a:ext>
            </a:extLst>
          </p:cNvPr>
          <p:cNvGrpSpPr/>
          <p:nvPr/>
        </p:nvGrpSpPr>
        <p:grpSpPr>
          <a:xfrm>
            <a:off x="11543895" y="5069197"/>
            <a:ext cx="7950200" cy="5166499"/>
            <a:chOff x="11543895" y="5069197"/>
            <a:chExt cx="7950200" cy="5166499"/>
          </a:xfrm>
        </p:grpSpPr>
        <p:pic>
          <p:nvPicPr>
            <p:cNvPr id="50" name="Εικόνα 49">
              <a:extLst>
                <a:ext uri="{FF2B5EF4-FFF2-40B4-BE49-F238E27FC236}">
                  <a16:creationId xmlns:a16="http://schemas.microsoft.com/office/drawing/2014/main" id="{2D53FCE9-B468-A594-1262-C042EC8B60D9}"/>
                </a:ext>
              </a:extLst>
            </p:cNvPr>
            <p:cNvPicPr>
              <a:picLocks noChangeAspect="1"/>
            </p:cNvPicPr>
            <p:nvPr/>
          </p:nvPicPr>
          <p:blipFill>
            <a:blip r:embed="rId4"/>
            <a:stretch>
              <a:fillRect/>
            </a:stretch>
          </p:blipFill>
          <p:spPr>
            <a:xfrm>
              <a:off x="11543895" y="5069197"/>
              <a:ext cx="7950200" cy="1912720"/>
            </a:xfrm>
            <a:prstGeom prst="rect">
              <a:avLst/>
            </a:prstGeom>
            <a:ln w="28575">
              <a:solidFill>
                <a:schemeClr val="tx2">
                  <a:lumMod val="40000"/>
                  <a:lumOff val="60000"/>
                </a:schemeClr>
              </a:solidFill>
            </a:ln>
          </p:spPr>
        </p:pic>
        <p:sp>
          <p:nvSpPr>
            <p:cNvPr id="48" name="Ορθογώνιο: Στρογγύλεμα γωνιών 47">
              <a:extLst>
                <a:ext uri="{FF2B5EF4-FFF2-40B4-BE49-F238E27FC236}">
                  <a16:creationId xmlns:a16="http://schemas.microsoft.com/office/drawing/2014/main" id="{AE2CE3C9-095A-CB4C-8BAB-77BEA3A06B26}"/>
                </a:ext>
              </a:extLst>
            </p:cNvPr>
            <p:cNvSpPr/>
            <p:nvPr/>
          </p:nvSpPr>
          <p:spPr>
            <a:xfrm>
              <a:off x="17087284" y="5348886"/>
              <a:ext cx="2200176" cy="336975"/>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8" name="Ομάδα 67">
              <a:extLst>
                <a:ext uri="{FF2B5EF4-FFF2-40B4-BE49-F238E27FC236}">
                  <a16:creationId xmlns:a16="http://schemas.microsoft.com/office/drawing/2014/main" id="{FD2C5448-C353-A8AE-A430-83281070BB9C}"/>
                </a:ext>
              </a:extLst>
            </p:cNvPr>
            <p:cNvGrpSpPr/>
            <p:nvPr/>
          </p:nvGrpSpPr>
          <p:grpSpPr>
            <a:xfrm>
              <a:off x="14922167" y="7488596"/>
              <a:ext cx="4506089" cy="2747100"/>
              <a:chOff x="14781371" y="2203424"/>
              <a:chExt cx="4506089" cy="2747100"/>
            </a:xfrm>
          </p:grpSpPr>
          <p:grpSp>
            <p:nvGrpSpPr>
              <p:cNvPr id="69" name="Ομάδα 68">
                <a:extLst>
                  <a:ext uri="{FF2B5EF4-FFF2-40B4-BE49-F238E27FC236}">
                    <a16:creationId xmlns:a16="http://schemas.microsoft.com/office/drawing/2014/main" id="{40BF095E-747C-B5FC-D821-C7D3A4226B05}"/>
                  </a:ext>
                </a:extLst>
              </p:cNvPr>
              <p:cNvGrpSpPr/>
              <p:nvPr/>
            </p:nvGrpSpPr>
            <p:grpSpPr>
              <a:xfrm>
                <a:off x="14781371" y="2203424"/>
                <a:ext cx="4506089" cy="2747100"/>
                <a:chOff x="14781371" y="2203424"/>
                <a:chExt cx="4506089" cy="2747100"/>
              </a:xfrm>
            </p:grpSpPr>
            <p:sp>
              <p:nvSpPr>
                <p:cNvPr id="79" name="Ορθογώνιο: Στρογγύλεμα γωνιών 78">
                  <a:extLst>
                    <a:ext uri="{FF2B5EF4-FFF2-40B4-BE49-F238E27FC236}">
                      <a16:creationId xmlns:a16="http://schemas.microsoft.com/office/drawing/2014/main" id="{850F5C07-DED8-BCC1-250B-80C7B4D0D0A8}"/>
                    </a:ext>
                  </a:extLst>
                </p:cNvPr>
                <p:cNvSpPr/>
                <p:nvPr/>
              </p:nvSpPr>
              <p:spPr>
                <a:xfrm>
                  <a:off x="14781371" y="2203424"/>
                  <a:ext cx="4506089" cy="2461318"/>
                </a:xfrm>
                <a:prstGeom prst="roundRect">
                  <a:avLst/>
                </a:prstGeom>
                <a:solidFill>
                  <a:schemeClr val="bg1"/>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0" name="Ορθογώνιο 79">
                  <a:extLst>
                    <a:ext uri="{FF2B5EF4-FFF2-40B4-BE49-F238E27FC236}">
                      <a16:creationId xmlns:a16="http://schemas.microsoft.com/office/drawing/2014/main" id="{32BCE850-2383-E396-2330-A46FD3AB23DC}"/>
                    </a:ext>
                  </a:extLst>
                </p:cNvPr>
                <p:cNvSpPr/>
                <p:nvPr/>
              </p:nvSpPr>
              <p:spPr>
                <a:xfrm>
                  <a:off x="15140534" y="2322176"/>
                  <a:ext cx="3787762" cy="2628348"/>
                </a:xfrm>
                <a:prstGeom prst="rect">
                  <a:avLst/>
                </a:prstGeom>
                <a:noFill/>
              </p:spPr>
              <p:txBody>
                <a:bodyPr wrap="square">
                  <a:spAutoFit/>
                </a:bodyPr>
                <a:lstStyle/>
                <a:p>
                  <a:pPr algn="ctr">
                    <a:lnSpc>
                      <a:spcPct val="140000"/>
                    </a:lnSpc>
                  </a:pPr>
                  <a:r>
                    <a:rPr lang="el-GR" sz="2000" i="1" dirty="0">
                      <a:latin typeface="Arial" panose="020B0604020202020204" pitchFamily="34" charset="0"/>
                      <a:cs typeface="Arial" panose="020B0604020202020204" pitchFamily="34" charset="0"/>
                    </a:rPr>
                    <a:t>Το αποτέλεσμα </a:t>
                  </a:r>
                </a:p>
                <a:p>
                  <a:pPr algn="ctr">
                    <a:lnSpc>
                      <a:spcPct val="140000"/>
                    </a:lnSpc>
                  </a:pPr>
                  <a:r>
                    <a:rPr lang="el-GR" sz="2000" i="1" dirty="0">
                      <a:latin typeface="Arial" panose="020B0604020202020204" pitchFamily="34" charset="0"/>
                      <a:cs typeface="Arial" panose="020B0604020202020204" pitchFamily="34" charset="0"/>
                    </a:rPr>
                    <a:t>μίας τυφλής αναζήτησης </a:t>
                  </a:r>
                </a:p>
                <a:p>
                  <a:pPr algn="ctr">
                    <a:lnSpc>
                      <a:spcPct val="140000"/>
                    </a:lnSpc>
                  </a:pPr>
                  <a:r>
                    <a:rPr lang="el-GR" sz="2000" i="1" dirty="0">
                      <a:latin typeface="Arial" panose="020B0604020202020204" pitchFamily="34" charset="0"/>
                      <a:cs typeface="Arial" panose="020B0604020202020204" pitchFamily="34" charset="0"/>
                    </a:rPr>
                    <a:t>μπορεί να περιοριστεί </a:t>
                  </a:r>
                </a:p>
                <a:p>
                  <a:pPr algn="ctr">
                    <a:lnSpc>
                      <a:spcPct val="140000"/>
                    </a:lnSpc>
                  </a:pPr>
                  <a:r>
                    <a:rPr lang="el-GR" sz="2000" i="1" dirty="0">
                      <a:latin typeface="Arial" panose="020B0604020202020204" pitchFamily="34" charset="0"/>
                      <a:cs typeface="Arial" panose="020B0604020202020204" pitchFamily="34" charset="0"/>
                    </a:rPr>
                    <a:t>μέσω του </a:t>
                  </a:r>
                </a:p>
                <a:p>
                  <a:pPr algn="ctr">
                    <a:lnSpc>
                      <a:spcPct val="140000"/>
                    </a:lnSpc>
                  </a:pPr>
                  <a:r>
                    <a:rPr lang="el-GR" sz="2000" b="1" i="1" dirty="0">
                      <a:latin typeface="Arial" panose="020B0604020202020204" pitchFamily="34" charset="0"/>
                      <a:cs typeface="Arial" panose="020B0604020202020204" pitchFamily="34" charset="0"/>
                    </a:rPr>
                    <a:t>Πεδίου Αναζήτησης</a:t>
                  </a:r>
                </a:p>
                <a:p>
                  <a:pPr algn="ctr">
                    <a:lnSpc>
                      <a:spcPct val="140000"/>
                    </a:lnSpc>
                  </a:pPr>
                  <a:endParaRPr lang="en-US" sz="2000" b="1" i="1" dirty="0">
                    <a:solidFill>
                      <a:srgbClr val="C00000"/>
                    </a:solidFill>
                    <a:latin typeface="Arial" panose="020B0604020202020204" pitchFamily="34" charset="0"/>
                    <a:cs typeface="Arial" panose="020B0604020202020204" pitchFamily="34" charset="0"/>
                  </a:endParaRPr>
                </a:p>
              </p:txBody>
            </p:sp>
          </p:grpSp>
          <p:grpSp>
            <p:nvGrpSpPr>
              <p:cNvPr id="70" name="Google Shape;901;p37">
                <a:extLst>
                  <a:ext uri="{FF2B5EF4-FFF2-40B4-BE49-F238E27FC236}">
                    <a16:creationId xmlns:a16="http://schemas.microsoft.com/office/drawing/2014/main" id="{C64D8860-6DD6-5C4E-14A3-5D583883F497}"/>
                  </a:ext>
                </a:extLst>
              </p:cNvPr>
              <p:cNvGrpSpPr/>
              <p:nvPr/>
            </p:nvGrpSpPr>
            <p:grpSpPr>
              <a:xfrm>
                <a:off x="14988134" y="2402315"/>
                <a:ext cx="612813" cy="900484"/>
                <a:chOff x="6718574" y="2318625"/>
                <a:chExt cx="256950" cy="407375"/>
              </a:xfrm>
            </p:grpSpPr>
            <p:sp>
              <p:nvSpPr>
                <p:cNvPr id="71" name="Google Shape;902;p37">
                  <a:extLst>
                    <a:ext uri="{FF2B5EF4-FFF2-40B4-BE49-F238E27FC236}">
                      <a16:creationId xmlns:a16="http://schemas.microsoft.com/office/drawing/2014/main" id="{0F610434-DF6A-E448-C6B1-8F99C73D6B94}"/>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03;p37">
                  <a:extLst>
                    <a:ext uri="{FF2B5EF4-FFF2-40B4-BE49-F238E27FC236}">
                      <a16:creationId xmlns:a16="http://schemas.microsoft.com/office/drawing/2014/main" id="{8B771580-14EB-E9E5-7B82-EF0894B0B5A3}"/>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04;p37">
                  <a:extLst>
                    <a:ext uri="{FF2B5EF4-FFF2-40B4-BE49-F238E27FC236}">
                      <a16:creationId xmlns:a16="http://schemas.microsoft.com/office/drawing/2014/main" id="{2C86352D-700B-B48E-267A-8690A8F14ED5}"/>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05;p37">
                  <a:extLst>
                    <a:ext uri="{FF2B5EF4-FFF2-40B4-BE49-F238E27FC236}">
                      <a16:creationId xmlns:a16="http://schemas.microsoft.com/office/drawing/2014/main" id="{B3163AC3-F9AA-1A4C-0348-998E774F7BB8}"/>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6;p37">
                  <a:extLst>
                    <a:ext uri="{FF2B5EF4-FFF2-40B4-BE49-F238E27FC236}">
                      <a16:creationId xmlns:a16="http://schemas.microsoft.com/office/drawing/2014/main" id="{6D95A6BF-36AB-FAEE-E7C7-8F18FBC0A0B4}"/>
                    </a:ext>
                  </a:extLst>
                </p:cNvPr>
                <p:cNvSpPr/>
                <p:nvPr/>
              </p:nvSpPr>
              <p:spPr>
                <a:xfrm>
                  <a:off x="6718574" y="2318625"/>
                  <a:ext cx="256950" cy="307526"/>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7;p37">
                  <a:extLst>
                    <a:ext uri="{FF2B5EF4-FFF2-40B4-BE49-F238E27FC236}">
                      <a16:creationId xmlns:a16="http://schemas.microsoft.com/office/drawing/2014/main" id="{5E972FBC-080A-4D46-E7FD-5624C9DF0139}"/>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8;p37">
                  <a:extLst>
                    <a:ext uri="{FF2B5EF4-FFF2-40B4-BE49-F238E27FC236}">
                      <a16:creationId xmlns:a16="http://schemas.microsoft.com/office/drawing/2014/main" id="{085A9A4F-69D8-547B-AD8F-DB0062A68240}"/>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9;p37">
                  <a:extLst>
                    <a:ext uri="{FF2B5EF4-FFF2-40B4-BE49-F238E27FC236}">
                      <a16:creationId xmlns:a16="http://schemas.microsoft.com/office/drawing/2014/main" id="{1823C508-6B08-C0AC-24D3-4545F633C4C1}"/>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4" name="Εικόνα 3">
            <a:hlinkClick r:id="rId5" action="ppaction://hlinksldjump"/>
            <a:extLst>
              <a:ext uri="{FF2B5EF4-FFF2-40B4-BE49-F238E27FC236}">
                <a16:creationId xmlns:a16="http://schemas.microsoft.com/office/drawing/2014/main" id="{6D83E659-7957-F9E3-DBCE-AB31FF391F51}"/>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3406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2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2000"/>
                                        <p:tgtEl>
                                          <p:spTgt spid="101"/>
                                        </p:tgtEl>
                                      </p:cBhvr>
                                    </p:animEffect>
                                    <p:anim calcmode="lin" valueType="num">
                                      <p:cBhvr>
                                        <p:cTn id="18" dur="2000" fill="hold"/>
                                        <p:tgtEl>
                                          <p:spTgt spid="101"/>
                                        </p:tgtEl>
                                        <p:attrNameLst>
                                          <p:attrName>ppt_x</p:attrName>
                                        </p:attrNameLst>
                                      </p:cBhvr>
                                      <p:tavLst>
                                        <p:tav tm="0">
                                          <p:val>
                                            <p:strVal val="#ppt_x"/>
                                          </p:val>
                                        </p:tav>
                                        <p:tav tm="100000">
                                          <p:val>
                                            <p:strVal val="#ppt_x"/>
                                          </p:val>
                                        </p:tav>
                                      </p:tavLst>
                                    </p:anim>
                                    <p:anim calcmode="lin" valueType="num">
                                      <p:cBhvr>
                                        <p:cTn id="19" dur="2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1217444"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Αναζήτησης Δελτίων   3/4</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Διαχείριση αποτελεσμάτων Φακού Αναζήτησης</a:t>
              </a:r>
            </a:p>
          </p:txBody>
        </p:sp>
      </p:grpSp>
      <p:pic>
        <p:nvPicPr>
          <p:cNvPr id="7" name="Εικόνα 6">
            <a:extLst>
              <a:ext uri="{FF2B5EF4-FFF2-40B4-BE49-F238E27FC236}">
                <a16:creationId xmlns:a16="http://schemas.microsoft.com/office/drawing/2014/main" id="{F8779BC4-2FDC-3BCC-65C5-8FDD10D8A1D6}"/>
              </a:ext>
            </a:extLst>
          </p:cNvPr>
          <p:cNvPicPr>
            <a:picLocks noChangeAspect="1"/>
          </p:cNvPicPr>
          <p:nvPr/>
        </p:nvPicPr>
        <p:blipFill rotWithShape="1">
          <a:blip r:embed="rId3"/>
          <a:srcRect l="3368" t="16684" r="22246" b="39160"/>
          <a:stretch/>
        </p:blipFill>
        <p:spPr>
          <a:xfrm>
            <a:off x="1427747" y="2227471"/>
            <a:ext cx="13603705" cy="4542297"/>
          </a:xfrm>
          <a:prstGeom prst="rect">
            <a:avLst/>
          </a:prstGeom>
          <a:effectLst>
            <a:softEdge rad="127000"/>
          </a:effectLst>
        </p:spPr>
      </p:pic>
      <p:sp>
        <p:nvSpPr>
          <p:cNvPr id="8" name="Αριστερό βέλος 4">
            <a:extLst>
              <a:ext uri="{FF2B5EF4-FFF2-40B4-BE49-F238E27FC236}">
                <a16:creationId xmlns:a16="http://schemas.microsoft.com/office/drawing/2014/main" id="{B4221212-0405-1DD2-C00C-6E24A815FB24}"/>
              </a:ext>
            </a:extLst>
          </p:cNvPr>
          <p:cNvSpPr/>
          <p:nvPr/>
        </p:nvSpPr>
        <p:spPr>
          <a:xfrm>
            <a:off x="13298252" y="4993520"/>
            <a:ext cx="6453032" cy="1169999"/>
          </a:xfrm>
          <a:prstGeom prst="leftArrow">
            <a:avLst/>
          </a:prstGeom>
          <a:gradFill flip="none" rotWithShape="1">
            <a:gsLst>
              <a:gs pos="82336">
                <a:schemeClr val="bg1"/>
              </a:gs>
              <a:gs pos="7000">
                <a:schemeClr val="accent6">
                  <a:tint val="100000"/>
                  <a:shade val="100000"/>
                  <a:satMod val="130000"/>
                  <a:lumMod val="76000"/>
                  <a:lumOff val="24000"/>
                  <a:alpha val="83000"/>
                </a:schemeClr>
              </a:gs>
              <a:gs pos="100000">
                <a:schemeClr val="bg1"/>
              </a:gs>
            </a:gsLst>
            <a:lin ang="0" scaled="1"/>
            <a:tileRect/>
          </a:gradFill>
        </p:spPr>
        <p:style>
          <a:lnRef idx="0">
            <a:schemeClr val="accent6"/>
          </a:lnRef>
          <a:fillRef idx="3">
            <a:schemeClr val="accent6"/>
          </a:fillRef>
          <a:effectRef idx="3">
            <a:schemeClr val="accent6"/>
          </a:effectRef>
          <a:fontRef idx="minor">
            <a:schemeClr val="lt1"/>
          </a:fontRef>
        </p:style>
        <p:txBody>
          <a:bodyPr rtlCol="0" anchor="ctr">
            <a:normAutofit fontScale="92500"/>
          </a:bodyPr>
          <a:lstStyle/>
          <a:p>
            <a:pPr algn="ctr"/>
            <a:r>
              <a:rPr lang="el-GR" b="1" dirty="0">
                <a:solidFill>
                  <a:schemeClr val="tx1"/>
                </a:solidFill>
              </a:rPr>
              <a:t>Με αριστερό κλικ σε μια γραμμή αποτελέσματος το επιλέγουμε</a:t>
            </a:r>
          </a:p>
        </p:txBody>
      </p:sp>
      <p:grpSp>
        <p:nvGrpSpPr>
          <p:cNvPr id="9" name="Ομάδα 8">
            <a:extLst>
              <a:ext uri="{FF2B5EF4-FFF2-40B4-BE49-F238E27FC236}">
                <a16:creationId xmlns:a16="http://schemas.microsoft.com/office/drawing/2014/main" id="{C2724BB4-28A6-920C-A1F9-34FBB4D79A57}"/>
              </a:ext>
            </a:extLst>
          </p:cNvPr>
          <p:cNvGrpSpPr/>
          <p:nvPr/>
        </p:nvGrpSpPr>
        <p:grpSpPr>
          <a:xfrm>
            <a:off x="3820179" y="6989603"/>
            <a:ext cx="15796801" cy="2392765"/>
            <a:chOff x="3820179" y="6989603"/>
            <a:chExt cx="15796801" cy="2392765"/>
          </a:xfrm>
        </p:grpSpPr>
        <p:grpSp>
          <p:nvGrpSpPr>
            <p:cNvPr id="41" name="Ομάδα 40">
              <a:extLst>
                <a:ext uri="{FF2B5EF4-FFF2-40B4-BE49-F238E27FC236}">
                  <a16:creationId xmlns:a16="http://schemas.microsoft.com/office/drawing/2014/main" id="{119BC09D-1C47-417D-4D99-078E76A549A7}"/>
                </a:ext>
              </a:extLst>
            </p:cNvPr>
            <p:cNvGrpSpPr/>
            <p:nvPr/>
          </p:nvGrpSpPr>
          <p:grpSpPr>
            <a:xfrm>
              <a:off x="3820179" y="6989603"/>
              <a:ext cx="4506089" cy="1881990"/>
              <a:chOff x="2905778" y="7246275"/>
              <a:chExt cx="4506089" cy="1881990"/>
            </a:xfrm>
          </p:grpSpPr>
          <p:grpSp>
            <p:nvGrpSpPr>
              <p:cNvPr id="39" name="Ομάδα 38">
                <a:extLst>
                  <a:ext uri="{FF2B5EF4-FFF2-40B4-BE49-F238E27FC236}">
                    <a16:creationId xmlns:a16="http://schemas.microsoft.com/office/drawing/2014/main" id="{7B2BED73-46B0-20A1-14F3-6C571198F038}"/>
                  </a:ext>
                </a:extLst>
              </p:cNvPr>
              <p:cNvGrpSpPr/>
              <p:nvPr/>
            </p:nvGrpSpPr>
            <p:grpSpPr>
              <a:xfrm>
                <a:off x="2905778" y="7246275"/>
                <a:ext cx="4506089" cy="1881990"/>
                <a:chOff x="4005074" y="7246833"/>
                <a:chExt cx="4506089" cy="1881990"/>
              </a:xfrm>
            </p:grpSpPr>
            <p:sp>
              <p:nvSpPr>
                <p:cNvPr id="35" name="Ορθογώνιο: Στρογγύλεμα γωνιών 34">
                  <a:extLst>
                    <a:ext uri="{FF2B5EF4-FFF2-40B4-BE49-F238E27FC236}">
                      <a16:creationId xmlns:a16="http://schemas.microsoft.com/office/drawing/2014/main" id="{70E69E9A-FC31-DCFF-2E89-D03B8D57D59F}"/>
                    </a:ext>
                  </a:extLst>
                </p:cNvPr>
                <p:cNvSpPr/>
                <p:nvPr/>
              </p:nvSpPr>
              <p:spPr>
                <a:xfrm>
                  <a:off x="4005074" y="7246833"/>
                  <a:ext cx="4506089" cy="150571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6" name="Ορθογώνιο 35">
                  <a:extLst>
                    <a:ext uri="{FF2B5EF4-FFF2-40B4-BE49-F238E27FC236}">
                      <a16:creationId xmlns:a16="http://schemas.microsoft.com/office/drawing/2014/main" id="{83CD14FD-C344-FB48-1CC1-722AAD5D0924}"/>
                    </a:ext>
                  </a:extLst>
                </p:cNvPr>
                <p:cNvSpPr/>
                <p:nvPr/>
              </p:nvSpPr>
              <p:spPr>
                <a:xfrm>
                  <a:off x="4364238" y="7246833"/>
                  <a:ext cx="3787762" cy="1881990"/>
                </a:xfrm>
                <a:prstGeom prst="rect">
                  <a:avLst/>
                </a:prstGeom>
                <a:noFill/>
                <a:ln>
                  <a:noFill/>
                </a:ln>
              </p:spPr>
              <p:txBody>
                <a:bodyPr wrap="square">
                  <a:spAutoFit/>
                </a:bodyPr>
                <a:lstStyle/>
                <a:p>
                  <a:pPr algn="ctr">
                    <a:lnSpc>
                      <a:spcPct val="150000"/>
                    </a:lnSpc>
                  </a:pPr>
                  <a:r>
                    <a:rPr lang="el-GR" sz="2000" i="1" dirty="0">
                      <a:latin typeface="Arial" panose="020B0604020202020204" pitchFamily="34" charset="0"/>
                      <a:cs typeface="Arial" panose="020B0604020202020204" pitchFamily="34" charset="0"/>
                    </a:rPr>
                    <a:t>Η τιμή που επιλέχθηκε </a:t>
                  </a:r>
                  <a:r>
                    <a:rPr lang="el-GR" sz="2000" b="1" i="1" dirty="0">
                      <a:latin typeface="Arial" panose="020B0604020202020204" pitchFamily="34" charset="0"/>
                      <a:cs typeface="Arial" panose="020B0604020202020204" pitchFamily="34" charset="0"/>
                    </a:rPr>
                    <a:t>μεταφέρεται </a:t>
                  </a:r>
                  <a:r>
                    <a:rPr lang="el-GR" sz="2000" i="1" dirty="0">
                      <a:latin typeface="Arial" panose="020B0604020202020204" pitchFamily="34" charset="0"/>
                      <a:cs typeface="Arial" panose="020B0604020202020204" pitchFamily="34" charset="0"/>
                    </a:rPr>
                    <a:t>μέσα </a:t>
                  </a:r>
                </a:p>
                <a:p>
                  <a:pPr algn="ctr">
                    <a:lnSpc>
                      <a:spcPct val="150000"/>
                    </a:lnSpc>
                  </a:pPr>
                  <a:r>
                    <a:rPr lang="el-GR" sz="2000" i="1" dirty="0">
                      <a:latin typeface="Arial" panose="020B0604020202020204" pitchFamily="34" charset="0"/>
                      <a:cs typeface="Arial" panose="020B0604020202020204" pitchFamily="34" charset="0"/>
                    </a:rPr>
                    <a:t>στο πεδίο του φακού</a:t>
                  </a:r>
                </a:p>
                <a:p>
                  <a:pPr algn="ctr">
                    <a:lnSpc>
                      <a:spcPct val="150000"/>
                    </a:lnSpc>
                  </a:pPr>
                  <a:endParaRPr lang="en-US" sz="2000" b="1" i="1" dirty="0">
                    <a:solidFill>
                      <a:srgbClr val="C00000"/>
                    </a:solidFill>
                    <a:latin typeface="Arial" panose="020B0604020202020204" pitchFamily="34" charset="0"/>
                    <a:cs typeface="Arial" panose="020B0604020202020204" pitchFamily="34" charset="0"/>
                  </a:endParaRPr>
                </a:p>
              </p:txBody>
            </p:sp>
          </p:grpSp>
          <p:grpSp>
            <p:nvGrpSpPr>
              <p:cNvPr id="25" name="Google Shape;901;p37">
                <a:extLst>
                  <a:ext uri="{FF2B5EF4-FFF2-40B4-BE49-F238E27FC236}">
                    <a16:creationId xmlns:a16="http://schemas.microsoft.com/office/drawing/2014/main" id="{C4C2753C-E303-4F23-E541-1CCA75F8C135}"/>
                  </a:ext>
                </a:extLst>
              </p:cNvPr>
              <p:cNvGrpSpPr/>
              <p:nvPr/>
            </p:nvGrpSpPr>
            <p:grpSpPr>
              <a:xfrm>
                <a:off x="3040366" y="7417408"/>
                <a:ext cx="612813" cy="900484"/>
                <a:chOff x="6718574" y="2318625"/>
                <a:chExt cx="256950" cy="407375"/>
              </a:xfrm>
            </p:grpSpPr>
            <p:sp>
              <p:nvSpPr>
                <p:cNvPr id="26" name="Google Shape;902;p37">
                  <a:extLst>
                    <a:ext uri="{FF2B5EF4-FFF2-40B4-BE49-F238E27FC236}">
                      <a16:creationId xmlns:a16="http://schemas.microsoft.com/office/drawing/2014/main" id="{F1D64D6B-9C85-CF26-F336-D3E1D780D186}"/>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3;p37">
                  <a:extLst>
                    <a:ext uri="{FF2B5EF4-FFF2-40B4-BE49-F238E27FC236}">
                      <a16:creationId xmlns:a16="http://schemas.microsoft.com/office/drawing/2014/main" id="{1DF5AC0E-E340-3D1B-8706-19BCBCBBB70D}"/>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4;p37">
                  <a:extLst>
                    <a:ext uri="{FF2B5EF4-FFF2-40B4-BE49-F238E27FC236}">
                      <a16:creationId xmlns:a16="http://schemas.microsoft.com/office/drawing/2014/main" id="{7D0A9D06-A29A-8B0B-7C13-9A476194FF17}"/>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5;p37">
                  <a:extLst>
                    <a:ext uri="{FF2B5EF4-FFF2-40B4-BE49-F238E27FC236}">
                      <a16:creationId xmlns:a16="http://schemas.microsoft.com/office/drawing/2014/main" id="{9BF0FBE2-7C5D-AE92-8163-63FF40DC95FA}"/>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06;p37">
                  <a:extLst>
                    <a:ext uri="{FF2B5EF4-FFF2-40B4-BE49-F238E27FC236}">
                      <a16:creationId xmlns:a16="http://schemas.microsoft.com/office/drawing/2014/main" id="{3623EC6D-E004-35E8-027B-148D125EC9D1}"/>
                    </a:ext>
                  </a:extLst>
                </p:cNvPr>
                <p:cNvSpPr/>
                <p:nvPr/>
              </p:nvSpPr>
              <p:spPr>
                <a:xfrm>
                  <a:off x="6718574" y="2318625"/>
                  <a:ext cx="256950" cy="307526"/>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7;p37">
                  <a:extLst>
                    <a:ext uri="{FF2B5EF4-FFF2-40B4-BE49-F238E27FC236}">
                      <a16:creationId xmlns:a16="http://schemas.microsoft.com/office/drawing/2014/main" id="{004C15AD-30E0-60CF-A678-7B0F523964F0}"/>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08;p37">
                  <a:extLst>
                    <a:ext uri="{FF2B5EF4-FFF2-40B4-BE49-F238E27FC236}">
                      <a16:creationId xmlns:a16="http://schemas.microsoft.com/office/drawing/2014/main" id="{8F2A3A0B-28F7-E12A-0B09-3DE04C3F73E4}"/>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09;p37">
                  <a:extLst>
                    <a:ext uri="{FF2B5EF4-FFF2-40B4-BE49-F238E27FC236}">
                      <a16:creationId xmlns:a16="http://schemas.microsoft.com/office/drawing/2014/main" id="{3453FB7F-F8EB-2524-EAE9-304CF1A048D7}"/>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Εικόνα 9">
              <a:extLst>
                <a:ext uri="{FF2B5EF4-FFF2-40B4-BE49-F238E27FC236}">
                  <a16:creationId xmlns:a16="http://schemas.microsoft.com/office/drawing/2014/main" id="{B31C6823-3E8F-EA5E-FBA6-012B5F2C371B}"/>
                </a:ext>
              </a:extLst>
            </p:cNvPr>
            <p:cNvPicPr>
              <a:picLocks noChangeAspect="1"/>
            </p:cNvPicPr>
            <p:nvPr/>
          </p:nvPicPr>
          <p:blipFill>
            <a:blip r:embed="rId4"/>
            <a:stretch>
              <a:fillRect/>
            </a:stretch>
          </p:blipFill>
          <p:spPr>
            <a:xfrm>
              <a:off x="8425561" y="7065304"/>
              <a:ext cx="11191419" cy="2317064"/>
            </a:xfrm>
            <a:prstGeom prst="rect">
              <a:avLst/>
            </a:prstGeom>
            <a:effectLst>
              <a:softEdge rad="127000"/>
            </a:effectLst>
          </p:spPr>
        </p:pic>
        <p:sp>
          <p:nvSpPr>
            <p:cNvPr id="19" name="Ορθογώνιο: Στρογγύλεμα γωνιών 18">
              <a:extLst>
                <a:ext uri="{FF2B5EF4-FFF2-40B4-BE49-F238E27FC236}">
                  <a16:creationId xmlns:a16="http://schemas.microsoft.com/office/drawing/2014/main" id="{3CF4EE34-10BC-4410-E12F-58496188FADB}"/>
                </a:ext>
              </a:extLst>
            </p:cNvPr>
            <p:cNvSpPr/>
            <p:nvPr/>
          </p:nvSpPr>
          <p:spPr>
            <a:xfrm>
              <a:off x="8976360" y="7301046"/>
              <a:ext cx="2510790" cy="56660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0" name="Ομάδα 19">
            <a:extLst>
              <a:ext uri="{FF2B5EF4-FFF2-40B4-BE49-F238E27FC236}">
                <a16:creationId xmlns:a16="http://schemas.microsoft.com/office/drawing/2014/main" id="{AD19B2CA-60A3-869B-A23B-A5742E502F63}"/>
              </a:ext>
            </a:extLst>
          </p:cNvPr>
          <p:cNvGrpSpPr/>
          <p:nvPr/>
        </p:nvGrpSpPr>
        <p:grpSpPr>
          <a:xfrm>
            <a:off x="1859966" y="8155858"/>
            <a:ext cx="12463789" cy="3012605"/>
            <a:chOff x="1859966" y="8155858"/>
            <a:chExt cx="12463789" cy="3012605"/>
          </a:xfrm>
        </p:grpSpPr>
        <p:grpSp>
          <p:nvGrpSpPr>
            <p:cNvPr id="90" name="Ομάδα 89">
              <a:extLst>
                <a:ext uri="{FF2B5EF4-FFF2-40B4-BE49-F238E27FC236}">
                  <a16:creationId xmlns:a16="http://schemas.microsoft.com/office/drawing/2014/main" id="{7E336159-914A-309D-1F24-7DA6B2747E63}"/>
                </a:ext>
              </a:extLst>
            </p:cNvPr>
            <p:cNvGrpSpPr/>
            <p:nvPr/>
          </p:nvGrpSpPr>
          <p:grpSpPr>
            <a:xfrm>
              <a:off x="1859966" y="8824808"/>
              <a:ext cx="4506089" cy="2343655"/>
              <a:chOff x="1859966" y="8824808"/>
              <a:chExt cx="4506089" cy="2343655"/>
            </a:xfrm>
          </p:grpSpPr>
          <p:grpSp>
            <p:nvGrpSpPr>
              <p:cNvPr id="43" name="Ομάδα 42">
                <a:extLst>
                  <a:ext uri="{FF2B5EF4-FFF2-40B4-BE49-F238E27FC236}">
                    <a16:creationId xmlns:a16="http://schemas.microsoft.com/office/drawing/2014/main" id="{BC82B8C4-09BC-6862-802C-518ACFE89F80}"/>
                  </a:ext>
                </a:extLst>
              </p:cNvPr>
              <p:cNvGrpSpPr/>
              <p:nvPr/>
            </p:nvGrpSpPr>
            <p:grpSpPr>
              <a:xfrm>
                <a:off x="1859966" y="8824808"/>
                <a:ext cx="4506089" cy="2343655"/>
                <a:chOff x="4005074" y="7246833"/>
                <a:chExt cx="4506089" cy="2343655"/>
              </a:xfrm>
            </p:grpSpPr>
            <p:sp>
              <p:nvSpPr>
                <p:cNvPr id="86" name="Ορθογώνιο: Στρογγύλεμα γωνιών 85">
                  <a:extLst>
                    <a:ext uri="{FF2B5EF4-FFF2-40B4-BE49-F238E27FC236}">
                      <a16:creationId xmlns:a16="http://schemas.microsoft.com/office/drawing/2014/main" id="{BDAAA022-7EB3-B2F3-D94C-EB3E34AA873A}"/>
                    </a:ext>
                  </a:extLst>
                </p:cNvPr>
                <p:cNvSpPr/>
                <p:nvPr/>
              </p:nvSpPr>
              <p:spPr>
                <a:xfrm>
                  <a:off x="4005074" y="7246833"/>
                  <a:ext cx="4506089" cy="196150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7" name="Ορθογώνιο 86">
                  <a:extLst>
                    <a:ext uri="{FF2B5EF4-FFF2-40B4-BE49-F238E27FC236}">
                      <a16:creationId xmlns:a16="http://schemas.microsoft.com/office/drawing/2014/main" id="{5AA4DB9D-2DB6-D74E-3662-837D62718B90}"/>
                    </a:ext>
                  </a:extLst>
                </p:cNvPr>
                <p:cNvSpPr/>
                <p:nvPr/>
              </p:nvSpPr>
              <p:spPr>
                <a:xfrm>
                  <a:off x="4364238" y="7246833"/>
                  <a:ext cx="3787762" cy="2343655"/>
                </a:xfrm>
                <a:prstGeom prst="rect">
                  <a:avLst/>
                </a:prstGeom>
                <a:noFill/>
                <a:ln>
                  <a:noFill/>
                </a:ln>
              </p:spPr>
              <p:txBody>
                <a:bodyPr wrap="square">
                  <a:spAutoFit/>
                </a:bodyPr>
                <a:lstStyle/>
                <a:p>
                  <a:pPr algn="ctr">
                    <a:lnSpc>
                      <a:spcPct val="150000"/>
                    </a:lnSpc>
                  </a:pPr>
                  <a:r>
                    <a:rPr lang="el-GR" sz="2000" i="1" dirty="0">
                      <a:latin typeface="Arial" panose="020B0604020202020204" pitchFamily="34" charset="0"/>
                      <a:cs typeface="Arial" panose="020B0604020202020204" pitchFamily="34" charset="0"/>
                    </a:rPr>
                    <a:t>Στη συνέχεια με το πάτημα     του κουμπιού </a:t>
                  </a:r>
                  <a:r>
                    <a:rPr lang="el-GR" sz="2000" b="1" i="1" dirty="0">
                      <a:latin typeface="Arial" panose="020B0604020202020204" pitchFamily="34" charset="0"/>
                      <a:cs typeface="Arial" panose="020B0604020202020204" pitchFamily="34" charset="0"/>
                    </a:rPr>
                    <a:t>αναζήτηση</a:t>
                  </a:r>
                </a:p>
                <a:p>
                  <a:pPr algn="ctr">
                    <a:lnSpc>
                      <a:spcPct val="150000"/>
                    </a:lnSpc>
                  </a:pPr>
                  <a:r>
                    <a:rPr lang="el-GR" sz="2000" b="1" i="1" dirty="0">
                      <a:latin typeface="Arial" panose="020B0604020202020204" pitchFamily="34" charset="0"/>
                      <a:cs typeface="Arial" panose="020B0604020202020204" pitchFamily="34" charset="0"/>
                    </a:rPr>
                    <a:t>εκτελείται αναζήτηση για το συγκεκριμένο MIS</a:t>
                  </a:r>
                </a:p>
                <a:p>
                  <a:pPr algn="ctr">
                    <a:lnSpc>
                      <a:spcPct val="150000"/>
                    </a:lnSpc>
                  </a:pPr>
                  <a:endParaRPr lang="en-US" sz="2000" b="1" i="1" dirty="0">
                    <a:solidFill>
                      <a:srgbClr val="C00000"/>
                    </a:solidFill>
                    <a:latin typeface="Arial" panose="020B0604020202020204" pitchFamily="34" charset="0"/>
                    <a:cs typeface="Arial" panose="020B0604020202020204" pitchFamily="34" charset="0"/>
                  </a:endParaRPr>
                </a:p>
              </p:txBody>
            </p:sp>
          </p:grpSp>
          <p:pic>
            <p:nvPicPr>
              <p:cNvPr id="89" name="Εικόνα 88">
                <a:extLst>
                  <a:ext uri="{FF2B5EF4-FFF2-40B4-BE49-F238E27FC236}">
                    <a16:creationId xmlns:a16="http://schemas.microsoft.com/office/drawing/2014/main" id="{55AB746F-023E-5284-42E7-467B3257F4D9}"/>
                  </a:ext>
                </a:extLst>
              </p:cNvPr>
              <p:cNvPicPr>
                <a:picLocks noChangeAspect="1"/>
              </p:cNvPicPr>
              <p:nvPr/>
            </p:nvPicPr>
            <p:blipFill>
              <a:blip r:embed="rId5"/>
              <a:stretch>
                <a:fillRect/>
              </a:stretch>
            </p:blipFill>
            <p:spPr>
              <a:xfrm>
                <a:off x="4252749" y="9329685"/>
                <a:ext cx="1681723" cy="453333"/>
              </a:xfrm>
              <a:prstGeom prst="rect">
                <a:avLst/>
              </a:prstGeom>
            </p:spPr>
          </p:pic>
        </p:grpSp>
        <p:sp>
          <p:nvSpPr>
            <p:cNvPr id="91" name="Ορθογώνιο: Στρογγύλεμα γωνιών 90">
              <a:extLst>
                <a:ext uri="{FF2B5EF4-FFF2-40B4-BE49-F238E27FC236}">
                  <a16:creationId xmlns:a16="http://schemas.microsoft.com/office/drawing/2014/main" id="{DC2E9635-2BF3-B141-D1CF-A328B92163E1}"/>
                </a:ext>
              </a:extLst>
            </p:cNvPr>
            <p:cNvSpPr/>
            <p:nvPr/>
          </p:nvSpPr>
          <p:spPr>
            <a:xfrm>
              <a:off x="13067070" y="8155858"/>
              <a:ext cx="1256685" cy="48669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Οβάλ 20">
            <a:extLst>
              <a:ext uri="{FF2B5EF4-FFF2-40B4-BE49-F238E27FC236}">
                <a16:creationId xmlns:a16="http://schemas.microsoft.com/office/drawing/2014/main" id="{87437B8D-09B7-85F1-74B4-66FDF39159A0}"/>
              </a:ext>
            </a:extLst>
          </p:cNvPr>
          <p:cNvSpPr/>
          <p:nvPr/>
        </p:nvSpPr>
        <p:spPr>
          <a:xfrm>
            <a:off x="11310687" y="4088497"/>
            <a:ext cx="817145" cy="737937"/>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hlinkClick r:id="rId6" action="ppaction://hlinksldjump"/>
            <a:extLst>
              <a:ext uri="{FF2B5EF4-FFF2-40B4-BE49-F238E27FC236}">
                <a16:creationId xmlns:a16="http://schemas.microsoft.com/office/drawing/2014/main" id="{3F19167D-053E-FABE-537B-887DBC185796}"/>
              </a:ext>
            </a:extLst>
          </p:cNvPr>
          <p:cNvPicPr>
            <a:picLocks noChangeAspect="1"/>
          </p:cNvPicPr>
          <p:nvPr/>
        </p:nvPicPr>
        <p:blipFill>
          <a:blip r:embed="rId7"/>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24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80">
                                          <p:stCondLst>
                                            <p:cond delay="0"/>
                                          </p:stCondLst>
                                        </p:cTn>
                                        <p:tgtEl>
                                          <p:spTgt spid="21"/>
                                        </p:tgtEl>
                                      </p:cBhvr>
                                    </p:animEffect>
                                    <p:anim calcmode="lin" valueType="num">
                                      <p:cBhvr>
                                        <p:cTn id="1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7" dur="26">
                                          <p:stCondLst>
                                            <p:cond delay="650"/>
                                          </p:stCondLst>
                                        </p:cTn>
                                        <p:tgtEl>
                                          <p:spTgt spid="21"/>
                                        </p:tgtEl>
                                      </p:cBhvr>
                                      <p:to x="100000" y="60000"/>
                                    </p:animScale>
                                    <p:animScale>
                                      <p:cBhvr>
                                        <p:cTn id="18" dur="166" decel="50000">
                                          <p:stCondLst>
                                            <p:cond delay="676"/>
                                          </p:stCondLst>
                                        </p:cTn>
                                        <p:tgtEl>
                                          <p:spTgt spid="21"/>
                                        </p:tgtEl>
                                      </p:cBhvr>
                                      <p:to x="100000" y="100000"/>
                                    </p:animScale>
                                    <p:animScale>
                                      <p:cBhvr>
                                        <p:cTn id="19" dur="26">
                                          <p:stCondLst>
                                            <p:cond delay="1312"/>
                                          </p:stCondLst>
                                        </p:cTn>
                                        <p:tgtEl>
                                          <p:spTgt spid="21"/>
                                        </p:tgtEl>
                                      </p:cBhvr>
                                      <p:to x="100000" y="80000"/>
                                    </p:animScale>
                                    <p:animScale>
                                      <p:cBhvr>
                                        <p:cTn id="20" dur="166" decel="50000">
                                          <p:stCondLst>
                                            <p:cond delay="1338"/>
                                          </p:stCondLst>
                                        </p:cTn>
                                        <p:tgtEl>
                                          <p:spTgt spid="21"/>
                                        </p:tgtEl>
                                      </p:cBhvr>
                                      <p:to x="100000" y="100000"/>
                                    </p:animScale>
                                    <p:animScale>
                                      <p:cBhvr>
                                        <p:cTn id="21" dur="26">
                                          <p:stCondLst>
                                            <p:cond delay="1642"/>
                                          </p:stCondLst>
                                        </p:cTn>
                                        <p:tgtEl>
                                          <p:spTgt spid="21"/>
                                        </p:tgtEl>
                                      </p:cBhvr>
                                      <p:to x="100000" y="90000"/>
                                    </p:animScale>
                                    <p:animScale>
                                      <p:cBhvr>
                                        <p:cTn id="22" dur="166" decel="50000">
                                          <p:stCondLst>
                                            <p:cond delay="1668"/>
                                          </p:stCondLst>
                                        </p:cTn>
                                        <p:tgtEl>
                                          <p:spTgt spid="21"/>
                                        </p:tgtEl>
                                      </p:cBhvr>
                                      <p:to x="100000" y="100000"/>
                                    </p:animScale>
                                    <p:animScale>
                                      <p:cBhvr>
                                        <p:cTn id="23" dur="26">
                                          <p:stCondLst>
                                            <p:cond delay="1808"/>
                                          </p:stCondLst>
                                        </p:cTn>
                                        <p:tgtEl>
                                          <p:spTgt spid="21"/>
                                        </p:tgtEl>
                                      </p:cBhvr>
                                      <p:to x="100000" y="95000"/>
                                    </p:animScale>
                                    <p:animScale>
                                      <p:cBhvr>
                                        <p:cTn id="24" dur="166" decel="50000">
                                          <p:stCondLst>
                                            <p:cond delay="1834"/>
                                          </p:stCondLst>
                                        </p:cTn>
                                        <p:tgtEl>
                                          <p:spTgt spid="21"/>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000" fill="hold"/>
                                        <p:tgtEl>
                                          <p:spTgt spid="9"/>
                                        </p:tgtEl>
                                        <p:attrNameLst>
                                          <p:attrName>ppt_x</p:attrName>
                                        </p:attrNameLst>
                                      </p:cBhvr>
                                      <p:tavLst>
                                        <p:tav tm="0">
                                          <p:val>
                                            <p:strVal val="#ppt_x"/>
                                          </p:val>
                                        </p:tav>
                                        <p:tav tm="100000">
                                          <p:val>
                                            <p:strVal val="#ppt_x"/>
                                          </p:val>
                                        </p:tav>
                                      </p:tavLst>
                                    </p:anim>
                                    <p:anim calcmode="lin" valueType="num">
                                      <p:cBhvr additive="base">
                                        <p:cTn id="35"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2000" fill="hold"/>
                                        <p:tgtEl>
                                          <p:spTgt spid="20"/>
                                        </p:tgtEl>
                                        <p:attrNameLst>
                                          <p:attrName>ppt_x</p:attrName>
                                        </p:attrNameLst>
                                      </p:cBhvr>
                                      <p:tavLst>
                                        <p:tav tm="0">
                                          <p:val>
                                            <p:strVal val="0-#ppt_w/2"/>
                                          </p:val>
                                        </p:tav>
                                        <p:tav tm="100000">
                                          <p:val>
                                            <p:strVal val="#ppt_x"/>
                                          </p:val>
                                        </p:tav>
                                      </p:tavLst>
                                    </p:anim>
                                    <p:anim calcmode="lin" valueType="num">
                                      <p:cBhvr additive="base">
                                        <p:cTn id="41"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1217444"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Οθόνη Αναζήτησης Δελτίων   4/4</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Επιλογή Ενέργειας για το δελτίο</a:t>
              </a:r>
            </a:p>
          </p:txBody>
        </p:sp>
      </p:grpSp>
      <p:grpSp>
        <p:nvGrpSpPr>
          <p:cNvPr id="19" name="Ομάδα 18">
            <a:extLst>
              <a:ext uri="{FF2B5EF4-FFF2-40B4-BE49-F238E27FC236}">
                <a16:creationId xmlns:a16="http://schemas.microsoft.com/office/drawing/2014/main" id="{3DE045E6-6762-2E74-20F4-7B7621998C27}"/>
              </a:ext>
            </a:extLst>
          </p:cNvPr>
          <p:cNvGrpSpPr/>
          <p:nvPr/>
        </p:nvGrpSpPr>
        <p:grpSpPr>
          <a:xfrm>
            <a:off x="544228" y="3094544"/>
            <a:ext cx="15353498" cy="6290427"/>
            <a:chOff x="544228" y="2324525"/>
            <a:chExt cx="15353498" cy="6290427"/>
          </a:xfrm>
        </p:grpSpPr>
        <p:pic>
          <p:nvPicPr>
            <p:cNvPr id="10" name="Εικόνα 9">
              <a:extLst>
                <a:ext uri="{FF2B5EF4-FFF2-40B4-BE49-F238E27FC236}">
                  <a16:creationId xmlns:a16="http://schemas.microsoft.com/office/drawing/2014/main" id="{8E4B597D-2394-590E-DA76-6EFF681805BA}"/>
                </a:ext>
              </a:extLst>
            </p:cNvPr>
            <p:cNvPicPr>
              <a:picLocks noChangeAspect="1"/>
            </p:cNvPicPr>
            <p:nvPr/>
          </p:nvPicPr>
          <p:blipFill rotWithShape="1">
            <a:blip r:embed="rId3"/>
            <a:srcRect l="4158" t="14735" r="3211" b="17796"/>
            <a:stretch/>
          </p:blipFill>
          <p:spPr>
            <a:xfrm>
              <a:off x="544228" y="2324525"/>
              <a:ext cx="15353498" cy="6290427"/>
            </a:xfrm>
            <a:prstGeom prst="rect">
              <a:avLst/>
            </a:prstGeom>
            <a:effectLst>
              <a:softEdge rad="127000"/>
            </a:effectLst>
          </p:spPr>
        </p:pic>
        <p:sp>
          <p:nvSpPr>
            <p:cNvPr id="18" name="Ορθογώνιο: Στρογγύλεμα γωνιών 17">
              <a:extLst>
                <a:ext uri="{FF2B5EF4-FFF2-40B4-BE49-F238E27FC236}">
                  <a16:creationId xmlns:a16="http://schemas.microsoft.com/office/drawing/2014/main" id="{2B32952D-BA3A-C225-0A88-502DD9128551}"/>
                </a:ext>
              </a:extLst>
            </p:cNvPr>
            <p:cNvSpPr/>
            <p:nvPr/>
          </p:nvSpPr>
          <p:spPr>
            <a:xfrm>
              <a:off x="14127275" y="6096002"/>
              <a:ext cx="1144810" cy="330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5" name="Ομάδα 24">
            <a:extLst>
              <a:ext uri="{FF2B5EF4-FFF2-40B4-BE49-F238E27FC236}">
                <a16:creationId xmlns:a16="http://schemas.microsoft.com/office/drawing/2014/main" id="{D47D9329-D482-2444-8E8A-6C28D5C4207D}"/>
              </a:ext>
            </a:extLst>
          </p:cNvPr>
          <p:cNvGrpSpPr/>
          <p:nvPr/>
        </p:nvGrpSpPr>
        <p:grpSpPr>
          <a:xfrm>
            <a:off x="16007081" y="2130543"/>
            <a:ext cx="3744203" cy="4362996"/>
            <a:chOff x="16007081" y="1809703"/>
            <a:chExt cx="3744203" cy="4362996"/>
          </a:xfrm>
        </p:grpSpPr>
        <p:pic>
          <p:nvPicPr>
            <p:cNvPr id="23" name="Εικόνα 22">
              <a:extLst>
                <a:ext uri="{FF2B5EF4-FFF2-40B4-BE49-F238E27FC236}">
                  <a16:creationId xmlns:a16="http://schemas.microsoft.com/office/drawing/2014/main" id="{5308A687-0B2B-D5E7-4A07-C9C355114F56}"/>
                </a:ext>
              </a:extLst>
            </p:cNvPr>
            <p:cNvPicPr>
              <a:picLocks noChangeAspect="1"/>
            </p:cNvPicPr>
            <p:nvPr/>
          </p:nvPicPr>
          <p:blipFill>
            <a:blip r:embed="rId4"/>
            <a:stretch>
              <a:fillRect/>
            </a:stretch>
          </p:blipFill>
          <p:spPr>
            <a:xfrm>
              <a:off x="16007081" y="1825832"/>
              <a:ext cx="3744203" cy="4346867"/>
            </a:xfrm>
            <a:prstGeom prst="rect">
              <a:avLst/>
            </a:prstGeom>
            <a:effectLst>
              <a:softEdge rad="127000"/>
            </a:effectLst>
          </p:spPr>
        </p:pic>
        <p:sp>
          <p:nvSpPr>
            <p:cNvPr id="24" name="Ορθογώνιο: Στρογγύλεμα γωνιών 23">
              <a:extLst>
                <a:ext uri="{FF2B5EF4-FFF2-40B4-BE49-F238E27FC236}">
                  <a16:creationId xmlns:a16="http://schemas.microsoft.com/office/drawing/2014/main" id="{C0347F0A-8167-98F3-FA99-E470EBFF56D5}"/>
                </a:ext>
              </a:extLst>
            </p:cNvPr>
            <p:cNvSpPr/>
            <p:nvPr/>
          </p:nvSpPr>
          <p:spPr>
            <a:xfrm>
              <a:off x="18017795" y="1809703"/>
              <a:ext cx="1625451" cy="5927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8" name="Ομάδα 27">
            <a:extLst>
              <a:ext uri="{FF2B5EF4-FFF2-40B4-BE49-F238E27FC236}">
                <a16:creationId xmlns:a16="http://schemas.microsoft.com/office/drawing/2014/main" id="{89258CD4-1257-F3A9-5331-074EF4FB79AA}"/>
              </a:ext>
            </a:extLst>
          </p:cNvPr>
          <p:cNvGrpSpPr/>
          <p:nvPr/>
        </p:nvGrpSpPr>
        <p:grpSpPr>
          <a:xfrm>
            <a:off x="16010255" y="6848530"/>
            <a:ext cx="3898901" cy="3141290"/>
            <a:chOff x="8912687" y="8710090"/>
            <a:chExt cx="4506089" cy="2526116"/>
          </a:xfrm>
          <a:effectLst>
            <a:glow rad="63500">
              <a:srgbClr val="FF0000">
                <a:alpha val="92000"/>
              </a:srgbClr>
            </a:glow>
          </a:effectLst>
        </p:grpSpPr>
        <p:sp>
          <p:nvSpPr>
            <p:cNvPr id="27" name="Ορθογώνιο: Στρογγύλεμα γωνιών 26">
              <a:extLst>
                <a:ext uri="{FF2B5EF4-FFF2-40B4-BE49-F238E27FC236}">
                  <a16:creationId xmlns:a16="http://schemas.microsoft.com/office/drawing/2014/main" id="{BC9F87ED-4E3E-7749-29D9-184343E029C3}"/>
                </a:ext>
              </a:extLst>
            </p:cNvPr>
            <p:cNvSpPr/>
            <p:nvPr/>
          </p:nvSpPr>
          <p:spPr>
            <a:xfrm>
              <a:off x="8912687" y="8710090"/>
              <a:ext cx="4506089" cy="2526116"/>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16 - Ορθογώνιο">
              <a:extLst>
                <a:ext uri="{FF2B5EF4-FFF2-40B4-BE49-F238E27FC236}">
                  <a16:creationId xmlns:a16="http://schemas.microsoft.com/office/drawing/2014/main" id="{3805DD24-712B-80DA-110C-16C2CFBC5198}"/>
                </a:ext>
              </a:extLst>
            </p:cNvPr>
            <p:cNvSpPr/>
            <p:nvPr/>
          </p:nvSpPr>
          <p:spPr>
            <a:xfrm>
              <a:off x="9288379" y="8847662"/>
              <a:ext cx="3754707" cy="2388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spcBef>
                  <a:spcPts val="600"/>
                </a:spcBef>
                <a:spcAft>
                  <a:spcPts val="600"/>
                </a:spcAft>
              </a:pPr>
              <a:r>
                <a:rPr lang="el-GR" i="1" dirty="0">
                  <a:solidFill>
                    <a:schemeClr val="tx1"/>
                  </a:solidFill>
                  <a:latin typeface="Arial" panose="020B0604020202020204" pitchFamily="34" charset="0"/>
                  <a:cs typeface="Arial" panose="020B0604020202020204" pitchFamily="34" charset="0"/>
                </a:rPr>
                <a:t>Οι διαθέσιμες ενέργειες </a:t>
              </a:r>
            </a:p>
            <a:p>
              <a:pPr algn="ctr">
                <a:lnSpc>
                  <a:spcPct val="130000"/>
                </a:lnSpc>
                <a:spcBef>
                  <a:spcPts val="600"/>
                </a:spcBef>
                <a:spcAft>
                  <a:spcPts val="600"/>
                </a:spcAft>
              </a:pPr>
              <a:r>
                <a:rPr lang="el-GR" i="1" dirty="0">
                  <a:solidFill>
                    <a:schemeClr val="tx1"/>
                  </a:solidFill>
                  <a:latin typeface="Arial" panose="020B0604020202020204" pitchFamily="34" charset="0"/>
                  <a:cs typeface="Arial" panose="020B0604020202020204" pitchFamily="34" charset="0"/>
                </a:rPr>
                <a:t>εξαρτώνται άμεσα</a:t>
              </a:r>
            </a:p>
            <a:p>
              <a:pPr algn="ctr">
                <a:lnSpc>
                  <a:spcPct val="130000"/>
                </a:lnSpc>
                <a:spcBef>
                  <a:spcPts val="600"/>
                </a:spcBef>
                <a:spcAft>
                  <a:spcPts val="600"/>
                </a:spcAft>
              </a:pPr>
              <a:r>
                <a:rPr lang="el-GR" i="1" dirty="0">
                  <a:solidFill>
                    <a:schemeClr val="tx1"/>
                  </a:solidFill>
                  <a:latin typeface="Arial" panose="020B0604020202020204" pitchFamily="34" charset="0"/>
                  <a:cs typeface="Arial" panose="020B0604020202020204" pitchFamily="34" charset="0"/>
                </a:rPr>
                <a:t>από την </a:t>
              </a:r>
              <a:r>
                <a:rPr lang="el-GR" b="1" i="1" dirty="0">
                  <a:solidFill>
                    <a:schemeClr val="tx1"/>
                  </a:solidFill>
                  <a:latin typeface="Arial" panose="020B0604020202020204" pitchFamily="34" charset="0"/>
                  <a:cs typeface="Arial" panose="020B0604020202020204" pitchFamily="34" charset="0"/>
                </a:rPr>
                <a:t>Κατάσταση Δελτίου </a:t>
              </a:r>
            </a:p>
            <a:p>
              <a:pPr algn="ctr">
                <a:lnSpc>
                  <a:spcPct val="130000"/>
                </a:lnSpc>
                <a:spcBef>
                  <a:spcPts val="600"/>
                </a:spcBef>
                <a:spcAft>
                  <a:spcPts val="600"/>
                </a:spcAft>
              </a:pPr>
              <a:r>
                <a:rPr lang="el-GR" i="1" dirty="0">
                  <a:solidFill>
                    <a:schemeClr val="tx1"/>
                  </a:solidFill>
                  <a:latin typeface="Arial" panose="020B0604020202020204" pitchFamily="34" charset="0"/>
                  <a:cs typeface="Arial" panose="020B0604020202020204" pitchFamily="34" charset="0"/>
                </a:rPr>
                <a:t>και τα</a:t>
              </a:r>
              <a:r>
                <a:rPr lang="el-GR" b="1" i="1" dirty="0">
                  <a:solidFill>
                    <a:schemeClr val="tx1"/>
                  </a:solidFill>
                  <a:latin typeface="Arial" panose="020B0604020202020204" pitchFamily="34" charset="0"/>
                  <a:cs typeface="Arial" panose="020B0604020202020204" pitchFamily="34" charset="0"/>
                </a:rPr>
                <a:t> δικαιώματα/</a:t>
              </a:r>
              <a:endParaRPr lang="en-US" b="1" i="1" dirty="0">
                <a:solidFill>
                  <a:schemeClr val="tx1"/>
                </a:solidFill>
                <a:latin typeface="Arial" panose="020B0604020202020204" pitchFamily="34" charset="0"/>
                <a:cs typeface="Arial" panose="020B0604020202020204" pitchFamily="34" charset="0"/>
              </a:endParaRPr>
            </a:p>
            <a:p>
              <a:pPr algn="ctr">
                <a:lnSpc>
                  <a:spcPct val="130000"/>
                </a:lnSpc>
                <a:spcBef>
                  <a:spcPts val="600"/>
                </a:spcBef>
                <a:spcAft>
                  <a:spcPts val="600"/>
                </a:spcAft>
              </a:pPr>
              <a:r>
                <a:rPr lang="el-GR" b="1" i="1" dirty="0">
                  <a:solidFill>
                    <a:schemeClr val="tx1"/>
                  </a:solidFill>
                  <a:latin typeface="Arial" panose="020B0604020202020204" pitchFamily="34" charset="0"/>
                  <a:cs typeface="Arial" panose="020B0604020202020204" pitchFamily="34" charset="0"/>
                </a:rPr>
                <a:t>αρμοδιότητες του χρήστη</a:t>
              </a:r>
            </a:p>
          </p:txBody>
        </p:sp>
      </p:grpSp>
      <p:pic>
        <p:nvPicPr>
          <p:cNvPr id="4" name="Εικόνα 3">
            <a:hlinkClick r:id="rId5" action="ppaction://hlinksldjump"/>
            <a:extLst>
              <a:ext uri="{FF2B5EF4-FFF2-40B4-BE49-F238E27FC236}">
                <a16:creationId xmlns:a16="http://schemas.microsoft.com/office/drawing/2014/main" id="{92FFC0B1-1D83-4FE0-EB9F-3771D7E9353C}"/>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61173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2000" fill="hold"/>
                                        <p:tgtEl>
                                          <p:spTgt spid="25"/>
                                        </p:tgtEl>
                                        <p:attrNameLst>
                                          <p:attrName>ppt_w</p:attrName>
                                        </p:attrNameLst>
                                      </p:cBhvr>
                                      <p:tavLst>
                                        <p:tav tm="0">
                                          <p:val>
                                            <p:fltVal val="0"/>
                                          </p:val>
                                        </p:tav>
                                        <p:tav tm="100000">
                                          <p:val>
                                            <p:strVal val="#ppt_w"/>
                                          </p:val>
                                        </p:tav>
                                      </p:tavLst>
                                    </p:anim>
                                    <p:anim calcmode="lin" valueType="num">
                                      <p:cBhvr>
                                        <p:cTn id="13" dur="2000" fill="hold"/>
                                        <p:tgtEl>
                                          <p:spTgt spid="25"/>
                                        </p:tgtEl>
                                        <p:attrNameLst>
                                          <p:attrName>ppt_h</p:attrName>
                                        </p:attrNameLst>
                                      </p:cBhvr>
                                      <p:tavLst>
                                        <p:tav tm="0">
                                          <p:val>
                                            <p:fltVal val="0"/>
                                          </p:val>
                                        </p:tav>
                                        <p:tav tm="100000">
                                          <p:val>
                                            <p:strVal val="#ppt_h"/>
                                          </p:val>
                                        </p:tav>
                                      </p:tavLst>
                                    </p:anim>
                                    <p:animEffect transition="in" filter="fade">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000"/>
                                        <p:tgtEl>
                                          <p:spTgt spid="28"/>
                                        </p:tgtEl>
                                      </p:cBhvr>
                                    </p:animEffect>
                                    <p:anim calcmode="lin" valueType="num">
                                      <p:cBhvr>
                                        <p:cTn id="20" dur="2000" fill="hold"/>
                                        <p:tgtEl>
                                          <p:spTgt spid="28"/>
                                        </p:tgtEl>
                                        <p:attrNameLst>
                                          <p:attrName>ppt_x</p:attrName>
                                        </p:attrNameLst>
                                      </p:cBhvr>
                                      <p:tavLst>
                                        <p:tav tm="0">
                                          <p:val>
                                            <p:strVal val="#ppt_x"/>
                                          </p:val>
                                        </p:tav>
                                        <p:tav tm="100000">
                                          <p:val>
                                            <p:strVal val="#ppt_x"/>
                                          </p:val>
                                        </p:tav>
                                      </p:tavLst>
                                    </p:anim>
                                    <p:anim calcmode="lin" valueType="num">
                                      <p:cBhvr>
                                        <p:cTn id="21" dur="2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659C324D-E542-0C83-E9DB-412C2A33FF8C}"/>
              </a:ext>
            </a:extLst>
          </p:cNvPr>
          <p:cNvSpPr/>
          <p:nvPr/>
        </p:nvSpPr>
        <p:spPr>
          <a:xfrm>
            <a:off x="680607"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5" name="object 8">
            <a:extLst>
              <a:ext uri="{FF2B5EF4-FFF2-40B4-BE49-F238E27FC236}">
                <a16:creationId xmlns:a16="http://schemas.microsoft.com/office/drawing/2014/main" id="{04609B59-922F-8E7C-3F38-9547DE81C96A}"/>
              </a:ext>
            </a:extLst>
          </p:cNvPr>
          <p:cNvSpPr/>
          <p:nvPr/>
        </p:nvSpPr>
        <p:spPr>
          <a:xfrm>
            <a:off x="5366328"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6" name="object 9">
            <a:extLst>
              <a:ext uri="{FF2B5EF4-FFF2-40B4-BE49-F238E27FC236}">
                <a16:creationId xmlns:a16="http://schemas.microsoft.com/office/drawing/2014/main" id="{5B6E4109-AFF9-841A-6575-934E9E54C1B2}"/>
              </a:ext>
            </a:extLst>
          </p:cNvPr>
          <p:cNvSpPr/>
          <p:nvPr/>
        </p:nvSpPr>
        <p:spPr>
          <a:xfrm>
            <a:off x="10052050"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7" name="object 10">
            <a:extLst>
              <a:ext uri="{FF2B5EF4-FFF2-40B4-BE49-F238E27FC236}">
                <a16:creationId xmlns:a16="http://schemas.microsoft.com/office/drawing/2014/main" id="{06BDBF07-9473-D37A-3B27-C9A59333C8A8}"/>
              </a:ext>
            </a:extLst>
          </p:cNvPr>
          <p:cNvSpPr/>
          <p:nvPr/>
        </p:nvSpPr>
        <p:spPr>
          <a:xfrm>
            <a:off x="14737771" y="10379710"/>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sp>
        <p:nvSpPr>
          <p:cNvPr id="13" name="Title 27">
            <a:extLst>
              <a:ext uri="{FF2B5EF4-FFF2-40B4-BE49-F238E27FC236}">
                <a16:creationId xmlns:a16="http://schemas.microsoft.com/office/drawing/2014/main" id="{65B8DFD6-CABF-32C8-0552-88605F7C6AD1}"/>
              </a:ext>
            </a:extLst>
          </p:cNvPr>
          <p:cNvSpPr txBox="1">
            <a:spLocks/>
          </p:cNvSpPr>
          <p:nvPr/>
        </p:nvSpPr>
        <p:spPr>
          <a:xfrm>
            <a:off x="509881" y="765991"/>
            <a:ext cx="18369155" cy="787377"/>
          </a:xfrm>
          <a:prstGeom prst="rect">
            <a:avLst/>
          </a:prstGeom>
        </p:spPr>
        <p:txBody>
          <a:bodyPr vert="horz" wrap="square" lIns="91440" tIns="45720" rIns="91440" bIns="45720" rtlCol="0" anchor="b">
            <a:normAutofit/>
          </a:bodyPr>
          <a:lstStyle>
            <a:lvl1pPr>
              <a:defRPr sz="2300" b="0" i="0">
                <a:solidFill>
                  <a:schemeClr val="bg1"/>
                </a:solidFill>
                <a:latin typeface="PF Highway Gothic"/>
                <a:ea typeface="+mj-ea"/>
                <a:cs typeface="PF Highway Gothic"/>
              </a:defRPr>
            </a:lvl1pPr>
          </a:lstStyle>
          <a:p>
            <a:pPr algn="ctr" rtl="0">
              <a:lnSpc>
                <a:spcPct val="90000"/>
              </a:lnSpc>
              <a:spcBef>
                <a:spcPct val="0"/>
              </a:spcBef>
            </a:pPr>
            <a:endParaRPr lang="en-US" sz="4900" kern="1200">
              <a:solidFill>
                <a:srgbClr val="FFFFFF"/>
              </a:solidFill>
              <a:latin typeface="+mj-lt"/>
              <a:cs typeface="+mj-cs"/>
            </a:endParaRPr>
          </a:p>
        </p:txBody>
      </p:sp>
      <p:pic>
        <p:nvPicPr>
          <p:cNvPr id="16" name="Εικόνα 15">
            <a:extLst>
              <a:ext uri="{FF2B5EF4-FFF2-40B4-BE49-F238E27FC236}">
                <a16:creationId xmlns:a16="http://schemas.microsoft.com/office/drawing/2014/main" id="{38B88394-8695-F8E3-A2C0-558F54D68E84}"/>
              </a:ext>
            </a:extLst>
          </p:cNvPr>
          <p:cNvPicPr>
            <a:picLocks noChangeAspect="1"/>
          </p:cNvPicPr>
          <p:nvPr/>
        </p:nvPicPr>
        <p:blipFill>
          <a:blip r:embed="rId3"/>
          <a:stretch>
            <a:fillRect/>
          </a:stretch>
        </p:blipFill>
        <p:spPr>
          <a:xfrm>
            <a:off x="16742247" y="293510"/>
            <a:ext cx="3091346" cy="883242"/>
          </a:xfrm>
          <a:prstGeom prst="rect">
            <a:avLst/>
          </a:prstGeom>
        </p:spPr>
      </p:pic>
      <p:sp>
        <p:nvSpPr>
          <p:cNvPr id="2" name="Title 27">
            <a:extLst>
              <a:ext uri="{FF2B5EF4-FFF2-40B4-BE49-F238E27FC236}">
                <a16:creationId xmlns:a16="http://schemas.microsoft.com/office/drawing/2014/main" id="{3760CFE5-96C0-DF84-EFCA-9D771C2A89F3}"/>
              </a:ext>
            </a:extLst>
          </p:cNvPr>
          <p:cNvSpPr txBox="1">
            <a:spLocks/>
          </p:cNvSpPr>
          <p:nvPr/>
        </p:nvSpPr>
        <p:spPr>
          <a:xfrm>
            <a:off x="867472" y="179825"/>
            <a:ext cx="18369155" cy="787377"/>
          </a:xfrm>
          <a:prstGeom prst="rect">
            <a:avLst/>
          </a:prstGeom>
        </p:spPr>
        <p:txBody>
          <a:bodyPr vert="horz" wrap="square" lIns="91440" tIns="45720" rIns="91440" bIns="45720" rtlCol="0" anchor="b">
            <a:normAutofit/>
          </a:bodyPr>
          <a:lstStyle>
            <a:lvl1pPr>
              <a:defRPr sz="2300" b="0" i="0">
                <a:solidFill>
                  <a:schemeClr val="bg1"/>
                </a:solidFill>
                <a:latin typeface="PF Highway Gothic"/>
                <a:ea typeface="+mj-ea"/>
                <a:cs typeface="PF Highway Gothic"/>
              </a:defRPr>
            </a:lvl1pPr>
          </a:lstStyle>
          <a:p>
            <a:pPr algn="ctr" rtl="0">
              <a:lnSpc>
                <a:spcPct val="90000"/>
              </a:lnSpc>
              <a:spcBef>
                <a:spcPct val="0"/>
              </a:spcBef>
            </a:pPr>
            <a:r>
              <a:rPr lang="el-GR" sz="4400" kern="1200" dirty="0">
                <a:solidFill>
                  <a:srgbClr val="FFFFFF"/>
                </a:solidFill>
                <a:latin typeface="+mj-lt"/>
                <a:cs typeface="+mj-cs"/>
              </a:rPr>
              <a:t>ΠΡΟΓΡΑΜΜΑ ΕΚΠΑΙΔΕΥΣΗΣ (2η ημέρα)</a:t>
            </a:r>
            <a:endParaRPr lang="en-US" sz="4900" kern="1200" dirty="0">
              <a:solidFill>
                <a:srgbClr val="FFFFFF"/>
              </a:solidFill>
              <a:latin typeface="+mj-lt"/>
              <a:cs typeface="+mj-cs"/>
            </a:endParaRPr>
          </a:p>
        </p:txBody>
      </p:sp>
      <p:sp>
        <p:nvSpPr>
          <p:cNvPr id="8" name="Ορθογώνιο: Στρογγύλεμα γωνιών 7">
            <a:extLst>
              <a:ext uri="{FF2B5EF4-FFF2-40B4-BE49-F238E27FC236}">
                <a16:creationId xmlns:a16="http://schemas.microsoft.com/office/drawing/2014/main" id="{13910EC2-E659-02EB-1402-0F9D0238CD09}"/>
              </a:ext>
            </a:extLst>
          </p:cNvPr>
          <p:cNvSpPr/>
          <p:nvPr/>
        </p:nvSpPr>
        <p:spPr>
          <a:xfrm>
            <a:off x="866893" y="1925413"/>
            <a:ext cx="18369155" cy="7440902"/>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FD0DF4CE-4332-1A9F-A231-F5BBB2B078C3}"/>
              </a:ext>
            </a:extLst>
          </p:cNvPr>
          <p:cNvSpPr txBox="1"/>
          <p:nvPr/>
        </p:nvSpPr>
        <p:spPr>
          <a:xfrm>
            <a:off x="1550410" y="2274569"/>
            <a:ext cx="17873661" cy="6775381"/>
          </a:xfrm>
          <a:prstGeom prst="rect">
            <a:avLst/>
          </a:prstGeom>
          <a:noFill/>
        </p:spPr>
        <p:txBody>
          <a:bodyPr wrap="square">
            <a:spAutoFit/>
          </a:bodyPr>
          <a:lstStyle/>
          <a:p>
            <a:pPr>
              <a:lnSpc>
                <a:spcPct val="130000"/>
              </a:lnSpc>
            </a:pP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09</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 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.00: 3.2 ΤΔΣ ΠΡΟΣΚΛΗΣΗΣ ΕΝΙΣΧΥΣΕΩΝ &amp; 3.4 Δελτίο Παρακολούθησης ΠΡΟΣΚΛΗΣΗΣ ΕΝΙΣΧΥΣΕΩΝ </a:t>
            </a:r>
            <a:r>
              <a:rPr lang="el-GR" sz="2400" dirty="0">
                <a:solidFill>
                  <a:srgbClr val="FF000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(Προς Επιχειρήσεις)</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 – 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.30: 3.2 ΤΔΣ ΠΡΟΣΚΛΗΣΗΣ ΕΝΙΣΧΥΣΕΩΝ &amp; 3.4 Δελτίο Παρακολούθησης ΠΡΟΣΚΛΗΣΗΣ ΕΝΙΣΧΥΣΕΩΝ </a:t>
            </a:r>
            <a:r>
              <a:rPr lang="el-GR" sz="2400" dirty="0">
                <a:solidFill>
                  <a:srgbClr val="FF000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(Προς Φυσικά Πρόσωπα)</a:t>
            </a:r>
            <a:endPar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3</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 – 1</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a:t>
            </a: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0: 3.2 ΤΔΣ ΠΡΟΣΚΛΗΣΗΣ ΕΝΙΣΧΥΣΕΩΝ &amp; 3.4 Δελτίο Παρακολούθησης ΠΡΟΣΚΛΗΣΗΣ ΕΝΙΣΧΥΣΕΩΝ </a:t>
            </a:r>
            <a:r>
              <a:rPr lang="el-GR" sz="2400" dirty="0">
                <a:solidFill>
                  <a:srgbClr val="FF000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(Προς ΝΠΔΔ/ΝΠΙΔ/ΑΜΚΕ)</a:t>
            </a:r>
            <a:endPar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11.00 – 11.30: </a:t>
            </a:r>
            <a:r>
              <a:rPr lang="el-GR" sz="2400" dirty="0">
                <a:solidFill>
                  <a:srgbClr val="00B0F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Ερωτήσεις - Απαντήσεις</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accent6"/>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11.30 – 11.45: Διάλειμμα 15’</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11.45 – 12.15: Διαδικασία Ολοκλήρωσης</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12.15 – 12.45: 3.2 ΤΔΣ Ολοκλήρωσης &amp; 2.2 ΤΔΕ Ολοκλήρωσης</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12.45 – 13.15: </a:t>
            </a:r>
            <a:r>
              <a:rPr lang="el-GR" sz="2400" dirty="0">
                <a:solidFill>
                  <a:srgbClr val="00B0F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Ερωτήσεις - Απαντήσεις</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accent6"/>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13.15 – 13.45: Διάλειμμα 30’</a:t>
            </a:r>
          </a:p>
          <a:p>
            <a:pPr>
              <a:lnSpc>
                <a:spcPct val="130000"/>
              </a:lnSpc>
            </a:pPr>
            <a:endParaRPr lang="el-GR" sz="12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13.45 – 14.15: Αναφορές ΟΠΣ ΤΑ μέσω BI Publisher</a:t>
            </a: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14.15 – 14.45: </a:t>
            </a:r>
            <a:r>
              <a:rPr lang="el-GR" sz="2400" dirty="0">
                <a:solidFill>
                  <a:srgbClr val="00B0F0"/>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Ερωτήσεις - Απαντήσεις</a:t>
            </a:r>
            <a:endPar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a:p>
            <a:pPr>
              <a:lnSpc>
                <a:spcPct val="130000"/>
              </a:lnSpc>
            </a:pPr>
            <a:r>
              <a:rPr lang="el-GR" sz="2400" dirty="0">
                <a:solidFill>
                  <a:schemeClr val="tx2">
                    <a:lumMod val="20000"/>
                    <a:lumOff val="80000"/>
                  </a:schemeClr>
                </a:solidFill>
                <a:effectLst>
                  <a:glow rad="228600">
                    <a:schemeClr val="accent1">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14.45 – 15.00: Ενημέρωση για προγραμματισμό επόμενων βημάτων</a:t>
            </a:r>
          </a:p>
        </p:txBody>
      </p:sp>
    </p:spTree>
    <p:extLst>
      <p:ext uri="{BB962C8B-B14F-4D97-AF65-F5344CB8AC3E}">
        <p14:creationId xmlns:p14="http://schemas.microsoft.com/office/powerpoint/2010/main" val="234155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1971314" cy="3386633"/>
          </a:xfrm>
          <a:prstGeom prst="rect">
            <a:avLst/>
          </a:prstGeom>
          <a:noFill/>
        </p:spPr>
        <p:txBody>
          <a:bodyPr wrap="square" rtlCol="0">
            <a:spAutoFit/>
          </a:bodyPr>
          <a:lstStyle/>
          <a:p>
            <a:pPr>
              <a:lnSpc>
                <a:spcPct val="130000"/>
              </a:lnSpc>
            </a:pPr>
            <a:r>
              <a:rPr lang="el-GR" sz="4000" b="1" dirty="0">
                <a:solidFill>
                  <a:schemeClr val="bg1"/>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Διαχείριση Δελτίων - Γενική Λειτουργικότητα</a:t>
            </a:r>
            <a:endParaRPr lang="en-US" sz="4000" b="1" dirty="0">
              <a:solidFill>
                <a:schemeClr val="bg1"/>
              </a:solidFill>
              <a:latin typeface="Arial" panose="020B0604020202020204" pitchFamily="34" charset="0"/>
              <a:cs typeface="Arial" panose="020B0604020202020204" pitchFamily="34" charset="0"/>
            </a:endParaRPr>
          </a:p>
          <a:p>
            <a:pPr marL="971550" lvl="1" indent="-514350">
              <a:lnSpc>
                <a:spcPct val="130000"/>
              </a:lnSpc>
              <a:buAutoNum type="arabicPeriod"/>
            </a:pPr>
            <a:r>
              <a:rPr lang="el-GR" sz="3200" b="1" dirty="0">
                <a:solidFill>
                  <a:schemeClr val="bg1">
                    <a:lumMod val="75000"/>
                  </a:schemeClr>
                </a:solidFill>
                <a:latin typeface="Arial" panose="020B0604020202020204" pitchFamily="34" charset="0"/>
                <a:cs typeface="Arial" panose="020B0604020202020204" pitchFamily="34" charset="0"/>
              </a:rPr>
              <a:t>Οθόνη Αναζήτησης</a:t>
            </a:r>
            <a:endParaRPr lang="en-US" sz="3200" b="1" dirty="0">
              <a:solidFill>
                <a:schemeClr val="bg1">
                  <a:lumMod val="75000"/>
                </a:schemeClr>
              </a:solidFill>
              <a:latin typeface="Arial" panose="020B0604020202020204" pitchFamily="34" charset="0"/>
              <a:cs typeface="Arial" panose="020B0604020202020204" pitchFamily="34" charset="0"/>
            </a:endParaRPr>
          </a:p>
          <a:p>
            <a:pPr marL="971550" lvl="1" indent="-514350">
              <a:lnSpc>
                <a:spcPct val="130000"/>
              </a:lnSpc>
              <a:buAutoNum type="arabicPeriod"/>
            </a:pPr>
            <a:r>
              <a:rPr lang="el-GR" sz="3200" b="1" dirty="0">
                <a:solidFill>
                  <a:schemeClr val="bg1"/>
                </a:solidFill>
                <a:latin typeface="Arial" panose="020B0604020202020204" pitchFamily="34" charset="0"/>
                <a:cs typeface="Arial" panose="020B0604020202020204" pitchFamily="34" charset="0"/>
              </a:rPr>
              <a:t>Ενέργειες &amp; Καταστάσεις Δελτίων</a:t>
            </a:r>
          </a:p>
          <a:p>
            <a:pPr marL="971550" lvl="1" indent="-514350">
              <a:lnSpc>
                <a:spcPct val="130000"/>
              </a:lnSpc>
              <a:buAutoNum type="arabicPeriod"/>
            </a:pPr>
            <a:r>
              <a:rPr lang="el-GR" sz="3200" b="1" dirty="0">
                <a:solidFill>
                  <a:schemeClr val="bg1">
                    <a:lumMod val="75000"/>
                  </a:schemeClr>
                </a:solidFill>
                <a:latin typeface="Arial" panose="020B0604020202020204" pitchFamily="34" charset="0"/>
                <a:cs typeface="Arial" panose="020B0604020202020204" pitchFamily="34" charset="0"/>
              </a:rPr>
              <a:t>Επιπλέον Χαρακτηριστικά</a:t>
            </a:r>
          </a:p>
          <a:p>
            <a:pPr lvl="1">
              <a:lnSpc>
                <a:spcPct val="130000"/>
              </a:lnSpc>
            </a:pPr>
            <a:endParaRPr lang="el-G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282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Ομάδα 33">
            <a:extLst>
              <a:ext uri="{FF2B5EF4-FFF2-40B4-BE49-F238E27FC236}">
                <a16:creationId xmlns:a16="http://schemas.microsoft.com/office/drawing/2014/main" id="{FD650468-7583-BE2A-3104-D2D3ABCD019C}"/>
              </a:ext>
            </a:extLst>
          </p:cNvPr>
          <p:cNvGrpSpPr/>
          <p:nvPr/>
        </p:nvGrpSpPr>
        <p:grpSpPr>
          <a:xfrm>
            <a:off x="2296795" y="7992733"/>
            <a:ext cx="13562796" cy="2905137"/>
            <a:chOff x="2296795" y="7992733"/>
            <a:chExt cx="13562796" cy="2905137"/>
          </a:xfrm>
        </p:grpSpPr>
        <p:pic>
          <p:nvPicPr>
            <p:cNvPr id="29" name="Εικόνα 28">
              <a:extLst>
                <a:ext uri="{FF2B5EF4-FFF2-40B4-BE49-F238E27FC236}">
                  <a16:creationId xmlns:a16="http://schemas.microsoft.com/office/drawing/2014/main" id="{2827D714-144B-C607-73E0-01588F7BE6C6}"/>
                </a:ext>
              </a:extLst>
            </p:cNvPr>
            <p:cNvPicPr>
              <a:picLocks noChangeAspect="1"/>
            </p:cNvPicPr>
            <p:nvPr/>
          </p:nvPicPr>
          <p:blipFill>
            <a:blip r:embed="rId3"/>
            <a:stretch>
              <a:fillRect/>
            </a:stretch>
          </p:blipFill>
          <p:spPr>
            <a:xfrm>
              <a:off x="2296795" y="7992733"/>
              <a:ext cx="6983350" cy="2905137"/>
            </a:xfrm>
            <a:prstGeom prst="rect">
              <a:avLst/>
            </a:prstGeom>
            <a:effectLst>
              <a:softEdge rad="63500"/>
            </a:effectLst>
          </p:spPr>
        </p:pic>
        <p:sp>
          <p:nvSpPr>
            <p:cNvPr id="31" name="Ορθογώνιο: Στρογγύλεμα γωνιών 30">
              <a:extLst>
                <a:ext uri="{FF2B5EF4-FFF2-40B4-BE49-F238E27FC236}">
                  <a16:creationId xmlns:a16="http://schemas.microsoft.com/office/drawing/2014/main" id="{B08C01BA-1805-0364-CFCA-B6F1CAA16E46}"/>
                </a:ext>
              </a:extLst>
            </p:cNvPr>
            <p:cNvSpPr/>
            <p:nvPr/>
          </p:nvSpPr>
          <p:spPr>
            <a:xfrm>
              <a:off x="8221578" y="8572910"/>
              <a:ext cx="7638013" cy="1311809"/>
            </a:xfrm>
            <a:prstGeom prst="roundRect">
              <a:avLst/>
            </a:prstGeom>
            <a:solidFill>
              <a:schemeClr val="bg1">
                <a:lumMod val="95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dirty="0">
                  <a:solidFill>
                    <a:schemeClr val="tx1"/>
                  </a:solidFill>
                </a:rPr>
                <a:t>… δημιουργήσει μία </a:t>
              </a:r>
              <a:r>
                <a:rPr lang="el-GR" sz="2800" b="1" dirty="0">
                  <a:solidFill>
                    <a:schemeClr val="tx1"/>
                  </a:solidFill>
                </a:rPr>
                <a:t>αρχική έκδοση </a:t>
              </a:r>
              <a:r>
                <a:rPr lang="el-GR" sz="2800" dirty="0">
                  <a:solidFill>
                    <a:schemeClr val="tx1"/>
                  </a:solidFill>
                </a:rPr>
                <a:t>του Δελτίου</a:t>
              </a:r>
            </a:p>
          </p:txBody>
        </p:sp>
      </p:grpSp>
      <p:grpSp>
        <p:nvGrpSpPr>
          <p:cNvPr id="39" name="Ομάδα 38">
            <a:extLst>
              <a:ext uri="{FF2B5EF4-FFF2-40B4-BE49-F238E27FC236}">
                <a16:creationId xmlns:a16="http://schemas.microsoft.com/office/drawing/2014/main" id="{82CDC161-FF00-67C4-ECA6-2CAB2B6433AD}"/>
              </a:ext>
            </a:extLst>
          </p:cNvPr>
          <p:cNvGrpSpPr/>
          <p:nvPr/>
        </p:nvGrpSpPr>
        <p:grpSpPr>
          <a:xfrm>
            <a:off x="2296795" y="7992733"/>
            <a:ext cx="13868399" cy="2547979"/>
            <a:chOff x="2296795" y="7992733"/>
            <a:chExt cx="13868399" cy="2547979"/>
          </a:xfrm>
        </p:grpSpPr>
        <p:pic>
          <p:nvPicPr>
            <p:cNvPr id="36" name="Εικόνα 35">
              <a:extLst>
                <a:ext uri="{FF2B5EF4-FFF2-40B4-BE49-F238E27FC236}">
                  <a16:creationId xmlns:a16="http://schemas.microsoft.com/office/drawing/2014/main" id="{25C37D8E-2E52-F77F-9080-ACF8C0E58920}"/>
                </a:ext>
              </a:extLst>
            </p:cNvPr>
            <p:cNvPicPr>
              <a:picLocks noChangeAspect="1"/>
            </p:cNvPicPr>
            <p:nvPr/>
          </p:nvPicPr>
          <p:blipFill>
            <a:blip r:embed="rId4"/>
            <a:stretch>
              <a:fillRect/>
            </a:stretch>
          </p:blipFill>
          <p:spPr>
            <a:xfrm>
              <a:off x="2296795" y="7992733"/>
              <a:ext cx="6983350" cy="2547979"/>
            </a:xfrm>
            <a:prstGeom prst="rect">
              <a:avLst/>
            </a:prstGeom>
            <a:effectLst>
              <a:softEdge rad="63500"/>
            </a:effectLst>
          </p:spPr>
        </p:pic>
        <p:sp>
          <p:nvSpPr>
            <p:cNvPr id="37" name="Ορθογώνιο: Στρογγύλεμα γωνιών 36">
              <a:extLst>
                <a:ext uri="{FF2B5EF4-FFF2-40B4-BE49-F238E27FC236}">
                  <a16:creationId xmlns:a16="http://schemas.microsoft.com/office/drawing/2014/main" id="{0FD8868C-9426-8416-CC24-B04B5F1930A2}"/>
                </a:ext>
              </a:extLst>
            </p:cNvPr>
            <p:cNvSpPr/>
            <p:nvPr/>
          </p:nvSpPr>
          <p:spPr>
            <a:xfrm>
              <a:off x="8527181" y="8610230"/>
              <a:ext cx="7638013" cy="1311809"/>
            </a:xfrm>
            <a:prstGeom prst="roundRect">
              <a:avLst/>
            </a:prstGeom>
            <a:solidFill>
              <a:schemeClr val="bg1">
                <a:lumMod val="95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dirty="0">
                  <a:solidFill>
                    <a:schemeClr val="tx1"/>
                  </a:solidFill>
                </a:rPr>
                <a:t>… δημιουργήσει μία </a:t>
              </a:r>
              <a:r>
                <a:rPr lang="el-GR" sz="2800" b="1" dirty="0">
                  <a:solidFill>
                    <a:schemeClr val="tx1"/>
                  </a:solidFill>
                </a:rPr>
                <a:t>νέα έκδοση </a:t>
              </a:r>
              <a:r>
                <a:rPr lang="el-GR" sz="2800" dirty="0">
                  <a:solidFill>
                    <a:schemeClr val="tx1"/>
                  </a:solidFill>
                </a:rPr>
                <a:t>του Δελτίου</a:t>
              </a:r>
            </a:p>
          </p:txBody>
        </p:sp>
      </p:grpSp>
      <p:grpSp>
        <p:nvGrpSpPr>
          <p:cNvPr id="43" name="Ομάδα 42">
            <a:extLst>
              <a:ext uri="{FF2B5EF4-FFF2-40B4-BE49-F238E27FC236}">
                <a16:creationId xmlns:a16="http://schemas.microsoft.com/office/drawing/2014/main" id="{AF8C10FA-FB3C-0939-5C60-239816CF398D}"/>
              </a:ext>
            </a:extLst>
          </p:cNvPr>
          <p:cNvGrpSpPr/>
          <p:nvPr/>
        </p:nvGrpSpPr>
        <p:grpSpPr>
          <a:xfrm>
            <a:off x="2321619" y="8044887"/>
            <a:ext cx="14067256" cy="2505070"/>
            <a:chOff x="2321619" y="8044887"/>
            <a:chExt cx="14067256" cy="2505070"/>
          </a:xfrm>
        </p:grpSpPr>
        <p:pic>
          <p:nvPicPr>
            <p:cNvPr id="41" name="Εικόνα 40">
              <a:extLst>
                <a:ext uri="{FF2B5EF4-FFF2-40B4-BE49-F238E27FC236}">
                  <a16:creationId xmlns:a16="http://schemas.microsoft.com/office/drawing/2014/main" id="{D50CFF3C-EBA7-6F89-D838-D55363A3A659}"/>
                </a:ext>
              </a:extLst>
            </p:cNvPr>
            <p:cNvPicPr>
              <a:picLocks noChangeAspect="1"/>
            </p:cNvPicPr>
            <p:nvPr/>
          </p:nvPicPr>
          <p:blipFill>
            <a:blip r:embed="rId5"/>
            <a:stretch>
              <a:fillRect/>
            </a:stretch>
          </p:blipFill>
          <p:spPr>
            <a:xfrm>
              <a:off x="2321619" y="8044887"/>
              <a:ext cx="6958526" cy="2505070"/>
            </a:xfrm>
            <a:prstGeom prst="rect">
              <a:avLst/>
            </a:prstGeom>
            <a:effectLst>
              <a:softEdge rad="50800"/>
            </a:effectLst>
          </p:spPr>
        </p:pic>
        <p:sp>
          <p:nvSpPr>
            <p:cNvPr id="42" name="Ορθογώνιο: Στρογγύλεμα γωνιών 41">
              <a:extLst>
                <a:ext uri="{FF2B5EF4-FFF2-40B4-BE49-F238E27FC236}">
                  <a16:creationId xmlns:a16="http://schemas.microsoft.com/office/drawing/2014/main" id="{3EB2CF1A-ECB5-AAA6-D0DB-ECFE41D43001}"/>
                </a:ext>
              </a:extLst>
            </p:cNvPr>
            <p:cNvSpPr/>
            <p:nvPr/>
          </p:nvSpPr>
          <p:spPr>
            <a:xfrm>
              <a:off x="8750862" y="8572909"/>
              <a:ext cx="7638013" cy="1311809"/>
            </a:xfrm>
            <a:prstGeom prst="roundRect">
              <a:avLst/>
            </a:prstGeom>
            <a:solidFill>
              <a:schemeClr val="bg1">
                <a:lumMod val="95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dirty="0">
                  <a:solidFill>
                    <a:schemeClr val="tx1"/>
                  </a:solidFill>
                </a:rPr>
                <a:t>… δημιουργήσει </a:t>
              </a:r>
              <a:r>
                <a:rPr lang="el-GR" sz="2800" b="1" dirty="0">
                  <a:solidFill>
                    <a:schemeClr val="tx1"/>
                  </a:solidFill>
                </a:rPr>
                <a:t>αντίγραφο</a:t>
              </a:r>
              <a:r>
                <a:rPr lang="el-GR" sz="2800" dirty="0">
                  <a:solidFill>
                    <a:schemeClr val="tx1"/>
                  </a:solidFill>
                </a:rPr>
                <a:t> ενός Δελτίου</a:t>
              </a:r>
            </a:p>
          </p:txBody>
        </p:sp>
      </p:gr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2925088"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Βασικές Ενέργειες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Δημιουργία</a:t>
              </a:r>
            </a:p>
          </p:txBody>
        </p:sp>
      </p:grpSp>
      <p:grpSp>
        <p:nvGrpSpPr>
          <p:cNvPr id="49" name="Ομάδα 48">
            <a:extLst>
              <a:ext uri="{FF2B5EF4-FFF2-40B4-BE49-F238E27FC236}">
                <a16:creationId xmlns:a16="http://schemas.microsoft.com/office/drawing/2014/main" id="{634D52D1-E43F-0809-5C15-B5EA5820B0A8}"/>
              </a:ext>
            </a:extLst>
          </p:cNvPr>
          <p:cNvGrpSpPr/>
          <p:nvPr/>
        </p:nvGrpSpPr>
        <p:grpSpPr>
          <a:xfrm>
            <a:off x="1588169" y="2227472"/>
            <a:ext cx="15878170" cy="4115758"/>
            <a:chOff x="1588169" y="2227472"/>
            <a:chExt cx="15878170" cy="4115758"/>
          </a:xfrm>
        </p:grpSpPr>
        <p:grpSp>
          <p:nvGrpSpPr>
            <p:cNvPr id="9" name="Ομάδα 8">
              <a:extLst>
                <a:ext uri="{FF2B5EF4-FFF2-40B4-BE49-F238E27FC236}">
                  <a16:creationId xmlns:a16="http://schemas.microsoft.com/office/drawing/2014/main" id="{9F68DBA2-228C-3118-D4D3-B49C3A8D8F79}"/>
                </a:ext>
              </a:extLst>
            </p:cNvPr>
            <p:cNvGrpSpPr/>
            <p:nvPr/>
          </p:nvGrpSpPr>
          <p:grpSpPr>
            <a:xfrm>
              <a:off x="1588169" y="2227472"/>
              <a:ext cx="15878170" cy="4115758"/>
              <a:chOff x="1588169" y="2227472"/>
              <a:chExt cx="15878170" cy="4115758"/>
            </a:xfrm>
          </p:grpSpPr>
          <p:pic>
            <p:nvPicPr>
              <p:cNvPr id="7" name="Εικόνα 6">
                <a:extLst>
                  <a:ext uri="{FF2B5EF4-FFF2-40B4-BE49-F238E27FC236}">
                    <a16:creationId xmlns:a16="http://schemas.microsoft.com/office/drawing/2014/main" id="{7EE215DC-0E15-458E-A69F-F8E16576C4E4}"/>
                  </a:ext>
                </a:extLst>
              </p:cNvPr>
              <p:cNvPicPr>
                <a:picLocks noChangeAspect="1"/>
              </p:cNvPicPr>
              <p:nvPr/>
            </p:nvPicPr>
            <p:blipFill>
              <a:blip r:embed="rId6"/>
              <a:stretch>
                <a:fillRect/>
              </a:stretch>
            </p:blipFill>
            <p:spPr>
              <a:xfrm>
                <a:off x="1588169" y="2227472"/>
                <a:ext cx="15737305" cy="4115758"/>
              </a:xfrm>
              <a:prstGeom prst="rect">
                <a:avLst/>
              </a:prstGeom>
              <a:effectLst>
                <a:softEdge rad="76200"/>
              </a:effectLst>
            </p:spPr>
          </p:pic>
          <p:sp>
            <p:nvSpPr>
              <p:cNvPr id="8" name="Ορθογώνιο: Στρογγύλεμα γωνιών 7">
                <a:extLst>
                  <a:ext uri="{FF2B5EF4-FFF2-40B4-BE49-F238E27FC236}">
                    <a16:creationId xmlns:a16="http://schemas.microsoft.com/office/drawing/2014/main" id="{745C1081-4DE8-7B0F-490A-2CF302B6C02F}"/>
                  </a:ext>
                </a:extLst>
              </p:cNvPr>
              <p:cNvSpPr/>
              <p:nvPr/>
            </p:nvSpPr>
            <p:spPr>
              <a:xfrm>
                <a:off x="16207048" y="2977310"/>
                <a:ext cx="1259291" cy="43949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8" name="Ορθογώνιο: Στρογγύλεμα γωνιών 47">
              <a:extLst>
                <a:ext uri="{FF2B5EF4-FFF2-40B4-BE49-F238E27FC236}">
                  <a16:creationId xmlns:a16="http://schemas.microsoft.com/office/drawing/2014/main" id="{719AE458-0125-66E5-099E-4C780C64C7E1}"/>
                </a:ext>
              </a:extLst>
            </p:cNvPr>
            <p:cNvSpPr/>
            <p:nvPr/>
          </p:nvSpPr>
          <p:spPr>
            <a:xfrm>
              <a:off x="14520563" y="2318017"/>
              <a:ext cx="1304650" cy="156685"/>
            </a:xfrm>
            <a:prstGeom prst="roundRect">
              <a:avLst/>
            </a:prstGeom>
            <a:gradFill flip="none" rotWithShape="1">
              <a:gsLst>
                <a:gs pos="0">
                  <a:srgbClr val="DAD9D0">
                    <a:shade val="30000"/>
                    <a:satMod val="115000"/>
                  </a:srgbClr>
                </a:gs>
                <a:gs pos="50000">
                  <a:srgbClr val="DAD9D0">
                    <a:shade val="67500"/>
                    <a:satMod val="115000"/>
                  </a:srgbClr>
                </a:gs>
                <a:gs pos="100000">
                  <a:srgbClr val="DAD9D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0" name="Ομάδα 9">
            <a:extLst>
              <a:ext uri="{FF2B5EF4-FFF2-40B4-BE49-F238E27FC236}">
                <a16:creationId xmlns:a16="http://schemas.microsoft.com/office/drawing/2014/main" id="{6473E2D8-2AFB-C323-D1C7-54184017291B}"/>
              </a:ext>
            </a:extLst>
          </p:cNvPr>
          <p:cNvGrpSpPr/>
          <p:nvPr/>
        </p:nvGrpSpPr>
        <p:grpSpPr>
          <a:xfrm>
            <a:off x="2296795" y="8016899"/>
            <a:ext cx="16167668" cy="2495157"/>
            <a:chOff x="2296795" y="8016899"/>
            <a:chExt cx="16167668" cy="2495157"/>
          </a:xfrm>
        </p:grpSpPr>
        <p:sp>
          <p:nvSpPr>
            <p:cNvPr id="46" name="Ορθογώνιο: Στρογγύλεμα γωνιών 45">
              <a:extLst>
                <a:ext uri="{FF2B5EF4-FFF2-40B4-BE49-F238E27FC236}">
                  <a16:creationId xmlns:a16="http://schemas.microsoft.com/office/drawing/2014/main" id="{5E31E81B-FE36-8205-4D0E-15799E6E5535}"/>
                </a:ext>
              </a:extLst>
            </p:cNvPr>
            <p:cNvSpPr/>
            <p:nvPr/>
          </p:nvSpPr>
          <p:spPr>
            <a:xfrm>
              <a:off x="8903663" y="8531851"/>
              <a:ext cx="9560800" cy="1311809"/>
            </a:xfrm>
            <a:prstGeom prst="roundRect">
              <a:avLst/>
            </a:prstGeom>
            <a:solidFill>
              <a:schemeClr val="bg1">
                <a:lumMod val="95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dirty="0">
                  <a:solidFill>
                    <a:schemeClr val="tx1"/>
                  </a:solidFill>
                </a:rPr>
                <a:t>… δημιουργήσει </a:t>
              </a:r>
              <a:r>
                <a:rPr lang="el-GR" sz="2800" b="1" dirty="0">
                  <a:solidFill>
                    <a:schemeClr val="tx1"/>
                  </a:solidFill>
                </a:rPr>
                <a:t>νέα έκδοση </a:t>
              </a:r>
              <a:r>
                <a:rPr lang="el-GR" sz="2800" b="1"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ολοκλήρωσης</a:t>
              </a:r>
              <a:r>
                <a:rPr lang="el-GR" sz="2800" dirty="0">
                  <a:solidFill>
                    <a:schemeClr val="tx1"/>
                  </a:solidFill>
                </a:rPr>
                <a:t> του Δελτίου</a:t>
              </a:r>
            </a:p>
          </p:txBody>
        </p:sp>
        <p:pic>
          <p:nvPicPr>
            <p:cNvPr id="45" name="Εικόνα 44">
              <a:extLst>
                <a:ext uri="{FF2B5EF4-FFF2-40B4-BE49-F238E27FC236}">
                  <a16:creationId xmlns:a16="http://schemas.microsoft.com/office/drawing/2014/main" id="{A0157A32-D74B-96C5-5E73-47C52D0CFD8B}"/>
                </a:ext>
              </a:extLst>
            </p:cNvPr>
            <p:cNvPicPr>
              <a:picLocks noChangeAspect="1"/>
            </p:cNvPicPr>
            <p:nvPr/>
          </p:nvPicPr>
          <p:blipFill>
            <a:blip r:embed="rId7"/>
            <a:stretch>
              <a:fillRect/>
            </a:stretch>
          </p:blipFill>
          <p:spPr>
            <a:xfrm>
              <a:off x="2296795" y="8016899"/>
              <a:ext cx="6983350" cy="2495157"/>
            </a:xfrm>
            <a:prstGeom prst="rect">
              <a:avLst/>
            </a:prstGeom>
            <a:effectLst>
              <a:softEdge rad="63500"/>
            </a:effectLst>
          </p:spPr>
        </p:pic>
      </p:grpSp>
      <p:grpSp>
        <p:nvGrpSpPr>
          <p:cNvPr id="21" name="Ομάδα 20">
            <a:extLst>
              <a:ext uri="{FF2B5EF4-FFF2-40B4-BE49-F238E27FC236}">
                <a16:creationId xmlns:a16="http://schemas.microsoft.com/office/drawing/2014/main" id="{13638A5C-544B-C69E-61E8-ED8459C52C7F}"/>
              </a:ext>
            </a:extLst>
          </p:cNvPr>
          <p:cNvGrpSpPr/>
          <p:nvPr/>
        </p:nvGrpSpPr>
        <p:grpSpPr>
          <a:xfrm>
            <a:off x="939200" y="5654675"/>
            <a:ext cx="9875518" cy="2187780"/>
            <a:chOff x="2188146" y="6543782"/>
            <a:chExt cx="9875518" cy="2187780"/>
          </a:xfrm>
        </p:grpSpPr>
        <p:sp>
          <p:nvSpPr>
            <p:cNvPr id="11" name="Ορθογώνιο: Στρογγύλεμα γωνιών 10">
              <a:extLst>
                <a:ext uri="{FF2B5EF4-FFF2-40B4-BE49-F238E27FC236}">
                  <a16:creationId xmlns:a16="http://schemas.microsoft.com/office/drawing/2014/main" id="{13907AD2-A314-11DB-67D8-A68FB9345F11}"/>
                </a:ext>
              </a:extLst>
            </p:cNvPr>
            <p:cNvSpPr/>
            <p:nvPr/>
          </p:nvSpPr>
          <p:spPr>
            <a:xfrm>
              <a:off x="2188146" y="6543782"/>
              <a:ext cx="9875518" cy="2187780"/>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dirty="0">
                  <a:solidFill>
                    <a:schemeClr val="tx1"/>
                  </a:solidFill>
                </a:rPr>
                <a:t>Ο χρήστης επιλέγει την </a:t>
              </a:r>
              <a:r>
                <a:rPr lang="el-GR" sz="2800" b="1" dirty="0">
                  <a:solidFill>
                    <a:schemeClr val="tx1"/>
                  </a:solidFill>
                </a:rPr>
                <a:t>Λειτουργική Περιοχή </a:t>
              </a:r>
            </a:p>
            <a:p>
              <a:pPr lvl="1"/>
              <a:r>
                <a:rPr lang="el-GR" sz="2800" dirty="0">
                  <a:solidFill>
                    <a:schemeClr val="tx1"/>
                  </a:solidFill>
                </a:rPr>
                <a:t>και από το </a:t>
              </a:r>
              <a:r>
                <a:rPr lang="el-GR" sz="2800" b="1" dirty="0">
                  <a:solidFill>
                    <a:schemeClr val="tx1"/>
                  </a:solidFill>
                </a:rPr>
                <a:t>Δελτίο</a:t>
              </a:r>
              <a:r>
                <a:rPr lang="el-GR" sz="2800" dirty="0">
                  <a:solidFill>
                    <a:schemeClr val="tx1"/>
                  </a:solidFill>
                </a:rPr>
                <a:t> που επιθυμεί να εργαστεί</a:t>
              </a:r>
            </a:p>
            <a:p>
              <a:pPr lvl="2"/>
              <a:r>
                <a:rPr lang="el-GR" sz="2800" dirty="0">
                  <a:solidFill>
                    <a:schemeClr val="tx1"/>
                  </a:solidFill>
                </a:rPr>
                <a:t>εμφανίζεται η </a:t>
              </a:r>
              <a:r>
                <a:rPr lang="el-GR" sz="2800" b="1" dirty="0">
                  <a:solidFill>
                    <a:schemeClr val="tx1"/>
                  </a:solidFill>
                </a:rPr>
                <a:t>Οθόνη Αναζήτησης </a:t>
              </a:r>
              <a:r>
                <a:rPr lang="el-GR" sz="2800" dirty="0">
                  <a:solidFill>
                    <a:schemeClr val="tx1"/>
                  </a:solidFill>
                </a:rPr>
                <a:t>του δελτίου </a:t>
              </a:r>
            </a:p>
            <a:p>
              <a:pPr lvl="3"/>
              <a:r>
                <a:rPr lang="el-GR" sz="2800" dirty="0">
                  <a:solidFill>
                    <a:schemeClr val="tx1"/>
                  </a:solidFill>
                </a:rPr>
                <a:t>και επιλέγοντας                         μπορεί να…</a:t>
              </a:r>
            </a:p>
          </p:txBody>
        </p:sp>
        <p:pic>
          <p:nvPicPr>
            <p:cNvPr id="20" name="Picture 99">
              <a:extLst>
                <a:ext uri="{FF2B5EF4-FFF2-40B4-BE49-F238E27FC236}">
                  <a16:creationId xmlns:a16="http://schemas.microsoft.com/office/drawing/2014/main" id="{93E27533-B404-093A-9410-80EBDA4ED6C5}"/>
                </a:ext>
              </a:extLst>
            </p:cNvPr>
            <p:cNvPicPr/>
            <p:nvPr/>
          </p:nvPicPr>
          <p:blipFill>
            <a:blip r:embed="rId8" cstate="print"/>
            <a:stretch>
              <a:fillRect/>
            </a:stretch>
          </p:blipFill>
          <p:spPr>
            <a:xfrm>
              <a:off x="6225968" y="8091562"/>
              <a:ext cx="1648675" cy="443200"/>
            </a:xfrm>
            <a:prstGeom prst="rect">
              <a:avLst/>
            </a:prstGeom>
          </p:spPr>
        </p:pic>
      </p:grpSp>
      <p:pic>
        <p:nvPicPr>
          <p:cNvPr id="4" name="Εικόνα 3">
            <a:hlinkClick r:id="rId9" action="ppaction://hlinksldjump"/>
            <a:extLst>
              <a:ext uri="{FF2B5EF4-FFF2-40B4-BE49-F238E27FC236}">
                <a16:creationId xmlns:a16="http://schemas.microsoft.com/office/drawing/2014/main" id="{BC2E1396-A3DB-9098-0B96-5D9AA028F98D}"/>
              </a:ext>
            </a:extLst>
          </p:cNvPr>
          <p:cNvPicPr>
            <a:picLocks noChangeAspect="1"/>
          </p:cNvPicPr>
          <p:nvPr/>
        </p:nvPicPr>
        <p:blipFill>
          <a:blip r:embed="rId10"/>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018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par>
                                <p:cTn id="8" presetID="6" presetClass="entr" presetSubtype="16"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4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2000"/>
                                        <p:tgtEl>
                                          <p:spTgt spid="34"/>
                                        </p:tgtEl>
                                      </p:cBhvr>
                                    </p:animEffect>
                                    <p:anim calcmode="lin" valueType="num">
                                      <p:cBhvr>
                                        <p:cTn id="16" dur="2000" fill="hold"/>
                                        <p:tgtEl>
                                          <p:spTgt spid="34"/>
                                        </p:tgtEl>
                                        <p:attrNameLst>
                                          <p:attrName>ppt_x</p:attrName>
                                        </p:attrNameLst>
                                      </p:cBhvr>
                                      <p:tavLst>
                                        <p:tav tm="0">
                                          <p:val>
                                            <p:strVal val="#ppt_x"/>
                                          </p:val>
                                        </p:tav>
                                        <p:tav tm="100000">
                                          <p:val>
                                            <p:strVal val="#ppt_x"/>
                                          </p:val>
                                        </p:tav>
                                      </p:tavLst>
                                    </p:anim>
                                    <p:anim calcmode="lin" valueType="num">
                                      <p:cBhvr>
                                        <p:cTn id="17" dur="2000" fill="hold"/>
                                        <p:tgtEl>
                                          <p:spTgt spid="34"/>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0"/>
                                        <p:tgtEl>
                                          <p:spTgt spid="39"/>
                                        </p:tgtEl>
                                      </p:cBhvr>
                                    </p:animEffect>
                                    <p:anim calcmode="lin" valueType="num">
                                      <p:cBhvr>
                                        <p:cTn id="23" dur="2000" fill="hold"/>
                                        <p:tgtEl>
                                          <p:spTgt spid="39"/>
                                        </p:tgtEl>
                                        <p:attrNameLst>
                                          <p:attrName>ppt_x</p:attrName>
                                        </p:attrNameLst>
                                      </p:cBhvr>
                                      <p:tavLst>
                                        <p:tav tm="0">
                                          <p:val>
                                            <p:strVal val="#ppt_x"/>
                                          </p:val>
                                        </p:tav>
                                        <p:tav tm="100000">
                                          <p:val>
                                            <p:strVal val="#ppt_x"/>
                                          </p:val>
                                        </p:tav>
                                      </p:tavLst>
                                    </p:anim>
                                    <p:anim calcmode="lin" valueType="num">
                                      <p:cBhvr>
                                        <p:cTn id="24" dur="2000" fill="hold"/>
                                        <p:tgtEl>
                                          <p:spTgt spid="3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2000"/>
                                        <p:tgtEl>
                                          <p:spTgt spid="43"/>
                                        </p:tgtEl>
                                      </p:cBhvr>
                                    </p:animEffect>
                                    <p:anim calcmode="lin" valueType="num">
                                      <p:cBhvr>
                                        <p:cTn id="30" dur="2000" fill="hold"/>
                                        <p:tgtEl>
                                          <p:spTgt spid="43"/>
                                        </p:tgtEl>
                                        <p:attrNameLst>
                                          <p:attrName>ppt_x</p:attrName>
                                        </p:attrNameLst>
                                      </p:cBhvr>
                                      <p:tavLst>
                                        <p:tav tm="0">
                                          <p:val>
                                            <p:strVal val="#ppt_x"/>
                                          </p:val>
                                        </p:tav>
                                        <p:tav tm="100000">
                                          <p:val>
                                            <p:strVal val="#ppt_x"/>
                                          </p:val>
                                        </p:tav>
                                      </p:tavLst>
                                    </p:anim>
                                    <p:anim calcmode="lin" valueType="num">
                                      <p:cBhvr>
                                        <p:cTn id="31" dur="2000" fill="hold"/>
                                        <p:tgtEl>
                                          <p:spTgt spid="4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anim calcmode="lin" valueType="num">
                                      <p:cBhvr>
                                        <p:cTn id="37" dur="2000" fill="hold"/>
                                        <p:tgtEl>
                                          <p:spTgt spid="10"/>
                                        </p:tgtEl>
                                        <p:attrNameLst>
                                          <p:attrName>ppt_x</p:attrName>
                                        </p:attrNameLst>
                                      </p:cBhvr>
                                      <p:tavLst>
                                        <p:tav tm="0">
                                          <p:val>
                                            <p:strVal val="#ppt_x"/>
                                          </p:val>
                                        </p:tav>
                                        <p:tav tm="100000">
                                          <p:val>
                                            <p:strVal val="#ppt_x"/>
                                          </p:val>
                                        </p:tav>
                                      </p:tavLst>
                                    </p:anim>
                                    <p:anim calcmode="lin" valueType="num">
                                      <p:cBhvr>
                                        <p:cTn id="38"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2925088"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Βασικές Ενέργειες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Δημιουργία </a:t>
              </a:r>
              <a:r>
                <a:rPr lang="el-GR" sz="2800"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ΝΕΑΣ ΕΚΔΟΣΗΣ</a:t>
              </a:r>
            </a:p>
          </p:txBody>
        </p:sp>
      </p:grpSp>
      <p:pic>
        <p:nvPicPr>
          <p:cNvPr id="4" name="Εικόνα 3">
            <a:hlinkClick r:id="rId3" action="ppaction://hlinksldjump"/>
            <a:extLst>
              <a:ext uri="{FF2B5EF4-FFF2-40B4-BE49-F238E27FC236}">
                <a16:creationId xmlns:a16="http://schemas.microsoft.com/office/drawing/2014/main" id="{0A76EC13-EAA1-B859-FA28-64CE5625B971}"/>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25" name="Ομάδα 24">
            <a:extLst>
              <a:ext uri="{FF2B5EF4-FFF2-40B4-BE49-F238E27FC236}">
                <a16:creationId xmlns:a16="http://schemas.microsoft.com/office/drawing/2014/main" id="{F9E4CCBA-9785-B80B-3B0C-3BA494C8A601}"/>
              </a:ext>
            </a:extLst>
          </p:cNvPr>
          <p:cNvGrpSpPr/>
          <p:nvPr/>
        </p:nvGrpSpPr>
        <p:grpSpPr>
          <a:xfrm>
            <a:off x="3117885" y="2289870"/>
            <a:ext cx="15927558" cy="7183771"/>
            <a:chOff x="3117885" y="2289870"/>
            <a:chExt cx="15927558" cy="7183771"/>
          </a:xfrm>
        </p:grpSpPr>
        <p:grpSp>
          <p:nvGrpSpPr>
            <p:cNvPr id="54" name="Ομάδα 53">
              <a:extLst>
                <a:ext uri="{FF2B5EF4-FFF2-40B4-BE49-F238E27FC236}">
                  <a16:creationId xmlns:a16="http://schemas.microsoft.com/office/drawing/2014/main" id="{1F7526C9-18FA-E7BF-A421-5F611E642B26}"/>
                </a:ext>
              </a:extLst>
            </p:cNvPr>
            <p:cNvGrpSpPr/>
            <p:nvPr/>
          </p:nvGrpSpPr>
          <p:grpSpPr>
            <a:xfrm>
              <a:off x="3117885" y="3540673"/>
              <a:ext cx="15927558" cy="5932968"/>
              <a:chOff x="3117885" y="2951749"/>
              <a:chExt cx="15927558" cy="5932968"/>
            </a:xfrm>
          </p:grpSpPr>
          <p:grpSp>
            <p:nvGrpSpPr>
              <p:cNvPr id="43" name="Ομάδα 42">
                <a:extLst>
                  <a:ext uri="{FF2B5EF4-FFF2-40B4-BE49-F238E27FC236}">
                    <a16:creationId xmlns:a16="http://schemas.microsoft.com/office/drawing/2014/main" id="{101D1A99-4F9B-301F-EB27-C3DD389AADB1}"/>
                  </a:ext>
                </a:extLst>
              </p:cNvPr>
              <p:cNvGrpSpPr/>
              <p:nvPr/>
            </p:nvGrpSpPr>
            <p:grpSpPr>
              <a:xfrm>
                <a:off x="3117885" y="4485112"/>
                <a:ext cx="6015842" cy="2630614"/>
                <a:chOff x="3117885" y="4485112"/>
                <a:chExt cx="6015842" cy="2630614"/>
              </a:xfrm>
            </p:grpSpPr>
            <p:pic>
              <p:nvPicPr>
                <p:cNvPr id="8" name="Picture 4">
                  <a:extLst>
                    <a:ext uri="{FF2B5EF4-FFF2-40B4-BE49-F238E27FC236}">
                      <a16:creationId xmlns:a16="http://schemas.microsoft.com/office/drawing/2014/main" id="{4EA715D2-3BC4-2FDD-416A-739A583CB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7885" y="4485112"/>
                  <a:ext cx="1794005" cy="263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A93AC298-1407-747C-0E46-0B70C5F86860}"/>
                    </a:ext>
                  </a:extLst>
                </p:cNvPr>
                <p:cNvSpPr txBox="1"/>
                <p:nvPr/>
              </p:nvSpPr>
              <p:spPr>
                <a:xfrm>
                  <a:off x="4982442" y="4662971"/>
                  <a:ext cx="2491105" cy="738665"/>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dirty="0">
                      <a:solidFill>
                        <a:schemeClr val="bg1"/>
                      </a:solidFill>
                      <a:latin typeface="Arial" pitchFamily="34" charset="0"/>
                      <a:ea typeface="Roboto Condensed Light"/>
                      <a:cs typeface="Arial" pitchFamily="34" charset="0"/>
                      <a:sym typeface="Roboto Condensed Light"/>
                    </a:rPr>
                    <a:t>Δημιουργία</a:t>
                  </a:r>
                  <a:r>
                    <a:rPr lang="el-GR" sz="2400" dirty="0">
                      <a:solidFill>
                        <a:schemeClr val="bg1"/>
                      </a:solidFill>
                      <a:latin typeface="Arial" pitchFamily="34" charset="0"/>
                      <a:ea typeface="Roboto Condensed Light"/>
                      <a:cs typeface="Arial" pitchFamily="34" charset="0"/>
                      <a:sym typeface="Roboto Condensed Light"/>
                    </a:rPr>
                    <a:t> νέας έκδοσης δελτίου</a:t>
                  </a:r>
                </a:p>
              </p:txBody>
            </p:sp>
            <p:cxnSp>
              <p:nvCxnSpPr>
                <p:cNvPr id="9" name="Ευθύγραμμο βέλος σύνδεσης 8">
                  <a:extLst>
                    <a:ext uri="{FF2B5EF4-FFF2-40B4-BE49-F238E27FC236}">
                      <a16:creationId xmlns:a16="http://schemas.microsoft.com/office/drawing/2014/main" id="{C4B73253-8E7E-D63F-2DA3-2B0798936D5F}"/>
                    </a:ext>
                  </a:extLst>
                </p:cNvPr>
                <p:cNvCxnSpPr>
                  <a:stCxn id="8" idx="3"/>
                  <a:endCxn id="11" idx="1"/>
                </p:cNvCxnSpPr>
                <p:nvPr/>
              </p:nvCxnSpPr>
              <p:spPr>
                <a:xfrm>
                  <a:off x="4911890" y="5800419"/>
                  <a:ext cx="2131374" cy="0"/>
                </a:xfrm>
                <a:prstGeom prst="straightConnector1">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Διάγραμμα ροής: Απόφαση 10">
                  <a:extLst>
                    <a:ext uri="{FF2B5EF4-FFF2-40B4-BE49-F238E27FC236}">
                      <a16:creationId xmlns:a16="http://schemas.microsoft.com/office/drawing/2014/main" id="{010EF84C-334E-067A-8919-6BA01E5DFC3D}"/>
                    </a:ext>
                  </a:extLst>
                </p:cNvPr>
                <p:cNvSpPr/>
                <p:nvPr/>
              </p:nvSpPr>
              <p:spPr>
                <a:xfrm>
                  <a:off x="7043263" y="5192570"/>
                  <a:ext cx="2090464" cy="1215698"/>
                </a:xfrm>
                <a:prstGeom prst="flowChartDecision">
                  <a:avLst/>
                </a:prstGeom>
                <a:effectLst>
                  <a:outerShdw blurRad="50800" dist="76200" dir="2700000" sx="101000" sy="101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45" name="Ομάδα 44">
                <a:extLst>
                  <a:ext uri="{FF2B5EF4-FFF2-40B4-BE49-F238E27FC236}">
                    <a16:creationId xmlns:a16="http://schemas.microsoft.com/office/drawing/2014/main" id="{1A4C4266-8A77-0622-28B4-D0F590F430D5}"/>
                  </a:ext>
                </a:extLst>
              </p:cNvPr>
              <p:cNvGrpSpPr/>
              <p:nvPr/>
            </p:nvGrpSpPr>
            <p:grpSpPr>
              <a:xfrm>
                <a:off x="8088496" y="2951749"/>
                <a:ext cx="6276596" cy="2240825"/>
                <a:chOff x="8088496" y="2951749"/>
                <a:chExt cx="6276596" cy="2240825"/>
              </a:xfrm>
            </p:grpSpPr>
            <p:sp>
              <p:nvSpPr>
                <p:cNvPr id="7" name="Ορθογώνιο 6">
                  <a:extLst>
                    <a:ext uri="{FF2B5EF4-FFF2-40B4-BE49-F238E27FC236}">
                      <a16:creationId xmlns:a16="http://schemas.microsoft.com/office/drawing/2014/main" id="{467B8A10-2802-065A-3BD1-2DA83D295E44}"/>
                    </a:ext>
                  </a:extLst>
                </p:cNvPr>
                <p:cNvSpPr/>
                <p:nvPr/>
              </p:nvSpPr>
              <p:spPr>
                <a:xfrm>
                  <a:off x="9760833" y="2951749"/>
                  <a:ext cx="4604259" cy="1427491"/>
                </a:xfrm>
                <a:prstGeom prst="rect">
                  <a:avLst/>
                </a:prstGeom>
                <a:ln cap="rnd"/>
                <a:effectLst>
                  <a:outerShdw blurRad="50800" dist="127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3400" b="1" dirty="0"/>
                    <a:t>Δεν υπάρχει άλλο δελτίο σε εκκρεμότητα</a:t>
                  </a:r>
                </a:p>
              </p:txBody>
            </p:sp>
            <p:cxnSp>
              <p:nvCxnSpPr>
                <p:cNvPr id="21" name="Γωνιακή σύνδεση 10">
                  <a:extLst>
                    <a:ext uri="{FF2B5EF4-FFF2-40B4-BE49-F238E27FC236}">
                      <a16:creationId xmlns:a16="http://schemas.microsoft.com/office/drawing/2014/main" id="{9C5F098C-CB87-5F72-1614-E397E6089E5D}"/>
                    </a:ext>
                  </a:extLst>
                </p:cNvPr>
                <p:cNvCxnSpPr>
                  <a:stCxn id="11" idx="0"/>
                  <a:endCxn id="7" idx="1"/>
                </p:cNvCxnSpPr>
                <p:nvPr/>
              </p:nvCxnSpPr>
              <p:spPr>
                <a:xfrm rot="5400000" flipH="1" flipV="1">
                  <a:off x="8161127" y="3592867"/>
                  <a:ext cx="1527076" cy="1672338"/>
                </a:xfrm>
                <a:prstGeom prst="bentConnector2">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6" name="Ομάδα 45">
                <a:extLst>
                  <a:ext uri="{FF2B5EF4-FFF2-40B4-BE49-F238E27FC236}">
                    <a16:creationId xmlns:a16="http://schemas.microsoft.com/office/drawing/2014/main" id="{E890E98B-EDB9-8AD5-C231-71588764B7C5}"/>
                  </a:ext>
                </a:extLst>
              </p:cNvPr>
              <p:cNvGrpSpPr/>
              <p:nvPr/>
            </p:nvGrpSpPr>
            <p:grpSpPr>
              <a:xfrm>
                <a:off x="14365092" y="2951749"/>
                <a:ext cx="4680351" cy="1427491"/>
                <a:chOff x="14365092" y="2951749"/>
                <a:chExt cx="4680351" cy="1427491"/>
              </a:xfrm>
            </p:grpSpPr>
            <p:sp>
              <p:nvSpPr>
                <p:cNvPr id="29" name="Ορθογώνιο 28">
                  <a:extLst>
                    <a:ext uri="{FF2B5EF4-FFF2-40B4-BE49-F238E27FC236}">
                      <a16:creationId xmlns:a16="http://schemas.microsoft.com/office/drawing/2014/main" id="{03B16C91-3041-A0C7-21EC-E0D2E1B04597}"/>
                    </a:ext>
                  </a:extLst>
                </p:cNvPr>
                <p:cNvSpPr/>
                <p:nvPr/>
              </p:nvSpPr>
              <p:spPr>
                <a:xfrm>
                  <a:off x="15271460" y="2951749"/>
                  <a:ext cx="3773983" cy="1427491"/>
                </a:xfrm>
                <a:prstGeom prst="rect">
                  <a:avLst/>
                </a:prstGeom>
                <a:solidFill>
                  <a:srgbClr val="00B050"/>
                </a:solidFill>
                <a:effectLst>
                  <a:outerShdw blurRad="50800" dist="127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800" b="1" dirty="0"/>
                    <a:t>Επιτρέπεται η</a:t>
                  </a:r>
                  <a:r>
                    <a:rPr lang="en-US" sz="2800" b="1" dirty="0"/>
                    <a:t> </a:t>
                  </a:r>
                  <a:r>
                    <a:rPr lang="el-GR" sz="2800" b="1" dirty="0"/>
                    <a:t>δημιουργία νέας έκδοσης</a:t>
                  </a:r>
                </a:p>
              </p:txBody>
            </p:sp>
            <p:cxnSp>
              <p:nvCxnSpPr>
                <p:cNvPr id="32" name="Ευθύγραμμο βέλος σύνδεσης 31">
                  <a:extLst>
                    <a:ext uri="{FF2B5EF4-FFF2-40B4-BE49-F238E27FC236}">
                      <a16:creationId xmlns:a16="http://schemas.microsoft.com/office/drawing/2014/main" id="{EA632017-0C50-76B4-8DC8-E9D0DD9A7F21}"/>
                    </a:ext>
                  </a:extLst>
                </p:cNvPr>
                <p:cNvCxnSpPr>
                  <a:stCxn id="7" idx="3"/>
                  <a:endCxn id="29" idx="1"/>
                </p:cNvCxnSpPr>
                <p:nvPr/>
              </p:nvCxnSpPr>
              <p:spPr>
                <a:xfrm>
                  <a:off x="14365092" y="3665494"/>
                  <a:ext cx="906368" cy="0"/>
                </a:xfrm>
                <a:prstGeom prst="straightConnector1">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Ομάδα 46">
                <a:extLst>
                  <a:ext uri="{FF2B5EF4-FFF2-40B4-BE49-F238E27FC236}">
                    <a16:creationId xmlns:a16="http://schemas.microsoft.com/office/drawing/2014/main" id="{50552D8F-C712-8DE0-F3CA-2836D46299E6}"/>
                  </a:ext>
                </a:extLst>
              </p:cNvPr>
              <p:cNvGrpSpPr/>
              <p:nvPr/>
            </p:nvGrpSpPr>
            <p:grpSpPr>
              <a:xfrm>
                <a:off x="9133727" y="5086673"/>
                <a:ext cx="5231365" cy="1427491"/>
                <a:chOff x="9133727" y="5086673"/>
                <a:chExt cx="5231365" cy="1427491"/>
              </a:xfrm>
            </p:grpSpPr>
            <p:sp>
              <p:nvSpPr>
                <p:cNvPr id="19" name="Ορθογώνιο 18">
                  <a:extLst>
                    <a:ext uri="{FF2B5EF4-FFF2-40B4-BE49-F238E27FC236}">
                      <a16:creationId xmlns:a16="http://schemas.microsoft.com/office/drawing/2014/main" id="{8700D6CC-2663-17CF-B2F4-2E31D30613DC}"/>
                    </a:ext>
                  </a:extLst>
                </p:cNvPr>
                <p:cNvSpPr/>
                <p:nvPr/>
              </p:nvSpPr>
              <p:spPr>
                <a:xfrm>
                  <a:off x="9760833" y="5086673"/>
                  <a:ext cx="4604259" cy="1427491"/>
                </a:xfrm>
                <a:prstGeom prst="rect">
                  <a:avLst/>
                </a:prstGeom>
                <a:effectLst>
                  <a:outerShdw blurRad="50800" dist="127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3400" b="1" dirty="0"/>
                    <a:t>Υπάρχει άλλο δελτίο σε εκκρεμότητα </a:t>
                  </a:r>
                  <a:r>
                    <a:rPr lang="el-GR" sz="3400" b="1" u="sng" dirty="0">
                      <a:solidFill>
                        <a:srgbClr val="00B0F0"/>
                      </a:solidFill>
                      <a:uFill>
                        <a:solidFill>
                          <a:srgbClr val="FF0000"/>
                        </a:solidFill>
                      </a:uFill>
                    </a:rPr>
                    <a:t>στον ΦΥ</a:t>
                  </a:r>
                </a:p>
              </p:txBody>
            </p:sp>
            <p:cxnSp>
              <p:nvCxnSpPr>
                <p:cNvPr id="23" name="Ευθύγραμμο βέλος σύνδεσης 22">
                  <a:extLst>
                    <a:ext uri="{FF2B5EF4-FFF2-40B4-BE49-F238E27FC236}">
                      <a16:creationId xmlns:a16="http://schemas.microsoft.com/office/drawing/2014/main" id="{DEEE80B7-C2D4-CF87-5DBA-451BC3484DED}"/>
                    </a:ext>
                  </a:extLst>
                </p:cNvPr>
                <p:cNvCxnSpPr>
                  <a:stCxn id="11" idx="3"/>
                  <a:endCxn id="19" idx="1"/>
                </p:cNvCxnSpPr>
                <p:nvPr/>
              </p:nvCxnSpPr>
              <p:spPr>
                <a:xfrm>
                  <a:off x="9133727" y="5800419"/>
                  <a:ext cx="627106" cy="0"/>
                </a:xfrm>
                <a:prstGeom prst="straightConnector1">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8" name="Ομάδα 47">
                <a:extLst>
                  <a:ext uri="{FF2B5EF4-FFF2-40B4-BE49-F238E27FC236}">
                    <a16:creationId xmlns:a16="http://schemas.microsoft.com/office/drawing/2014/main" id="{9BF955FC-FCB0-5DB2-9059-B87D4555DFD1}"/>
                  </a:ext>
                </a:extLst>
              </p:cNvPr>
              <p:cNvGrpSpPr/>
              <p:nvPr/>
            </p:nvGrpSpPr>
            <p:grpSpPr>
              <a:xfrm>
                <a:off x="14365092" y="5086673"/>
                <a:ext cx="4680351" cy="1427491"/>
                <a:chOff x="14365092" y="5086673"/>
                <a:chExt cx="4680351" cy="1427491"/>
              </a:xfrm>
            </p:grpSpPr>
            <p:sp>
              <p:nvSpPr>
                <p:cNvPr id="30" name="Ορθογώνιο 29">
                  <a:extLst>
                    <a:ext uri="{FF2B5EF4-FFF2-40B4-BE49-F238E27FC236}">
                      <a16:creationId xmlns:a16="http://schemas.microsoft.com/office/drawing/2014/main" id="{CCACDC5B-01B0-B0E4-54AA-72BB8C59141D}"/>
                    </a:ext>
                  </a:extLst>
                </p:cNvPr>
                <p:cNvSpPr/>
                <p:nvPr/>
              </p:nvSpPr>
              <p:spPr>
                <a:xfrm>
                  <a:off x="15271460" y="5086673"/>
                  <a:ext cx="3773983" cy="1427491"/>
                </a:xfrm>
                <a:prstGeom prst="rect">
                  <a:avLst/>
                </a:prstGeom>
                <a:solidFill>
                  <a:schemeClr val="bg1">
                    <a:lumMod val="50000"/>
                  </a:schemeClr>
                </a:solidFill>
                <a:effectLst>
                  <a:outerShdw blurRad="50800" dist="127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800" b="1" dirty="0">
                      <a:solidFill>
                        <a:srgbClr val="FF0000"/>
                      </a:solidFill>
                    </a:rPr>
                    <a:t>Δεν επιτρέπεται η δημιουργία νέας έκδοσης</a:t>
                  </a:r>
                </a:p>
              </p:txBody>
            </p:sp>
            <p:cxnSp>
              <p:nvCxnSpPr>
                <p:cNvPr id="34" name="Ευθύγραμμο βέλος σύνδεσης 33">
                  <a:extLst>
                    <a:ext uri="{FF2B5EF4-FFF2-40B4-BE49-F238E27FC236}">
                      <a16:creationId xmlns:a16="http://schemas.microsoft.com/office/drawing/2014/main" id="{66A00942-C8CE-15FE-81A3-9966EDBD1EC7}"/>
                    </a:ext>
                  </a:extLst>
                </p:cNvPr>
                <p:cNvCxnSpPr>
                  <a:stCxn id="19" idx="3"/>
                  <a:endCxn id="30" idx="1"/>
                </p:cNvCxnSpPr>
                <p:nvPr/>
              </p:nvCxnSpPr>
              <p:spPr>
                <a:xfrm>
                  <a:off x="14365092" y="5800419"/>
                  <a:ext cx="906368" cy="0"/>
                </a:xfrm>
                <a:prstGeom prst="straightConnector1">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9" name="Ομάδα 48">
                <a:extLst>
                  <a:ext uri="{FF2B5EF4-FFF2-40B4-BE49-F238E27FC236}">
                    <a16:creationId xmlns:a16="http://schemas.microsoft.com/office/drawing/2014/main" id="{6045E495-AE81-CE3F-39EA-9CAE2723FD0C}"/>
                  </a:ext>
                </a:extLst>
              </p:cNvPr>
              <p:cNvGrpSpPr/>
              <p:nvPr/>
            </p:nvGrpSpPr>
            <p:grpSpPr>
              <a:xfrm>
                <a:off x="8088495" y="6408265"/>
                <a:ext cx="6276597" cy="2476452"/>
                <a:chOff x="8088495" y="6408265"/>
                <a:chExt cx="6276597" cy="2476452"/>
              </a:xfrm>
            </p:grpSpPr>
            <p:sp>
              <p:nvSpPr>
                <p:cNvPr id="20" name="Ορθογώνιο 19">
                  <a:extLst>
                    <a:ext uri="{FF2B5EF4-FFF2-40B4-BE49-F238E27FC236}">
                      <a16:creationId xmlns:a16="http://schemas.microsoft.com/office/drawing/2014/main" id="{030D6952-53CC-05AE-5B98-13743AFB913E}"/>
                    </a:ext>
                  </a:extLst>
                </p:cNvPr>
                <p:cNvSpPr/>
                <p:nvPr/>
              </p:nvSpPr>
              <p:spPr>
                <a:xfrm>
                  <a:off x="9760833" y="7247125"/>
                  <a:ext cx="4604259" cy="1637592"/>
                </a:xfrm>
                <a:prstGeom prst="rect">
                  <a:avLst/>
                </a:prstGeom>
                <a:effectLst>
                  <a:outerShdw blurRad="50800" dist="127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3400" b="1" dirty="0"/>
                    <a:t>Υπάρχει άλλο δελτίο σε εκκρεμότητα </a:t>
                  </a:r>
                  <a:r>
                    <a:rPr lang="el-GR" sz="3400" b="1" u="sng" dirty="0">
                      <a:solidFill>
                        <a:srgbClr val="00B0F0"/>
                      </a:solidFill>
                      <a:uFill>
                        <a:solidFill>
                          <a:srgbClr val="FF0000"/>
                        </a:solidFill>
                      </a:uFill>
                    </a:rPr>
                    <a:t>στην ΕΥΣΤΑ</a:t>
                  </a:r>
                </a:p>
              </p:txBody>
            </p:sp>
            <p:cxnSp>
              <p:nvCxnSpPr>
                <p:cNvPr id="28" name="Γωνιακή σύνδεση 27">
                  <a:extLst>
                    <a:ext uri="{FF2B5EF4-FFF2-40B4-BE49-F238E27FC236}">
                      <a16:creationId xmlns:a16="http://schemas.microsoft.com/office/drawing/2014/main" id="{5418F0DD-90EB-FC18-77CC-AE3F05F6CB02}"/>
                    </a:ext>
                  </a:extLst>
                </p:cNvPr>
                <p:cNvCxnSpPr>
                  <a:stCxn id="11" idx="2"/>
                  <a:endCxn id="20" idx="1"/>
                </p:cNvCxnSpPr>
                <p:nvPr/>
              </p:nvCxnSpPr>
              <p:spPr>
                <a:xfrm rot="16200000" flipH="1">
                  <a:off x="8095837" y="6400923"/>
                  <a:ext cx="1657654" cy="1672338"/>
                </a:xfrm>
                <a:prstGeom prst="bentConnector2">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0" name="Ομάδα 49">
                <a:extLst>
                  <a:ext uri="{FF2B5EF4-FFF2-40B4-BE49-F238E27FC236}">
                    <a16:creationId xmlns:a16="http://schemas.microsoft.com/office/drawing/2014/main" id="{570D5994-0C30-1D2D-2471-D86C1E10D03A}"/>
                  </a:ext>
                </a:extLst>
              </p:cNvPr>
              <p:cNvGrpSpPr/>
              <p:nvPr/>
            </p:nvGrpSpPr>
            <p:grpSpPr>
              <a:xfrm>
                <a:off x="14365092" y="7247125"/>
                <a:ext cx="4680351" cy="1637592"/>
                <a:chOff x="14365092" y="7247125"/>
                <a:chExt cx="4680351" cy="1637592"/>
              </a:xfrm>
            </p:grpSpPr>
            <p:sp>
              <p:nvSpPr>
                <p:cNvPr id="31" name="Ορθογώνιο 30">
                  <a:extLst>
                    <a:ext uri="{FF2B5EF4-FFF2-40B4-BE49-F238E27FC236}">
                      <a16:creationId xmlns:a16="http://schemas.microsoft.com/office/drawing/2014/main" id="{1EFFE362-2D36-6030-CF1A-335626D66273}"/>
                    </a:ext>
                  </a:extLst>
                </p:cNvPr>
                <p:cNvSpPr/>
                <p:nvPr/>
              </p:nvSpPr>
              <p:spPr>
                <a:xfrm>
                  <a:off x="15271460" y="7247125"/>
                  <a:ext cx="3773983" cy="1637592"/>
                </a:xfrm>
                <a:prstGeom prst="rect">
                  <a:avLst/>
                </a:prstGeom>
                <a:solidFill>
                  <a:schemeClr val="accent3">
                    <a:lumMod val="75000"/>
                  </a:schemeClr>
                </a:solidFill>
                <a:effectLst>
                  <a:outerShdw blurRad="50800" dist="1270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400" b="1" dirty="0"/>
                    <a:t>Επιτρέπεται η δημιουργία νέας έκδοσης </a:t>
                  </a:r>
                </a:p>
                <a:p>
                  <a:pPr algn="ctr"/>
                  <a:r>
                    <a:rPr lang="el-GR" sz="2400" b="1" dirty="0">
                      <a:solidFill>
                        <a:srgbClr val="FF0000"/>
                      </a:solidFill>
                      <a:highlight>
                        <a:srgbClr val="FFFF00"/>
                      </a:highlight>
                    </a:rPr>
                    <a:t>με προειδοποίηση</a:t>
                  </a:r>
                </a:p>
              </p:txBody>
            </p:sp>
            <p:cxnSp>
              <p:nvCxnSpPr>
                <p:cNvPr id="35" name="Ευθύγραμμο βέλος σύνδεσης 34">
                  <a:extLst>
                    <a:ext uri="{FF2B5EF4-FFF2-40B4-BE49-F238E27FC236}">
                      <a16:creationId xmlns:a16="http://schemas.microsoft.com/office/drawing/2014/main" id="{5475E36B-4FD4-F406-5605-382AD22E9C94}"/>
                    </a:ext>
                  </a:extLst>
                </p:cNvPr>
                <p:cNvCxnSpPr>
                  <a:stCxn id="20" idx="3"/>
                  <a:endCxn id="31" idx="1"/>
                </p:cNvCxnSpPr>
                <p:nvPr/>
              </p:nvCxnSpPr>
              <p:spPr>
                <a:xfrm>
                  <a:off x="14365092" y="8065921"/>
                  <a:ext cx="906368" cy="0"/>
                </a:xfrm>
                <a:prstGeom prst="straightConnector1">
                  <a:avLst/>
                </a:prstGeom>
                <a:ln w="57150">
                  <a:solidFill>
                    <a:srgbClr val="FF99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654CF614-4D82-4D01-7586-E7FBE127C3A3}"/>
                </a:ext>
              </a:extLst>
            </p:cNvPr>
            <p:cNvSpPr txBox="1"/>
            <p:nvPr/>
          </p:nvSpPr>
          <p:spPr>
            <a:xfrm>
              <a:off x="3484238" y="3079853"/>
              <a:ext cx="3395175" cy="10772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l-GR" sz="3200" b="1" kern="0" dirty="0">
                  <a:ln w="10541" cmpd="sng">
                    <a:noFill/>
                    <a:prstDash val="solid"/>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Φορέας Υλοποίησης</a:t>
              </a:r>
              <a:endParaRPr kumimoji="0" lang="el-GR" sz="3200" b="1" i="0" u="none" strike="noStrike" kern="0" cap="none" spc="0" normalizeH="0" baseline="0" noProof="0" dirty="0">
                <a:ln w="10541" cmpd="sng">
                  <a:noFill/>
                  <a:prstDash val="solid"/>
                </a:ln>
                <a:solidFill>
                  <a:schemeClr val="bg1"/>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sym typeface="Arial"/>
              </a:endParaRPr>
            </a:p>
          </p:txBody>
        </p:sp>
        <p:sp>
          <p:nvSpPr>
            <p:cNvPr id="22" name="TextBox 21">
              <a:extLst>
                <a:ext uri="{FF2B5EF4-FFF2-40B4-BE49-F238E27FC236}">
                  <a16:creationId xmlns:a16="http://schemas.microsoft.com/office/drawing/2014/main" id="{501A37E5-CBFA-5AB9-64FD-18123953B16E}"/>
                </a:ext>
              </a:extLst>
            </p:cNvPr>
            <p:cNvSpPr txBox="1"/>
            <p:nvPr/>
          </p:nvSpPr>
          <p:spPr>
            <a:xfrm>
              <a:off x="10548883" y="2289870"/>
              <a:ext cx="3395175"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l-GR" sz="5400" b="1" kern="0" dirty="0">
                  <a:ln w="10541" cmpd="sng">
                    <a:noFill/>
                    <a:prstDash val="solid"/>
                  </a:ln>
                  <a:solidFill>
                    <a:schemeClr val="bg1"/>
                  </a:solidFill>
                  <a:effectLst>
                    <a:glow rad="228600">
                      <a:schemeClr val="accent1">
                        <a:satMod val="175000"/>
                        <a:alpha val="40000"/>
                      </a:schemeClr>
                    </a:glow>
                    <a:outerShdw blurRad="50800" dist="38100" dir="2700000" algn="tl" rotWithShape="0">
                      <a:prstClr val="black">
                        <a:alpha val="40000"/>
                      </a:prstClr>
                    </a:outerShdw>
                  </a:effectLst>
                  <a:latin typeface="Arial Black" panose="020B0A04020102020204" pitchFamily="34" charset="0"/>
                  <a:cs typeface="Arial" panose="020B0604020202020204" pitchFamily="34" charset="0"/>
                  <a:sym typeface="Arial"/>
                </a:rPr>
                <a:t>Όταν…</a:t>
              </a:r>
              <a:endParaRPr kumimoji="0" lang="el-GR" sz="5400" b="1" i="0" u="none" strike="noStrike" kern="0" cap="none" spc="0" normalizeH="0" baseline="0" noProof="0" dirty="0">
                <a:ln w="10541" cmpd="sng">
                  <a:noFill/>
                  <a:prstDash val="solid"/>
                </a:ln>
                <a:solidFill>
                  <a:schemeClr val="bg1"/>
                </a:solidFill>
                <a:effectLst>
                  <a:glow rad="228600">
                    <a:schemeClr val="accent1">
                      <a:satMod val="175000"/>
                      <a:alpha val="40000"/>
                    </a:schemeClr>
                  </a:glow>
                  <a:outerShdw blurRad="50800" dist="38100" dir="2700000" algn="tl" rotWithShape="0">
                    <a:prstClr val="black">
                      <a:alpha val="40000"/>
                    </a:prstClr>
                  </a:outerShdw>
                </a:effectLst>
                <a:uLnTx/>
                <a:uFillTx/>
                <a:latin typeface="Arial Black" panose="020B0A040201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D2C74E70-B2AB-449D-BCEE-67AC6121C770}"/>
                </a:ext>
              </a:extLst>
            </p:cNvPr>
            <p:cNvSpPr txBox="1"/>
            <p:nvPr/>
          </p:nvSpPr>
          <p:spPr>
            <a:xfrm>
              <a:off x="15464589" y="2289870"/>
              <a:ext cx="3395175"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l-GR" sz="5400" b="1" kern="0" dirty="0">
                  <a:ln w="10541" cmpd="sng">
                    <a:noFill/>
                    <a:prstDash val="solid"/>
                  </a:ln>
                  <a:solidFill>
                    <a:schemeClr val="bg1"/>
                  </a:solidFill>
                  <a:effectLst>
                    <a:glow rad="228600">
                      <a:schemeClr val="accent1">
                        <a:satMod val="175000"/>
                        <a:alpha val="40000"/>
                      </a:schemeClr>
                    </a:glow>
                    <a:outerShdw blurRad="50800" dist="38100" dir="2700000" algn="tl" rotWithShape="0">
                      <a:prstClr val="black">
                        <a:alpha val="40000"/>
                      </a:prstClr>
                    </a:outerShdw>
                  </a:effectLst>
                  <a:latin typeface="Arial Black" panose="020B0A04020102020204" pitchFamily="34" charset="0"/>
                  <a:cs typeface="Arial" panose="020B0604020202020204" pitchFamily="34" charset="0"/>
                  <a:sym typeface="Arial"/>
                </a:rPr>
                <a:t>Τότε…</a:t>
              </a:r>
              <a:endParaRPr kumimoji="0" lang="el-GR" sz="5400" b="1" i="0" u="none" strike="noStrike" kern="0" cap="none" spc="0" normalizeH="0" baseline="0" noProof="0" dirty="0">
                <a:ln w="10541" cmpd="sng">
                  <a:noFill/>
                  <a:prstDash val="solid"/>
                </a:ln>
                <a:solidFill>
                  <a:schemeClr val="bg1"/>
                </a:solidFill>
                <a:effectLst>
                  <a:glow rad="228600">
                    <a:schemeClr val="accent1">
                      <a:satMod val="175000"/>
                      <a:alpha val="40000"/>
                    </a:schemeClr>
                  </a:glow>
                  <a:outerShdw blurRad="50800" dist="38100" dir="2700000" algn="tl" rotWithShape="0">
                    <a:prstClr val="black">
                      <a:alpha val="40000"/>
                    </a:prstClr>
                  </a:outerShdw>
                </a:effectLst>
                <a:uLnTx/>
                <a:uFillTx/>
                <a:latin typeface="Arial Black" panose="020B0A040201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6531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2925088"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Βασικές Ενέργειες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Επεξεργασία - Βασικές Λειτουργίες (1/2)</a:t>
              </a:r>
            </a:p>
          </p:txBody>
        </p:sp>
      </p:grpSp>
      <p:grpSp>
        <p:nvGrpSpPr>
          <p:cNvPr id="25" name="Ομάδα 24">
            <a:extLst>
              <a:ext uri="{FF2B5EF4-FFF2-40B4-BE49-F238E27FC236}">
                <a16:creationId xmlns:a16="http://schemas.microsoft.com/office/drawing/2014/main" id="{EDD138E6-8232-AFBB-E232-6EFDC6A00226}"/>
              </a:ext>
            </a:extLst>
          </p:cNvPr>
          <p:cNvGrpSpPr/>
          <p:nvPr/>
        </p:nvGrpSpPr>
        <p:grpSpPr>
          <a:xfrm>
            <a:off x="5470829" y="2286317"/>
            <a:ext cx="13063693" cy="1131848"/>
            <a:chOff x="4441190" y="2759183"/>
            <a:chExt cx="13063693" cy="1131848"/>
          </a:xfrm>
        </p:grpSpPr>
        <p:sp>
          <p:nvSpPr>
            <p:cNvPr id="18" name="Ορθογώνιο: Στρογγύλεμα γωνιών 17">
              <a:extLst>
                <a:ext uri="{FF2B5EF4-FFF2-40B4-BE49-F238E27FC236}">
                  <a16:creationId xmlns:a16="http://schemas.microsoft.com/office/drawing/2014/main" id="{8B9DF402-A7EC-25D7-31D5-8164EAAF04B5}"/>
                </a:ext>
              </a:extLst>
            </p:cNvPr>
            <p:cNvSpPr/>
            <p:nvPr/>
          </p:nvSpPr>
          <p:spPr>
            <a:xfrm>
              <a:off x="4441190" y="2935705"/>
              <a:ext cx="2200242" cy="834190"/>
            </a:xfrm>
            <a:prstGeom prst="roundRect">
              <a:avLst/>
            </a:prstGeom>
            <a:solidFill>
              <a:schemeClr val="bg1"/>
            </a:solidFill>
            <a:ln w="19050">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latin typeface="Arial" panose="020B0604020202020204" pitchFamily="34" charset="0"/>
                  <a:cs typeface="Arial" panose="020B0604020202020204" pitchFamily="34" charset="0"/>
                </a:rPr>
                <a:t>1.638.452,40</a:t>
              </a:r>
            </a:p>
          </p:txBody>
        </p:sp>
        <p:sp>
          <p:nvSpPr>
            <p:cNvPr id="24" name="TextBox 23">
              <a:extLst>
                <a:ext uri="{FF2B5EF4-FFF2-40B4-BE49-F238E27FC236}">
                  <a16:creationId xmlns:a16="http://schemas.microsoft.com/office/drawing/2014/main" id="{2C17538B-808B-6961-866A-00ED7B737A2D}"/>
                </a:ext>
              </a:extLst>
            </p:cNvPr>
            <p:cNvSpPr txBox="1"/>
            <p:nvPr/>
          </p:nvSpPr>
          <p:spPr>
            <a:xfrm>
              <a:off x="7173768" y="2759183"/>
              <a:ext cx="10331115" cy="1131848"/>
            </a:xfrm>
            <a:prstGeom prst="rect">
              <a:avLst/>
            </a:prstGeom>
            <a:noFill/>
          </p:spPr>
          <p:txBody>
            <a:bodyPr wrap="square" rtlCol="0">
              <a:spAutoFit/>
            </a:bodyPr>
            <a:lstStyle/>
            <a:p>
              <a:pPr>
                <a:lnSpc>
                  <a:spcPct val="150000"/>
                </a:lnSpc>
              </a:pPr>
              <a:r>
                <a:rPr lang="el-GR" sz="2400" b="1"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Αριθμητικά πεδία:</a:t>
              </a:r>
              <a:r>
                <a:rPr lang="el-GR" sz="2400" b="1" dirty="0">
                  <a:solidFill>
                    <a:schemeClr val="bg1"/>
                  </a:solidFill>
                  <a:latin typeface="Arial" panose="020B0604020202020204" pitchFamily="34" charset="0"/>
                  <a:cs typeface="Arial" panose="020B0604020202020204" pitchFamily="34" charset="0"/>
                </a:rPr>
                <a:t> </a:t>
              </a:r>
              <a:r>
                <a:rPr lang="el-GR" sz="2400" dirty="0">
                  <a:solidFill>
                    <a:schemeClr val="bg1"/>
                  </a:solidFill>
                  <a:latin typeface="Arial" panose="020B0604020202020204" pitchFamily="34" charset="0"/>
                  <a:cs typeface="Arial" panose="020B0604020202020204" pitchFamily="34" charset="0"/>
                </a:rPr>
                <a:t>Το σύστημα κάνει αυτόματα την μορφοποίηση </a:t>
              </a:r>
            </a:p>
            <a:p>
              <a:pPr>
                <a:lnSpc>
                  <a:spcPct val="150000"/>
                </a:lnSpc>
              </a:pPr>
              <a:r>
                <a:rPr lang="el-GR" sz="2400" dirty="0">
                  <a:solidFill>
                    <a:schemeClr val="bg1"/>
                  </a:solidFill>
                  <a:latin typeface="Arial" panose="020B0604020202020204" pitchFamily="34" charset="0"/>
                  <a:cs typeface="Arial" panose="020B0604020202020204" pitchFamily="34" charset="0"/>
                </a:rPr>
                <a:t>(υποδιαστολή = κόμμα, υποχρεωτικά δύο δεκαδικά εκτός εξαιρέσεων)</a:t>
              </a:r>
            </a:p>
          </p:txBody>
        </p:sp>
      </p:grpSp>
      <p:grpSp>
        <p:nvGrpSpPr>
          <p:cNvPr id="37" name="Ομάδα 36">
            <a:extLst>
              <a:ext uri="{FF2B5EF4-FFF2-40B4-BE49-F238E27FC236}">
                <a16:creationId xmlns:a16="http://schemas.microsoft.com/office/drawing/2014/main" id="{927F0B60-0FAF-F815-8C84-AB52DD7CA463}"/>
              </a:ext>
            </a:extLst>
          </p:cNvPr>
          <p:cNvGrpSpPr/>
          <p:nvPr/>
        </p:nvGrpSpPr>
        <p:grpSpPr>
          <a:xfrm>
            <a:off x="3499428" y="3803242"/>
            <a:ext cx="16023012" cy="2390274"/>
            <a:chOff x="3002126" y="4318592"/>
            <a:chExt cx="16023012" cy="2390274"/>
          </a:xfrm>
        </p:grpSpPr>
        <p:pic>
          <p:nvPicPr>
            <p:cNvPr id="27" name="Εικόνα 26">
              <a:extLst>
                <a:ext uri="{FF2B5EF4-FFF2-40B4-BE49-F238E27FC236}">
                  <a16:creationId xmlns:a16="http://schemas.microsoft.com/office/drawing/2014/main" id="{8C9C5335-A391-F682-93FC-2076CC063E0F}"/>
                </a:ext>
              </a:extLst>
            </p:cNvPr>
            <p:cNvPicPr>
              <a:picLocks noChangeAspect="1"/>
            </p:cNvPicPr>
            <p:nvPr/>
          </p:nvPicPr>
          <p:blipFill rotWithShape="1">
            <a:blip r:embed="rId3"/>
            <a:srcRect l="23542" t="28667" r="53739" b="48097"/>
            <a:stretch/>
          </p:blipFill>
          <p:spPr>
            <a:xfrm>
              <a:off x="3002126" y="4318592"/>
              <a:ext cx="4154905" cy="2390274"/>
            </a:xfrm>
            <a:prstGeom prst="rect">
              <a:avLst/>
            </a:prstGeom>
            <a:effectLst>
              <a:glow rad="139700">
                <a:schemeClr val="bg1">
                  <a:alpha val="40000"/>
                </a:schemeClr>
              </a:glow>
              <a:softEdge rad="127000"/>
            </a:effectLst>
          </p:spPr>
        </p:pic>
        <p:sp>
          <p:nvSpPr>
            <p:cNvPr id="36" name="TextBox 35">
              <a:extLst>
                <a:ext uri="{FF2B5EF4-FFF2-40B4-BE49-F238E27FC236}">
                  <a16:creationId xmlns:a16="http://schemas.microsoft.com/office/drawing/2014/main" id="{C98E421A-DC0C-5E9A-705B-C58CE4E5550C}"/>
                </a:ext>
              </a:extLst>
            </p:cNvPr>
            <p:cNvSpPr txBox="1"/>
            <p:nvPr/>
          </p:nvSpPr>
          <p:spPr>
            <a:xfrm>
              <a:off x="7706105" y="4540706"/>
              <a:ext cx="11319033" cy="1645387"/>
            </a:xfrm>
            <a:prstGeom prst="rect">
              <a:avLst/>
            </a:prstGeom>
            <a:noFill/>
          </p:spPr>
          <p:txBody>
            <a:bodyPr wrap="square" rtlCol="0">
              <a:spAutoFit/>
            </a:bodyPr>
            <a:lstStyle/>
            <a:p>
              <a:pPr>
                <a:lnSpc>
                  <a:spcPct val="150000"/>
                </a:lnSpc>
              </a:pPr>
              <a:r>
                <a:rPr lang="el-GR" sz="2400" b="1"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Λίστες τιμών:</a:t>
              </a:r>
              <a:r>
                <a:rPr lang="el-GR" sz="2400" b="1" dirty="0">
                  <a:solidFill>
                    <a:srgbClr val="FFC000"/>
                  </a:solidFill>
                  <a:latin typeface="Arial" panose="020B0604020202020204" pitchFamily="34" charset="0"/>
                  <a:cs typeface="Arial" panose="020B0604020202020204" pitchFamily="34" charset="0"/>
                </a:rPr>
                <a:t> </a:t>
              </a:r>
              <a:r>
                <a:rPr lang="el-GR" sz="2400" dirty="0">
                  <a:solidFill>
                    <a:schemeClr val="bg1"/>
                  </a:solidFill>
                  <a:latin typeface="Arial" panose="020B0604020202020204" pitchFamily="34" charset="0"/>
                  <a:cs typeface="Arial" panose="020B0604020202020204" pitchFamily="34" charset="0"/>
                </a:rPr>
                <a:t>Επιλογή μεταξύ συγκεκριμένων τιμών </a:t>
              </a:r>
            </a:p>
            <a:p>
              <a:pPr>
                <a:lnSpc>
                  <a:spcPct val="150000"/>
                </a:lnSpc>
              </a:pPr>
              <a:r>
                <a:rPr lang="el-GR" sz="2400" dirty="0">
                  <a:solidFill>
                    <a:schemeClr val="bg1"/>
                  </a:solidFill>
                  <a:latin typeface="Arial" panose="020B0604020202020204" pitchFamily="34" charset="0"/>
                  <a:cs typeface="Arial" panose="020B0604020202020204" pitchFamily="34" charset="0"/>
                </a:rPr>
                <a:t>είτε από τον πυρήνα του ΟΠΣ, είτε από δελτίο αναφοράς </a:t>
              </a:r>
            </a:p>
            <a:p>
              <a:pPr>
                <a:lnSpc>
                  <a:spcPct val="150000"/>
                </a:lnSpc>
              </a:pPr>
              <a:r>
                <a:rPr lang="el-GR" sz="2200" dirty="0">
                  <a:solidFill>
                    <a:schemeClr val="bg1"/>
                  </a:solidFill>
                  <a:latin typeface="Arial" panose="020B0604020202020204" pitchFamily="34" charset="0"/>
                  <a:cs typeface="Arial" panose="020B0604020202020204" pitchFamily="34" charset="0"/>
                </a:rPr>
                <a:t>(π.χ. για το 3.4 ΔΕΛΤΙΟ ΠΑΡΑΚΟΛΟΥΘΗΣΗ δελτίο αναφοράς του αποτελεί το 3.2 ΤΔΣ)</a:t>
              </a:r>
            </a:p>
          </p:txBody>
        </p:sp>
      </p:grpSp>
      <p:grpSp>
        <p:nvGrpSpPr>
          <p:cNvPr id="54" name="Ομάδα 53">
            <a:extLst>
              <a:ext uri="{FF2B5EF4-FFF2-40B4-BE49-F238E27FC236}">
                <a16:creationId xmlns:a16="http://schemas.microsoft.com/office/drawing/2014/main" id="{D1FEDFBE-44ED-01AB-CE23-A7AF53A7EDE8}"/>
              </a:ext>
            </a:extLst>
          </p:cNvPr>
          <p:cNvGrpSpPr/>
          <p:nvPr/>
        </p:nvGrpSpPr>
        <p:grpSpPr>
          <a:xfrm>
            <a:off x="3499428" y="6511924"/>
            <a:ext cx="15035094" cy="1131848"/>
            <a:chOff x="3499427" y="6721398"/>
            <a:chExt cx="15035094" cy="1131848"/>
          </a:xfrm>
        </p:grpSpPr>
        <p:pic>
          <p:nvPicPr>
            <p:cNvPr id="40" name="Εικόνα 39">
              <a:extLst>
                <a:ext uri="{FF2B5EF4-FFF2-40B4-BE49-F238E27FC236}">
                  <a16:creationId xmlns:a16="http://schemas.microsoft.com/office/drawing/2014/main" id="{65D73309-C4DD-666D-01A6-91FA0FAB2BC7}"/>
                </a:ext>
              </a:extLst>
            </p:cNvPr>
            <p:cNvPicPr>
              <a:picLocks noChangeAspect="1"/>
            </p:cNvPicPr>
            <p:nvPr/>
          </p:nvPicPr>
          <p:blipFill>
            <a:blip r:embed="rId4"/>
            <a:stretch>
              <a:fillRect/>
            </a:stretch>
          </p:blipFill>
          <p:spPr>
            <a:xfrm>
              <a:off x="3499427" y="6928329"/>
              <a:ext cx="4154905" cy="717986"/>
            </a:xfrm>
            <a:prstGeom prst="rect">
              <a:avLst/>
            </a:prstGeom>
            <a:effectLst>
              <a:glow rad="139700">
                <a:schemeClr val="bg1">
                  <a:alpha val="40000"/>
                </a:schemeClr>
              </a:glow>
              <a:softEdge rad="127000"/>
            </a:effectLst>
          </p:spPr>
        </p:pic>
        <p:sp>
          <p:nvSpPr>
            <p:cNvPr id="41" name="TextBox 40">
              <a:extLst>
                <a:ext uri="{FF2B5EF4-FFF2-40B4-BE49-F238E27FC236}">
                  <a16:creationId xmlns:a16="http://schemas.microsoft.com/office/drawing/2014/main" id="{2ECCD672-E7CB-A9F6-11ED-39AB3F6F6BA7}"/>
                </a:ext>
              </a:extLst>
            </p:cNvPr>
            <p:cNvSpPr txBox="1"/>
            <p:nvPr/>
          </p:nvSpPr>
          <p:spPr>
            <a:xfrm>
              <a:off x="8203406" y="6721398"/>
              <a:ext cx="10331115" cy="1131848"/>
            </a:xfrm>
            <a:prstGeom prst="rect">
              <a:avLst/>
            </a:prstGeom>
            <a:noFill/>
          </p:spPr>
          <p:txBody>
            <a:bodyPr wrap="square" rtlCol="0">
              <a:spAutoFit/>
            </a:bodyPr>
            <a:lstStyle/>
            <a:p>
              <a:pPr>
                <a:lnSpc>
                  <a:spcPct val="150000"/>
                </a:lnSpc>
              </a:pPr>
              <a:r>
                <a:rPr lang="el-GR" sz="2400" b="1"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Φακοί Αναζήτησης: </a:t>
              </a:r>
              <a:r>
                <a:rPr lang="el-GR" sz="2400" dirty="0">
                  <a:solidFill>
                    <a:schemeClr val="bg1"/>
                  </a:solidFill>
                  <a:latin typeface="Arial" panose="020B0604020202020204" pitchFamily="34" charset="0"/>
                  <a:cs typeface="Arial" panose="020B0604020202020204" pitchFamily="34" charset="0"/>
                </a:rPr>
                <a:t>Πατάμε τον φακό, κάνουμε αναζήτηση στα αποτελέσματα και κάνουμε κλικ στην έγγραφή που επιθυμούμε</a:t>
              </a:r>
            </a:p>
          </p:txBody>
        </p:sp>
      </p:grpSp>
      <p:grpSp>
        <p:nvGrpSpPr>
          <p:cNvPr id="55" name="Ομάδα 54">
            <a:extLst>
              <a:ext uri="{FF2B5EF4-FFF2-40B4-BE49-F238E27FC236}">
                <a16:creationId xmlns:a16="http://schemas.microsoft.com/office/drawing/2014/main" id="{98457609-FAB7-BC20-0FF6-FDB26C1CB96D}"/>
              </a:ext>
            </a:extLst>
          </p:cNvPr>
          <p:cNvGrpSpPr/>
          <p:nvPr/>
        </p:nvGrpSpPr>
        <p:grpSpPr>
          <a:xfrm>
            <a:off x="1586874" y="7661060"/>
            <a:ext cx="16947648" cy="1131848"/>
            <a:chOff x="1586873" y="7956549"/>
            <a:chExt cx="16947648" cy="1131848"/>
          </a:xfrm>
        </p:grpSpPr>
        <p:pic>
          <p:nvPicPr>
            <p:cNvPr id="44" name="Εικόνα 43">
              <a:extLst>
                <a:ext uri="{FF2B5EF4-FFF2-40B4-BE49-F238E27FC236}">
                  <a16:creationId xmlns:a16="http://schemas.microsoft.com/office/drawing/2014/main" id="{6FA53973-BB2E-B5EC-54BE-76C3D993AB5A}"/>
                </a:ext>
              </a:extLst>
            </p:cNvPr>
            <p:cNvPicPr>
              <a:picLocks noChangeAspect="1"/>
            </p:cNvPicPr>
            <p:nvPr/>
          </p:nvPicPr>
          <p:blipFill>
            <a:blip r:embed="rId5"/>
            <a:stretch>
              <a:fillRect/>
            </a:stretch>
          </p:blipFill>
          <p:spPr>
            <a:xfrm>
              <a:off x="1586873" y="8198437"/>
              <a:ext cx="6087262" cy="648073"/>
            </a:xfrm>
            <a:prstGeom prst="rect">
              <a:avLst/>
            </a:prstGeom>
            <a:effectLst>
              <a:glow rad="139700">
                <a:schemeClr val="bg1">
                  <a:alpha val="40000"/>
                </a:schemeClr>
              </a:glow>
              <a:softEdge rad="127000"/>
            </a:effectLst>
          </p:spPr>
        </p:pic>
        <p:sp>
          <p:nvSpPr>
            <p:cNvPr id="51" name="TextBox 50">
              <a:extLst>
                <a:ext uri="{FF2B5EF4-FFF2-40B4-BE49-F238E27FC236}">
                  <a16:creationId xmlns:a16="http://schemas.microsoft.com/office/drawing/2014/main" id="{07E733D4-8C9B-5AD8-10F5-174A5D76A891}"/>
                </a:ext>
              </a:extLst>
            </p:cNvPr>
            <p:cNvSpPr txBox="1"/>
            <p:nvPr/>
          </p:nvSpPr>
          <p:spPr>
            <a:xfrm>
              <a:off x="8203406" y="7956549"/>
              <a:ext cx="10331115" cy="1131848"/>
            </a:xfrm>
            <a:prstGeom prst="rect">
              <a:avLst/>
            </a:prstGeom>
            <a:noFill/>
            <a:effectLst>
              <a:glow rad="228600">
                <a:schemeClr val="accent1">
                  <a:satMod val="175000"/>
                  <a:alpha val="40000"/>
                </a:schemeClr>
              </a:glow>
            </a:effectLst>
          </p:spPr>
          <p:txBody>
            <a:bodyPr wrap="square" rtlCol="0">
              <a:spAutoFit/>
            </a:bodyPr>
            <a:lstStyle/>
            <a:p>
              <a:pPr>
                <a:lnSpc>
                  <a:spcPct val="150000"/>
                </a:lnSpc>
              </a:pPr>
              <a:r>
                <a:rPr lang="el-GR" sz="2400" b="1"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Ημερομηνίες: </a:t>
              </a:r>
              <a:r>
                <a:rPr lang="el-GR" sz="2400" dirty="0">
                  <a:solidFill>
                    <a:schemeClr val="bg1"/>
                  </a:solidFill>
                  <a:latin typeface="Arial" panose="020B0604020202020204" pitchFamily="34" charset="0"/>
                  <a:cs typeface="Arial" panose="020B0604020202020204" pitchFamily="34" charset="0"/>
                </a:rPr>
                <a:t>Επιλογή από το ημερολόγιο ή απ’ ευθείας πληκτρολόγηση αποκλειστικά με την μορφή </a:t>
              </a:r>
              <a:r>
                <a:rPr lang="el-GR" sz="2400" b="1" dirty="0">
                  <a:solidFill>
                    <a:srgbClr val="FF0000"/>
                  </a:solidFill>
                  <a:effectLst>
                    <a:glow rad="228600">
                      <a:schemeClr val="accent5">
                        <a:satMod val="175000"/>
                        <a:alpha val="40000"/>
                      </a:schemeClr>
                    </a:glow>
                  </a:effectLst>
                  <a:latin typeface="Segoe UI Black" panose="020B0A02040204020203" pitchFamily="34" charset="0"/>
                  <a:ea typeface="Segoe UI Black" panose="020B0A02040204020203" pitchFamily="34" charset="0"/>
                  <a:cs typeface="Arial" panose="020B0604020202020204" pitchFamily="34" charset="0"/>
                </a:rPr>
                <a:t>ηη-μμ-εεεε</a:t>
              </a:r>
            </a:p>
          </p:txBody>
        </p:sp>
      </p:grpSp>
      <p:grpSp>
        <p:nvGrpSpPr>
          <p:cNvPr id="58" name="Ομάδα 57">
            <a:extLst>
              <a:ext uri="{FF2B5EF4-FFF2-40B4-BE49-F238E27FC236}">
                <a16:creationId xmlns:a16="http://schemas.microsoft.com/office/drawing/2014/main" id="{47B275CC-CA97-6823-DB3D-6FE843A542AD}"/>
              </a:ext>
            </a:extLst>
          </p:cNvPr>
          <p:cNvGrpSpPr/>
          <p:nvPr/>
        </p:nvGrpSpPr>
        <p:grpSpPr>
          <a:xfrm>
            <a:off x="1182440" y="9032386"/>
            <a:ext cx="18339999" cy="2070191"/>
            <a:chOff x="1182440" y="9032386"/>
            <a:chExt cx="18339999" cy="2070191"/>
          </a:xfrm>
        </p:grpSpPr>
        <p:pic>
          <p:nvPicPr>
            <p:cNvPr id="53" name="Εικόνα 52">
              <a:extLst>
                <a:ext uri="{FF2B5EF4-FFF2-40B4-BE49-F238E27FC236}">
                  <a16:creationId xmlns:a16="http://schemas.microsoft.com/office/drawing/2014/main" id="{CDA32049-824D-5560-2FDB-F80ED4930982}"/>
                </a:ext>
              </a:extLst>
            </p:cNvPr>
            <p:cNvPicPr>
              <a:picLocks noChangeAspect="1"/>
            </p:cNvPicPr>
            <p:nvPr/>
          </p:nvPicPr>
          <p:blipFill>
            <a:blip r:embed="rId6"/>
            <a:stretch>
              <a:fillRect/>
            </a:stretch>
          </p:blipFill>
          <p:spPr>
            <a:xfrm>
              <a:off x="1182440" y="9032386"/>
              <a:ext cx="6488632" cy="2015507"/>
            </a:xfrm>
            <a:prstGeom prst="rect">
              <a:avLst/>
            </a:prstGeom>
            <a:effectLst>
              <a:glow rad="139700">
                <a:schemeClr val="bg1">
                  <a:alpha val="40000"/>
                </a:schemeClr>
              </a:glow>
              <a:softEdge rad="127000"/>
            </a:effectLst>
          </p:spPr>
        </p:pic>
        <p:sp>
          <p:nvSpPr>
            <p:cNvPr id="56" name="TextBox 55">
              <a:extLst>
                <a:ext uri="{FF2B5EF4-FFF2-40B4-BE49-F238E27FC236}">
                  <a16:creationId xmlns:a16="http://schemas.microsoft.com/office/drawing/2014/main" id="{FFBF5DB5-0259-44AC-AC1D-75C888C9FC94}"/>
                </a:ext>
              </a:extLst>
            </p:cNvPr>
            <p:cNvSpPr txBox="1"/>
            <p:nvPr/>
          </p:nvSpPr>
          <p:spPr>
            <a:xfrm>
              <a:off x="8203406" y="9483327"/>
              <a:ext cx="11319033" cy="577787"/>
            </a:xfrm>
            <a:prstGeom prst="rect">
              <a:avLst/>
            </a:prstGeom>
            <a:noFill/>
          </p:spPr>
          <p:txBody>
            <a:bodyPr wrap="square" rtlCol="0">
              <a:spAutoFit/>
            </a:bodyPr>
            <a:lstStyle/>
            <a:p>
              <a:pPr>
                <a:lnSpc>
                  <a:spcPct val="150000"/>
                </a:lnSpc>
              </a:pPr>
              <a:r>
                <a:rPr lang="el-GR" sz="2400" b="1"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Πεδία μεγάλου κειμένου:</a:t>
              </a:r>
              <a:r>
                <a:rPr lang="el-GR" sz="2400" dirty="0">
                  <a:solidFill>
                    <a:srgbClr val="FFC000"/>
                  </a:solidFill>
                  <a:latin typeface="Arial" panose="020B0604020202020204" pitchFamily="34" charset="0"/>
                  <a:cs typeface="Arial" panose="020B0604020202020204" pitchFamily="34" charset="0"/>
                </a:rPr>
                <a:t> </a:t>
              </a:r>
              <a:r>
                <a:rPr lang="el-GR" sz="2400" dirty="0">
                  <a:solidFill>
                    <a:schemeClr val="bg1"/>
                  </a:solidFill>
                  <a:latin typeface="Arial" panose="020B0604020202020204" pitchFamily="34" charset="0"/>
                  <a:cs typeface="Arial" panose="020B0604020202020204" pitchFamily="34" charset="0"/>
                </a:rPr>
                <a:t>Αύξηση του μεγέθους με το χειριστήριο κάτω δεξιά</a:t>
              </a:r>
            </a:p>
          </p:txBody>
        </p:sp>
        <p:sp>
          <p:nvSpPr>
            <p:cNvPr id="57" name="Οβάλ 56">
              <a:extLst>
                <a:ext uri="{FF2B5EF4-FFF2-40B4-BE49-F238E27FC236}">
                  <a16:creationId xmlns:a16="http://schemas.microsoft.com/office/drawing/2014/main" id="{F55F6007-F436-75FA-4B1B-6955DF45C497}"/>
                </a:ext>
              </a:extLst>
            </p:cNvPr>
            <p:cNvSpPr/>
            <p:nvPr/>
          </p:nvSpPr>
          <p:spPr>
            <a:xfrm>
              <a:off x="7231857" y="10651636"/>
              <a:ext cx="497705" cy="450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4" name="Εικόνα 3">
            <a:hlinkClick r:id="rId7" action="ppaction://hlinksldjump"/>
            <a:extLst>
              <a:ext uri="{FF2B5EF4-FFF2-40B4-BE49-F238E27FC236}">
                <a16:creationId xmlns:a16="http://schemas.microsoft.com/office/drawing/2014/main" id="{AEA8ED2D-956D-D40A-2302-15E7D8ECFD8F}"/>
              </a:ext>
            </a:extLst>
          </p:cNvPr>
          <p:cNvPicPr>
            <a:picLocks noChangeAspect="1"/>
          </p:cNvPicPr>
          <p:nvPr/>
        </p:nvPicPr>
        <p:blipFill>
          <a:blip r:embed="rId8"/>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74907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2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2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83" name="Ομάδα 82">
            <a:extLst>
              <a:ext uri="{FF2B5EF4-FFF2-40B4-BE49-F238E27FC236}">
                <a16:creationId xmlns:a16="http://schemas.microsoft.com/office/drawing/2014/main" id="{A9207656-AA6D-0565-308C-F8BB5A76599E}"/>
              </a:ext>
            </a:extLst>
          </p:cNvPr>
          <p:cNvGrpSpPr/>
          <p:nvPr/>
        </p:nvGrpSpPr>
        <p:grpSpPr>
          <a:xfrm>
            <a:off x="2539501" y="503103"/>
            <a:ext cx="12925088" cy="1322729"/>
            <a:chOff x="2539501" y="503103"/>
            <a:chExt cx="11217444" cy="1322729"/>
          </a:xfrm>
        </p:grpSpPr>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Βασικές Ενέργειες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38" name="Ορθογώνιο 37">
              <a:extLst>
                <a:ext uri="{FF2B5EF4-FFF2-40B4-BE49-F238E27FC236}">
                  <a16:creationId xmlns:a16="http://schemas.microsoft.com/office/drawing/2014/main" id="{E8C39C0D-9617-DDC0-B144-0F232ACB1464}"/>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Επεξεργασία - Βασικές Λειτουργίες (2/2)</a:t>
              </a:r>
            </a:p>
          </p:txBody>
        </p:sp>
      </p:grpSp>
      <p:grpSp>
        <p:nvGrpSpPr>
          <p:cNvPr id="39" name="Ομάδα 38">
            <a:extLst>
              <a:ext uri="{FF2B5EF4-FFF2-40B4-BE49-F238E27FC236}">
                <a16:creationId xmlns:a16="http://schemas.microsoft.com/office/drawing/2014/main" id="{B76FEB24-F298-0BEA-64BC-F42AC20768CD}"/>
              </a:ext>
            </a:extLst>
          </p:cNvPr>
          <p:cNvGrpSpPr/>
          <p:nvPr/>
        </p:nvGrpSpPr>
        <p:grpSpPr>
          <a:xfrm>
            <a:off x="3741202" y="2286317"/>
            <a:ext cx="16183091" cy="5179110"/>
            <a:chOff x="3741202" y="2286317"/>
            <a:chExt cx="16183091" cy="5179110"/>
          </a:xfrm>
        </p:grpSpPr>
        <p:grpSp>
          <p:nvGrpSpPr>
            <p:cNvPr id="35" name="Ομάδα 34">
              <a:extLst>
                <a:ext uri="{FF2B5EF4-FFF2-40B4-BE49-F238E27FC236}">
                  <a16:creationId xmlns:a16="http://schemas.microsoft.com/office/drawing/2014/main" id="{93E21994-AA65-3C41-2A1A-A80EBF2E84B9}"/>
                </a:ext>
              </a:extLst>
            </p:cNvPr>
            <p:cNvGrpSpPr/>
            <p:nvPr/>
          </p:nvGrpSpPr>
          <p:grpSpPr>
            <a:xfrm>
              <a:off x="3741202" y="2525480"/>
              <a:ext cx="10476694" cy="4542070"/>
              <a:chOff x="3741202" y="2525480"/>
              <a:chExt cx="10476694" cy="4542070"/>
            </a:xfrm>
          </p:grpSpPr>
          <p:pic>
            <p:nvPicPr>
              <p:cNvPr id="7" name="Εικόνα 6">
                <a:extLst>
                  <a:ext uri="{FF2B5EF4-FFF2-40B4-BE49-F238E27FC236}">
                    <a16:creationId xmlns:a16="http://schemas.microsoft.com/office/drawing/2014/main" id="{D19F72F7-DB84-4FB2-1ACF-F11BF05706D0}"/>
                  </a:ext>
                </a:extLst>
              </p:cNvPr>
              <p:cNvPicPr>
                <a:picLocks noChangeAspect="1"/>
              </p:cNvPicPr>
              <p:nvPr/>
            </p:nvPicPr>
            <p:blipFill>
              <a:blip r:embed="rId3"/>
              <a:stretch>
                <a:fillRect/>
              </a:stretch>
            </p:blipFill>
            <p:spPr>
              <a:xfrm>
                <a:off x="3741202" y="2525480"/>
                <a:ext cx="10476694" cy="4542070"/>
              </a:xfrm>
              <a:prstGeom prst="rect">
                <a:avLst/>
              </a:prstGeom>
              <a:effectLst>
                <a:glow rad="139700">
                  <a:schemeClr val="bg1">
                    <a:alpha val="40000"/>
                  </a:schemeClr>
                </a:glow>
                <a:softEdge rad="127000"/>
              </a:effectLst>
            </p:spPr>
          </p:pic>
          <p:sp>
            <p:nvSpPr>
              <p:cNvPr id="8" name="Ορθογώνιο: Στρογγύλεμα γωνιών 7">
                <a:extLst>
                  <a:ext uri="{FF2B5EF4-FFF2-40B4-BE49-F238E27FC236}">
                    <a16:creationId xmlns:a16="http://schemas.microsoft.com/office/drawing/2014/main" id="{3F7F9F6A-12DD-CA3B-7542-9729703C0A82}"/>
                  </a:ext>
                </a:extLst>
              </p:cNvPr>
              <p:cNvSpPr/>
              <p:nvPr/>
            </p:nvSpPr>
            <p:spPr>
              <a:xfrm>
                <a:off x="11714441" y="2553888"/>
                <a:ext cx="2456814" cy="5553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43FFE00B-1C68-FF58-3B73-62259F2D45AD}"/>
                  </a:ext>
                </a:extLst>
              </p:cNvPr>
              <p:cNvSpPr/>
              <p:nvPr/>
            </p:nvSpPr>
            <p:spPr>
              <a:xfrm>
                <a:off x="12414215" y="4012512"/>
                <a:ext cx="544860" cy="4589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6FAEAB63-8994-0B8E-B75C-5436E64E7A58}"/>
                  </a:ext>
                </a:extLst>
              </p:cNvPr>
              <p:cNvSpPr/>
              <p:nvPr/>
            </p:nvSpPr>
            <p:spPr>
              <a:xfrm>
                <a:off x="12933323" y="4462468"/>
                <a:ext cx="544860" cy="4589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a:extLst>
                  <a:ext uri="{FF2B5EF4-FFF2-40B4-BE49-F238E27FC236}">
                    <a16:creationId xmlns:a16="http://schemas.microsoft.com/office/drawing/2014/main" id="{D38081A0-EC10-1A60-ED09-F4C9291317DB}"/>
                  </a:ext>
                </a:extLst>
              </p:cNvPr>
              <p:cNvSpPr>
                <a:spLocks noChangeAspect="1"/>
              </p:cNvSpPr>
              <p:nvPr/>
            </p:nvSpPr>
            <p:spPr>
              <a:xfrm>
                <a:off x="11155493" y="2569189"/>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sp>
            <p:nvSpPr>
              <p:cNvPr id="19" name="Οβάλ 18">
                <a:extLst>
                  <a:ext uri="{FF2B5EF4-FFF2-40B4-BE49-F238E27FC236}">
                    <a16:creationId xmlns:a16="http://schemas.microsoft.com/office/drawing/2014/main" id="{76FDC80B-9D48-F5F9-0BB9-DBB79472188B}"/>
                  </a:ext>
                </a:extLst>
              </p:cNvPr>
              <p:cNvSpPr>
                <a:spLocks noChangeAspect="1"/>
              </p:cNvSpPr>
              <p:nvPr/>
            </p:nvSpPr>
            <p:spPr>
              <a:xfrm>
                <a:off x="11849636" y="3971975"/>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2</a:t>
                </a:r>
              </a:p>
            </p:txBody>
          </p:sp>
          <p:sp>
            <p:nvSpPr>
              <p:cNvPr id="20" name="Οβάλ 19">
                <a:extLst>
                  <a:ext uri="{FF2B5EF4-FFF2-40B4-BE49-F238E27FC236}">
                    <a16:creationId xmlns:a16="http://schemas.microsoft.com/office/drawing/2014/main" id="{56FCAE6B-DB03-260E-65A1-3E24292492B7}"/>
                  </a:ext>
                </a:extLst>
              </p:cNvPr>
              <p:cNvSpPr>
                <a:spLocks noChangeAspect="1"/>
              </p:cNvSpPr>
              <p:nvPr/>
            </p:nvSpPr>
            <p:spPr>
              <a:xfrm>
                <a:off x="13495013" y="4421931"/>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3</a:t>
                </a:r>
              </a:p>
            </p:txBody>
          </p:sp>
        </p:grpSp>
        <p:grpSp>
          <p:nvGrpSpPr>
            <p:cNvPr id="29" name="Ομάδα 28">
              <a:extLst>
                <a:ext uri="{FF2B5EF4-FFF2-40B4-BE49-F238E27FC236}">
                  <a16:creationId xmlns:a16="http://schemas.microsoft.com/office/drawing/2014/main" id="{D87AB768-3DE6-26B0-8D0D-E0015D362F71}"/>
                </a:ext>
              </a:extLst>
            </p:cNvPr>
            <p:cNvGrpSpPr/>
            <p:nvPr/>
          </p:nvGrpSpPr>
          <p:grpSpPr>
            <a:xfrm>
              <a:off x="14422892" y="2286317"/>
              <a:ext cx="5501401" cy="5179110"/>
              <a:chOff x="14422892" y="2286317"/>
              <a:chExt cx="5501401" cy="5179110"/>
            </a:xfrm>
          </p:grpSpPr>
          <p:sp>
            <p:nvSpPr>
              <p:cNvPr id="21" name="TextBox 20">
                <a:extLst>
                  <a:ext uri="{FF2B5EF4-FFF2-40B4-BE49-F238E27FC236}">
                    <a16:creationId xmlns:a16="http://schemas.microsoft.com/office/drawing/2014/main" id="{38EEFA7E-A974-CF88-B313-112898729F80}"/>
                  </a:ext>
                </a:extLst>
              </p:cNvPr>
              <p:cNvSpPr txBox="1"/>
              <p:nvPr/>
            </p:nvSpPr>
            <p:spPr>
              <a:xfrm>
                <a:off x="14996161" y="2286317"/>
                <a:ext cx="4928132" cy="5179110"/>
              </a:xfrm>
              <a:prstGeom prst="rect">
                <a:avLst/>
              </a:prstGeom>
              <a:noFill/>
            </p:spPr>
            <p:txBody>
              <a:bodyPr wrap="square" rtlCol="0">
                <a:spAutoFit/>
              </a:bodyPr>
              <a:lstStyle/>
              <a:p>
                <a:pPr algn="ctr">
                  <a:lnSpc>
                    <a:spcPct val="200000"/>
                  </a:lnSpc>
                  <a:spcBef>
                    <a:spcPts val="600"/>
                  </a:spcBef>
                  <a:spcAft>
                    <a:spcPts val="600"/>
                  </a:spcAft>
                </a:pPr>
                <a:r>
                  <a:rPr lang="el-GR" sz="2400" b="1" dirty="0">
                    <a:solidFill>
                      <a:srgbClr val="FFC000"/>
                    </a:solidFill>
                    <a:latin typeface="Segoe UI Black" panose="020B0A02040204020203" pitchFamily="34" charset="0"/>
                    <a:ea typeface="Segoe UI Black" panose="020B0A02040204020203" pitchFamily="34" charset="0"/>
                    <a:cs typeface="Arial" panose="020B0604020202020204" pitchFamily="34" charset="0"/>
                  </a:rPr>
                  <a:t>Χειρισμός Εγγραφών Πίνακα:</a:t>
                </a:r>
                <a:r>
                  <a:rPr lang="el-GR" sz="2400" b="1" dirty="0">
                    <a:solidFill>
                      <a:schemeClr val="bg1"/>
                    </a:solidFill>
                    <a:latin typeface="Arial" panose="020B0604020202020204" pitchFamily="34" charset="0"/>
                    <a:cs typeface="Arial" panose="020B0604020202020204" pitchFamily="34" charset="0"/>
                  </a:rPr>
                  <a:t> </a:t>
                </a:r>
              </a:p>
              <a:p>
                <a:pPr>
                  <a:lnSpc>
                    <a:spcPct val="200000"/>
                  </a:lnSpc>
                  <a:spcBef>
                    <a:spcPts val="600"/>
                  </a:spcBef>
                  <a:spcAft>
                    <a:spcPts val="600"/>
                  </a:spcAft>
                </a:pPr>
                <a:r>
                  <a:rPr lang="el-GR" sz="2400" dirty="0">
                    <a:solidFill>
                      <a:schemeClr val="bg1"/>
                    </a:solidFill>
                    <a:latin typeface="Arial" panose="020B0604020202020204" pitchFamily="34" charset="0"/>
                    <a:cs typeface="Arial" panose="020B0604020202020204" pitchFamily="34" charset="0"/>
                  </a:rPr>
                  <a:t>Προσθήκη</a:t>
                </a:r>
              </a:p>
              <a:p>
                <a:pPr>
                  <a:lnSpc>
                    <a:spcPct val="200000"/>
                  </a:lnSpc>
                  <a:spcBef>
                    <a:spcPts val="600"/>
                  </a:spcBef>
                  <a:spcAft>
                    <a:spcPts val="600"/>
                  </a:spcAft>
                </a:pPr>
                <a:r>
                  <a:rPr lang="el-GR" sz="2400" dirty="0">
                    <a:solidFill>
                      <a:schemeClr val="bg1"/>
                    </a:solidFill>
                    <a:latin typeface="Arial" panose="020B0604020202020204" pitchFamily="34" charset="0"/>
                    <a:cs typeface="Arial" panose="020B0604020202020204" pitchFamily="34" charset="0"/>
                  </a:rPr>
                  <a:t>Επεξεργασία/ Επισκόπηση</a:t>
                </a:r>
              </a:p>
              <a:p>
                <a:pPr>
                  <a:lnSpc>
                    <a:spcPct val="200000"/>
                  </a:lnSpc>
                  <a:spcBef>
                    <a:spcPts val="600"/>
                  </a:spcBef>
                  <a:spcAft>
                    <a:spcPts val="600"/>
                  </a:spcAft>
                </a:pPr>
                <a:r>
                  <a:rPr lang="el-GR" sz="2400" dirty="0">
                    <a:solidFill>
                      <a:schemeClr val="bg1"/>
                    </a:solidFill>
                    <a:latin typeface="Arial" panose="020B0604020202020204" pitchFamily="34" charset="0"/>
                    <a:cs typeface="Arial" panose="020B0604020202020204" pitchFamily="34" charset="0"/>
                  </a:rPr>
                  <a:t>Διαγραφή</a:t>
                </a:r>
              </a:p>
              <a:p>
                <a:pPr marL="625475" indent="-625475">
                  <a:lnSpc>
                    <a:spcPct val="200000"/>
                  </a:lnSpc>
                  <a:spcBef>
                    <a:spcPts val="600"/>
                  </a:spcBef>
                  <a:spcAft>
                    <a:spcPts val="600"/>
                  </a:spcAft>
                  <a:buFont typeface="Wingdings" panose="05000000000000000000" pitchFamily="2" charset="2"/>
                  <a:buChar char="Ø"/>
                </a:pPr>
                <a:endParaRPr lang="el-GR" sz="2400" dirty="0">
                  <a:solidFill>
                    <a:schemeClr val="bg1"/>
                  </a:solidFill>
                  <a:latin typeface="Arial" panose="020B0604020202020204" pitchFamily="34" charset="0"/>
                  <a:cs typeface="Arial" panose="020B0604020202020204" pitchFamily="34" charset="0"/>
                </a:endParaRPr>
              </a:p>
              <a:p>
                <a:pPr marL="342900" indent="-342900">
                  <a:lnSpc>
                    <a:spcPct val="200000"/>
                  </a:lnSpc>
                  <a:spcBef>
                    <a:spcPts val="600"/>
                  </a:spcBef>
                  <a:spcAft>
                    <a:spcPts val="600"/>
                  </a:spcAft>
                  <a:buFont typeface="Wingdings" panose="05000000000000000000" pitchFamily="2" charset="2"/>
                  <a:buChar char="Ø"/>
                </a:pPr>
                <a:endParaRPr lang="el-GR" sz="2400" dirty="0">
                  <a:solidFill>
                    <a:schemeClr val="bg1"/>
                  </a:solidFill>
                  <a:latin typeface="Arial" panose="020B0604020202020204" pitchFamily="34" charset="0"/>
                  <a:cs typeface="Arial" panose="020B0604020202020204" pitchFamily="34" charset="0"/>
                </a:endParaRPr>
              </a:p>
            </p:txBody>
          </p:sp>
          <p:sp>
            <p:nvSpPr>
              <p:cNvPr id="23" name="Οβάλ 22">
                <a:extLst>
                  <a:ext uri="{FF2B5EF4-FFF2-40B4-BE49-F238E27FC236}">
                    <a16:creationId xmlns:a16="http://schemas.microsoft.com/office/drawing/2014/main" id="{98952357-3835-48BE-E416-E7FF234E6475}"/>
                  </a:ext>
                </a:extLst>
              </p:cNvPr>
              <p:cNvSpPr>
                <a:spLocks noChangeAspect="1"/>
              </p:cNvSpPr>
              <p:nvPr/>
            </p:nvSpPr>
            <p:spPr>
              <a:xfrm>
                <a:off x="14422892" y="3390667"/>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sp>
            <p:nvSpPr>
              <p:cNvPr id="26" name="Οβάλ 25">
                <a:extLst>
                  <a:ext uri="{FF2B5EF4-FFF2-40B4-BE49-F238E27FC236}">
                    <a16:creationId xmlns:a16="http://schemas.microsoft.com/office/drawing/2014/main" id="{C9BA44EB-DD75-0558-D138-C64193CEA70F}"/>
                  </a:ext>
                </a:extLst>
              </p:cNvPr>
              <p:cNvSpPr>
                <a:spLocks noChangeAspect="1"/>
              </p:cNvSpPr>
              <p:nvPr/>
            </p:nvSpPr>
            <p:spPr>
              <a:xfrm>
                <a:off x="14433873" y="4279375"/>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2</a:t>
                </a:r>
              </a:p>
            </p:txBody>
          </p:sp>
          <p:sp>
            <p:nvSpPr>
              <p:cNvPr id="28" name="Οβάλ 27">
                <a:extLst>
                  <a:ext uri="{FF2B5EF4-FFF2-40B4-BE49-F238E27FC236}">
                    <a16:creationId xmlns:a16="http://schemas.microsoft.com/office/drawing/2014/main" id="{5D703C90-1288-0742-D666-82ADEBD2580E}"/>
                  </a:ext>
                </a:extLst>
              </p:cNvPr>
              <p:cNvSpPr>
                <a:spLocks noChangeAspect="1"/>
              </p:cNvSpPr>
              <p:nvPr/>
            </p:nvSpPr>
            <p:spPr>
              <a:xfrm>
                <a:off x="14422892" y="5169477"/>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3</a:t>
                </a:r>
              </a:p>
            </p:txBody>
          </p:sp>
        </p:grpSp>
      </p:grpSp>
      <p:grpSp>
        <p:nvGrpSpPr>
          <p:cNvPr id="42" name="Ομάδα 41">
            <a:extLst>
              <a:ext uri="{FF2B5EF4-FFF2-40B4-BE49-F238E27FC236}">
                <a16:creationId xmlns:a16="http://schemas.microsoft.com/office/drawing/2014/main" id="{3FD44508-096E-EA23-163E-5918AE3A4A1B}"/>
              </a:ext>
            </a:extLst>
          </p:cNvPr>
          <p:cNvGrpSpPr/>
          <p:nvPr/>
        </p:nvGrpSpPr>
        <p:grpSpPr>
          <a:xfrm>
            <a:off x="2053390" y="8011194"/>
            <a:ext cx="16186484" cy="2127417"/>
            <a:chOff x="2053390" y="8011194"/>
            <a:chExt cx="16186484" cy="2127417"/>
          </a:xfrm>
        </p:grpSpPr>
        <p:sp>
          <p:nvSpPr>
            <p:cNvPr id="30" name="Ορθογώνιο: Στρογγύλεμα γωνιών 29">
              <a:extLst>
                <a:ext uri="{FF2B5EF4-FFF2-40B4-BE49-F238E27FC236}">
                  <a16:creationId xmlns:a16="http://schemas.microsoft.com/office/drawing/2014/main" id="{2672F8ED-62C8-04A8-5D10-8CAF203AC4EF}"/>
                </a:ext>
              </a:extLst>
            </p:cNvPr>
            <p:cNvSpPr/>
            <p:nvPr/>
          </p:nvSpPr>
          <p:spPr>
            <a:xfrm>
              <a:off x="2053390" y="8011194"/>
              <a:ext cx="16186484" cy="2127417"/>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16 - Ορθογώνιο">
              <a:extLst>
                <a:ext uri="{FF2B5EF4-FFF2-40B4-BE49-F238E27FC236}">
                  <a16:creationId xmlns:a16="http://schemas.microsoft.com/office/drawing/2014/main" id="{9A47F0F9-332B-AD0B-E889-B9C9DF3ED104}"/>
                </a:ext>
              </a:extLst>
            </p:cNvPr>
            <p:cNvSpPr/>
            <p:nvPr/>
          </p:nvSpPr>
          <p:spPr>
            <a:xfrm>
              <a:off x="3641006" y="8149040"/>
              <a:ext cx="14598868" cy="188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Bef>
                  <a:spcPts val="600"/>
                </a:spcBef>
                <a:spcAft>
                  <a:spcPts val="600"/>
                </a:spcAft>
              </a:pPr>
              <a:r>
                <a:rPr lang="el-GR" sz="2400" i="1" dirty="0">
                  <a:solidFill>
                    <a:schemeClr val="tx1"/>
                  </a:solidFill>
                  <a:latin typeface="Arial" panose="020B0604020202020204" pitchFamily="34" charset="0"/>
                  <a:cs typeface="Arial" panose="020B0604020202020204" pitchFamily="34" charset="0"/>
                </a:rPr>
                <a:t>Όταν θέλουμε </a:t>
              </a:r>
              <a:r>
                <a:rPr lang="el-GR" sz="2400" b="1" i="1" dirty="0">
                  <a:solidFill>
                    <a:schemeClr val="tx1"/>
                  </a:solidFill>
                  <a:latin typeface="Arial" panose="020B0604020202020204" pitchFamily="34" charset="0"/>
                  <a:cs typeface="Arial" panose="020B0604020202020204" pitchFamily="34" charset="0"/>
                </a:rPr>
                <a:t>να διαγράψουμε </a:t>
              </a:r>
              <a:r>
                <a:rPr lang="el-GR" sz="2400" i="1" dirty="0">
                  <a:solidFill>
                    <a:schemeClr val="tx1"/>
                  </a:solidFill>
                  <a:latin typeface="Arial" panose="020B0604020202020204" pitchFamily="34" charset="0"/>
                  <a:cs typeface="Arial" panose="020B0604020202020204" pitchFamily="34" charset="0"/>
                </a:rPr>
                <a:t>υπάρχουσες εγγραφές και </a:t>
              </a:r>
              <a:r>
                <a:rPr lang="el-GR" sz="2400" b="1" i="1" dirty="0">
                  <a:solidFill>
                    <a:schemeClr val="tx1"/>
                  </a:solidFill>
                  <a:latin typeface="Arial" panose="020B0604020202020204" pitchFamily="34" charset="0"/>
                  <a:cs typeface="Arial" panose="020B0604020202020204" pitchFamily="34" charset="0"/>
                </a:rPr>
                <a:t>να προσθέσουμε </a:t>
              </a:r>
              <a:r>
                <a:rPr lang="el-GR" sz="2400" i="1" dirty="0">
                  <a:solidFill>
                    <a:schemeClr val="tx1"/>
                  </a:solidFill>
                  <a:latin typeface="Arial" panose="020B0604020202020204" pitchFamily="34" charset="0"/>
                  <a:cs typeface="Arial" panose="020B0604020202020204" pitchFamily="34" charset="0"/>
                </a:rPr>
                <a:t>νέες,</a:t>
              </a:r>
            </a:p>
            <a:p>
              <a:pPr>
                <a:lnSpc>
                  <a:spcPct val="130000"/>
                </a:lnSpc>
                <a:spcBef>
                  <a:spcPts val="600"/>
                </a:spcBef>
                <a:spcAft>
                  <a:spcPts val="600"/>
                </a:spcAft>
              </a:pPr>
              <a:r>
                <a:rPr lang="el-GR" sz="2400" i="1" dirty="0">
                  <a:solidFill>
                    <a:schemeClr val="tx1"/>
                  </a:solidFill>
                  <a:latin typeface="Arial" panose="020B0604020202020204" pitchFamily="34" charset="0"/>
                  <a:cs typeface="Arial" panose="020B0604020202020204" pitchFamily="34" charset="0"/>
                </a:rPr>
                <a:t>πρέπει πρώτα να κάνουμε την διαγραφή όλων, στη συνέχεια </a:t>
              </a:r>
              <a:r>
                <a:rPr lang="el-GR" sz="2400" b="1" i="1" u="sng" dirty="0">
                  <a:solidFill>
                    <a:srgbClr val="FF0000"/>
                  </a:solidFill>
                  <a:latin typeface="Arial" panose="020B0604020202020204" pitchFamily="34" charset="0"/>
                  <a:cs typeface="Arial" panose="020B0604020202020204" pitchFamily="34" charset="0"/>
                </a:rPr>
                <a:t>οπωσδήποτε</a:t>
              </a:r>
              <a:r>
                <a:rPr lang="el-GR" sz="2400" i="1" dirty="0">
                  <a:solidFill>
                    <a:schemeClr val="tx1"/>
                  </a:solidFill>
                  <a:latin typeface="Arial" panose="020B0604020202020204" pitchFamily="34" charset="0"/>
                  <a:cs typeface="Arial" panose="020B0604020202020204" pitchFamily="34" charset="0"/>
                </a:rPr>
                <a:t> να κάνουμε </a:t>
              </a:r>
              <a:r>
                <a:rPr lang="el-GR" sz="2400" b="1" i="1" dirty="0">
                  <a:solidFill>
                    <a:srgbClr val="0070C0"/>
                  </a:solidFill>
                  <a:latin typeface="Arial" panose="020B0604020202020204" pitchFamily="34" charset="0"/>
                  <a:cs typeface="Arial" panose="020B0604020202020204" pitchFamily="34" charset="0"/>
                </a:rPr>
                <a:t>«Αποθήκευση»</a:t>
              </a:r>
              <a:r>
                <a:rPr lang="el-GR" sz="2400" i="1" dirty="0">
                  <a:solidFill>
                    <a:schemeClr val="tx1"/>
                  </a:solidFill>
                  <a:latin typeface="Arial" panose="020B0604020202020204" pitchFamily="34" charset="0"/>
                  <a:cs typeface="Arial" panose="020B0604020202020204" pitchFamily="34" charset="0"/>
                </a:rPr>
                <a:t> </a:t>
              </a:r>
            </a:p>
            <a:p>
              <a:pPr>
                <a:lnSpc>
                  <a:spcPct val="130000"/>
                </a:lnSpc>
                <a:spcBef>
                  <a:spcPts val="600"/>
                </a:spcBef>
                <a:spcAft>
                  <a:spcPts val="600"/>
                </a:spcAft>
              </a:pPr>
              <a:r>
                <a:rPr lang="el-GR" sz="2400" i="1" dirty="0">
                  <a:solidFill>
                    <a:schemeClr val="tx1"/>
                  </a:solidFill>
                  <a:latin typeface="Arial" panose="020B0604020202020204" pitchFamily="34" charset="0"/>
                  <a:cs typeface="Arial" panose="020B0604020202020204" pitchFamily="34" charset="0"/>
                </a:rPr>
                <a:t>και στο τέλος να προχωρήσουμε σε προσθήκη νέων εγγραφών</a:t>
              </a:r>
            </a:p>
            <a:p>
              <a:pPr>
                <a:lnSpc>
                  <a:spcPct val="130000"/>
                </a:lnSpc>
                <a:spcBef>
                  <a:spcPts val="600"/>
                </a:spcBef>
                <a:spcAft>
                  <a:spcPts val="600"/>
                </a:spcAft>
              </a:pPr>
              <a:r>
                <a:rPr lang="el-GR" sz="2400" i="1" dirty="0">
                  <a:solidFill>
                    <a:schemeClr val="tx1"/>
                  </a:solidFill>
                  <a:latin typeface="Arial" panose="020B0604020202020204" pitchFamily="34" charset="0"/>
                  <a:cs typeface="Arial" panose="020B0604020202020204" pitchFamily="34" charset="0"/>
                </a:rPr>
                <a:t> </a:t>
              </a:r>
              <a:endParaRPr lang="el-GR" sz="2400" b="1" i="1" dirty="0">
                <a:solidFill>
                  <a:schemeClr val="tx1"/>
                </a:solidFill>
                <a:latin typeface="Arial" panose="020B0604020202020204" pitchFamily="34" charset="0"/>
                <a:cs typeface="Arial" panose="020B0604020202020204" pitchFamily="34" charset="0"/>
              </a:endParaRPr>
            </a:p>
          </p:txBody>
        </p:sp>
        <p:pic>
          <p:nvPicPr>
            <p:cNvPr id="34" name="Εικόνα 33">
              <a:extLst>
                <a:ext uri="{FF2B5EF4-FFF2-40B4-BE49-F238E27FC236}">
                  <a16:creationId xmlns:a16="http://schemas.microsoft.com/office/drawing/2014/main" id="{C97B380C-643E-A260-FDFB-1223DBA45879}"/>
                </a:ext>
              </a:extLst>
            </p:cNvPr>
            <p:cNvPicPr>
              <a:picLocks noChangeAspect="1"/>
            </p:cNvPicPr>
            <p:nvPr/>
          </p:nvPicPr>
          <p:blipFill>
            <a:blip r:embed="rId4"/>
            <a:stretch>
              <a:fillRect/>
            </a:stretch>
          </p:blipFill>
          <p:spPr>
            <a:xfrm>
              <a:off x="2405552" y="8546399"/>
              <a:ext cx="1193148" cy="1092523"/>
            </a:xfrm>
            <a:prstGeom prst="rect">
              <a:avLst/>
            </a:prstGeom>
          </p:spPr>
        </p:pic>
      </p:grpSp>
      <p:pic>
        <p:nvPicPr>
          <p:cNvPr id="4" name="Εικόνα 3">
            <a:hlinkClick r:id="rId5" action="ppaction://hlinksldjump"/>
            <a:extLst>
              <a:ext uri="{FF2B5EF4-FFF2-40B4-BE49-F238E27FC236}">
                <a16:creationId xmlns:a16="http://schemas.microsoft.com/office/drawing/2014/main" id="{33E77AFE-1F3B-433F-5D85-55916129A658}"/>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35822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Βασικές Ενέργειες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4" name="Ορθογώνιο 3">
            <a:extLst>
              <a:ext uri="{FF2B5EF4-FFF2-40B4-BE49-F238E27FC236}">
                <a16:creationId xmlns:a16="http://schemas.microsoft.com/office/drawing/2014/main" id="{2DA55464-0390-D8F1-D31B-8F9D99E54BF9}"/>
              </a:ext>
            </a:extLst>
          </p:cNvPr>
          <p:cNvSpPr/>
          <p:nvPr/>
        </p:nvSpPr>
        <p:spPr>
          <a:xfrm>
            <a:off x="3263563"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Επεξεργασία - Έλεγχοι Επικύρωσης</a:t>
            </a:r>
          </a:p>
        </p:txBody>
      </p:sp>
      <p:grpSp>
        <p:nvGrpSpPr>
          <p:cNvPr id="22" name="Ομάδα 21">
            <a:extLst>
              <a:ext uri="{FF2B5EF4-FFF2-40B4-BE49-F238E27FC236}">
                <a16:creationId xmlns:a16="http://schemas.microsoft.com/office/drawing/2014/main" id="{C1E217E0-3AB2-44B2-3C77-7C9280A072F9}"/>
              </a:ext>
            </a:extLst>
          </p:cNvPr>
          <p:cNvGrpSpPr/>
          <p:nvPr/>
        </p:nvGrpSpPr>
        <p:grpSpPr>
          <a:xfrm>
            <a:off x="3263563" y="2482011"/>
            <a:ext cx="15266632" cy="7784935"/>
            <a:chOff x="3263563" y="2482011"/>
            <a:chExt cx="15266632" cy="7784935"/>
          </a:xfrm>
        </p:grpSpPr>
        <p:grpSp>
          <p:nvGrpSpPr>
            <p:cNvPr id="11" name="Ομάδα 10">
              <a:extLst>
                <a:ext uri="{FF2B5EF4-FFF2-40B4-BE49-F238E27FC236}">
                  <a16:creationId xmlns:a16="http://schemas.microsoft.com/office/drawing/2014/main" id="{A641C916-B546-9AEB-9CDC-4BDC4B4ECBF7}"/>
                </a:ext>
              </a:extLst>
            </p:cNvPr>
            <p:cNvGrpSpPr/>
            <p:nvPr/>
          </p:nvGrpSpPr>
          <p:grpSpPr>
            <a:xfrm>
              <a:off x="3263563" y="4690141"/>
              <a:ext cx="15266632" cy="5576805"/>
              <a:chOff x="3999936" y="2716964"/>
              <a:chExt cx="14954966" cy="5544720"/>
            </a:xfrm>
          </p:grpSpPr>
          <p:pic>
            <p:nvPicPr>
              <p:cNvPr id="8" name="Εικόνα 7">
                <a:extLst>
                  <a:ext uri="{FF2B5EF4-FFF2-40B4-BE49-F238E27FC236}">
                    <a16:creationId xmlns:a16="http://schemas.microsoft.com/office/drawing/2014/main" id="{8F12198F-141D-D69F-734A-48B7F2E44C6C}"/>
                  </a:ext>
                </a:extLst>
              </p:cNvPr>
              <p:cNvPicPr>
                <a:picLocks noChangeAspect="1"/>
              </p:cNvPicPr>
              <p:nvPr/>
            </p:nvPicPr>
            <p:blipFill>
              <a:blip r:embed="rId3"/>
              <a:stretch>
                <a:fillRect/>
              </a:stretch>
            </p:blipFill>
            <p:spPr>
              <a:xfrm>
                <a:off x="3999936" y="2716964"/>
                <a:ext cx="14954966" cy="5544720"/>
              </a:xfrm>
              <a:prstGeom prst="rect">
                <a:avLst/>
              </a:prstGeom>
              <a:effectLst>
                <a:glow rad="139700">
                  <a:schemeClr val="bg1">
                    <a:alpha val="40000"/>
                  </a:schemeClr>
                </a:glow>
                <a:softEdge rad="127000"/>
              </a:effectLst>
            </p:spPr>
          </p:pic>
          <p:sp>
            <p:nvSpPr>
              <p:cNvPr id="9" name="Ορθογώνιο 8">
                <a:extLst>
                  <a:ext uri="{FF2B5EF4-FFF2-40B4-BE49-F238E27FC236}">
                    <a16:creationId xmlns:a16="http://schemas.microsoft.com/office/drawing/2014/main" id="{80C6DFE2-29BF-64F1-C271-2D95181294E6}"/>
                  </a:ext>
                </a:extLst>
              </p:cNvPr>
              <p:cNvSpPr/>
              <p:nvPr/>
            </p:nvSpPr>
            <p:spPr>
              <a:xfrm>
                <a:off x="6723529" y="4004143"/>
                <a:ext cx="5760000" cy="504056"/>
              </a:xfrm>
              <a:prstGeom prst="rect">
                <a:avLst/>
              </a:prstGeom>
              <a:solidFill>
                <a:srgbClr val="FFFF00">
                  <a:alpha val="6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65000"/>
                        <a:lumOff val="35000"/>
                      </a:schemeClr>
                    </a:solidFill>
                  </a:rPr>
                  <a:t>H </a:t>
                </a:r>
                <a:r>
                  <a:rPr lang="el-GR" b="1" dirty="0">
                    <a:solidFill>
                      <a:schemeClr val="tx1">
                        <a:lumMod val="65000"/>
                        <a:lumOff val="35000"/>
                      </a:schemeClr>
                    </a:solidFill>
                  </a:rPr>
                  <a:t>Υποβολή δεν επιτρέπεται από το Σύστημα</a:t>
                </a:r>
              </a:p>
            </p:txBody>
          </p:sp>
          <p:sp>
            <p:nvSpPr>
              <p:cNvPr id="10" name="Ορθογώνιο 9">
                <a:extLst>
                  <a:ext uri="{FF2B5EF4-FFF2-40B4-BE49-F238E27FC236}">
                    <a16:creationId xmlns:a16="http://schemas.microsoft.com/office/drawing/2014/main" id="{BCDB0063-D423-9067-131C-437E1770563B}"/>
                  </a:ext>
                </a:extLst>
              </p:cNvPr>
              <p:cNvSpPr/>
              <p:nvPr/>
            </p:nvSpPr>
            <p:spPr>
              <a:xfrm>
                <a:off x="7673933" y="5066132"/>
                <a:ext cx="6394993" cy="729246"/>
              </a:xfrm>
              <a:prstGeom prst="rect">
                <a:avLst/>
              </a:prstGeom>
              <a:solidFill>
                <a:schemeClr val="accent3">
                  <a:lumMod val="40000"/>
                  <a:lumOff val="60000"/>
                  <a:alpha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65000"/>
                        <a:lumOff val="35000"/>
                      </a:schemeClr>
                    </a:solidFill>
                  </a:rPr>
                  <a:t>H </a:t>
                </a:r>
                <a:r>
                  <a:rPr lang="el-GR" b="1" dirty="0">
                    <a:solidFill>
                      <a:schemeClr val="tx1">
                        <a:lumMod val="65000"/>
                        <a:lumOff val="35000"/>
                      </a:schemeClr>
                    </a:solidFill>
                  </a:rPr>
                  <a:t>Υποβολή επιτρέπεται αλλά πρέπει να εξετάσουμε προσεκτικά τα μηνύματα αν αφορούν την περίπτωση του δελτίου μας</a:t>
                </a:r>
              </a:p>
            </p:txBody>
          </p:sp>
        </p:grpSp>
        <p:grpSp>
          <p:nvGrpSpPr>
            <p:cNvPr id="21" name="Ομάδα 20">
              <a:extLst>
                <a:ext uri="{FF2B5EF4-FFF2-40B4-BE49-F238E27FC236}">
                  <a16:creationId xmlns:a16="http://schemas.microsoft.com/office/drawing/2014/main" id="{051B7668-ADBD-4864-B95C-E65506CE69DD}"/>
                </a:ext>
              </a:extLst>
            </p:cNvPr>
            <p:cNvGrpSpPr/>
            <p:nvPr/>
          </p:nvGrpSpPr>
          <p:grpSpPr>
            <a:xfrm>
              <a:off x="4128186" y="2482011"/>
              <a:ext cx="11352445" cy="1703532"/>
              <a:chOff x="4128186" y="2482011"/>
              <a:chExt cx="11352445" cy="1703532"/>
            </a:xfrm>
          </p:grpSpPr>
          <p:pic>
            <p:nvPicPr>
              <p:cNvPr id="19" name="Εικόνα 18">
                <a:extLst>
                  <a:ext uri="{FF2B5EF4-FFF2-40B4-BE49-F238E27FC236}">
                    <a16:creationId xmlns:a16="http://schemas.microsoft.com/office/drawing/2014/main" id="{7093700D-304A-C898-E188-B520B66BE207}"/>
                  </a:ext>
                </a:extLst>
              </p:cNvPr>
              <p:cNvPicPr>
                <a:picLocks noChangeAspect="1"/>
              </p:cNvPicPr>
              <p:nvPr/>
            </p:nvPicPr>
            <p:blipFill>
              <a:blip r:embed="rId4"/>
              <a:stretch>
                <a:fillRect/>
              </a:stretch>
            </p:blipFill>
            <p:spPr>
              <a:xfrm>
                <a:off x="4128186" y="2482011"/>
                <a:ext cx="11352445" cy="1703532"/>
              </a:xfrm>
              <a:prstGeom prst="rect">
                <a:avLst/>
              </a:prstGeom>
              <a:effectLst>
                <a:glow rad="228600">
                  <a:schemeClr val="bg1">
                    <a:alpha val="40000"/>
                  </a:schemeClr>
                </a:glow>
                <a:softEdge rad="127000"/>
              </a:effectLst>
            </p:spPr>
          </p:pic>
          <p:sp>
            <p:nvSpPr>
              <p:cNvPr id="20" name="Ορθογώνιο: Στρογγύλεμα γωνιών 19">
                <a:extLst>
                  <a:ext uri="{FF2B5EF4-FFF2-40B4-BE49-F238E27FC236}">
                    <a16:creationId xmlns:a16="http://schemas.microsoft.com/office/drawing/2014/main" id="{59C702C4-1C93-7541-CFA9-BF4A5E782C6C}"/>
                  </a:ext>
                </a:extLst>
              </p:cNvPr>
              <p:cNvSpPr/>
              <p:nvPr/>
            </p:nvSpPr>
            <p:spPr>
              <a:xfrm>
                <a:off x="6769767" y="3120460"/>
                <a:ext cx="2294021" cy="10085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pic>
        <p:nvPicPr>
          <p:cNvPr id="23" name="Εικόνα 22">
            <a:hlinkClick r:id="rId5" action="ppaction://hlinksldjump"/>
            <a:extLst>
              <a:ext uri="{FF2B5EF4-FFF2-40B4-BE49-F238E27FC236}">
                <a16:creationId xmlns:a16="http://schemas.microsoft.com/office/drawing/2014/main" id="{417FE9B0-4AC6-FFE0-C6CB-D174343CDED1}"/>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6576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Ομάδα 8">
            <a:extLst>
              <a:ext uri="{FF2B5EF4-FFF2-40B4-BE49-F238E27FC236}">
                <a16:creationId xmlns:a16="http://schemas.microsoft.com/office/drawing/2014/main" id="{5DCBB5AA-DD2C-CFEB-C7DB-915ADCB1B2A0}"/>
              </a:ext>
            </a:extLst>
          </p:cNvPr>
          <p:cNvGrpSpPr/>
          <p:nvPr/>
        </p:nvGrpSpPr>
        <p:grpSpPr>
          <a:xfrm>
            <a:off x="2754361" y="2452587"/>
            <a:ext cx="4530796" cy="4235832"/>
            <a:chOff x="2754361" y="2452587"/>
            <a:chExt cx="4530796" cy="4235832"/>
          </a:xfrm>
        </p:grpSpPr>
        <p:pic>
          <p:nvPicPr>
            <p:cNvPr id="11" name="Εικόνα 10">
              <a:extLst>
                <a:ext uri="{FF2B5EF4-FFF2-40B4-BE49-F238E27FC236}">
                  <a16:creationId xmlns:a16="http://schemas.microsoft.com/office/drawing/2014/main" id="{239B6420-5F24-EA0D-3F70-1BC2E64CD074}"/>
                </a:ext>
              </a:extLst>
            </p:cNvPr>
            <p:cNvPicPr>
              <a:picLocks noChangeAspect="1"/>
            </p:cNvPicPr>
            <p:nvPr/>
          </p:nvPicPr>
          <p:blipFill rotWithShape="1">
            <a:blip r:embed="rId3"/>
            <a:srcRect l="84834" t="46805" r="3387" b="22006"/>
            <a:stretch/>
          </p:blipFill>
          <p:spPr>
            <a:xfrm>
              <a:off x="4441190" y="2452587"/>
              <a:ext cx="2843967" cy="4235832"/>
            </a:xfrm>
            <a:prstGeom prst="rect">
              <a:avLst/>
            </a:prstGeom>
            <a:effectLst>
              <a:glow rad="139700">
                <a:schemeClr val="bg1">
                  <a:alpha val="40000"/>
                </a:schemeClr>
              </a:glow>
              <a:softEdge rad="12700"/>
            </a:effectLst>
          </p:spPr>
        </p:pic>
        <p:sp>
          <p:nvSpPr>
            <p:cNvPr id="20" name="Ορθογώνιο 19">
              <a:extLst>
                <a:ext uri="{FF2B5EF4-FFF2-40B4-BE49-F238E27FC236}">
                  <a16:creationId xmlns:a16="http://schemas.microsoft.com/office/drawing/2014/main" id="{DAF68464-8B3A-7558-2035-24CAA3C560D8}"/>
                </a:ext>
              </a:extLst>
            </p:cNvPr>
            <p:cNvSpPr/>
            <p:nvPr/>
          </p:nvSpPr>
          <p:spPr>
            <a:xfrm>
              <a:off x="2754361" y="3897889"/>
              <a:ext cx="1558346" cy="16154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b="1" dirty="0">
                  <a:solidFill>
                    <a:schemeClr val="bg1"/>
                  </a:solidFill>
                  <a:latin typeface="Arial" panose="020B0604020202020204" pitchFamily="34" charset="0"/>
                  <a:cs typeface="Arial" panose="020B0604020202020204" pitchFamily="34" charset="0"/>
                </a:rPr>
                <a:t>Πάτημα της ενέργειας </a:t>
              </a:r>
              <a:br>
                <a:rPr lang="el-GR" b="1" dirty="0">
                  <a:solidFill>
                    <a:schemeClr val="bg1"/>
                  </a:solidFill>
                  <a:latin typeface="Arial" panose="020B0604020202020204" pitchFamily="34" charset="0"/>
                  <a:cs typeface="Arial" panose="020B0604020202020204" pitchFamily="34" charset="0"/>
                </a:rPr>
              </a:br>
              <a:r>
                <a:rPr lang="el-GR" b="1" dirty="0">
                  <a:solidFill>
                    <a:schemeClr val="bg1"/>
                  </a:solidFill>
                  <a:latin typeface="Arial" panose="020B0604020202020204" pitchFamily="34" charset="0"/>
                  <a:cs typeface="Arial" panose="020B0604020202020204" pitchFamily="34" charset="0"/>
                </a:rPr>
                <a:t>στην Οθόνη Αναζήτησης</a:t>
              </a:r>
            </a:p>
          </p:txBody>
        </p:sp>
      </p:gr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Βασικές Ενέργειες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sp>
        <p:nvSpPr>
          <p:cNvPr id="4" name="Ορθογώνιο 3">
            <a:extLst>
              <a:ext uri="{FF2B5EF4-FFF2-40B4-BE49-F238E27FC236}">
                <a16:creationId xmlns:a16="http://schemas.microsoft.com/office/drawing/2014/main" id="{2DA55464-0390-D8F1-D31B-8F9D99E54BF9}"/>
              </a:ext>
            </a:extLst>
          </p:cNvPr>
          <p:cNvSpPr/>
          <p:nvPr/>
        </p:nvSpPr>
        <p:spPr>
          <a:xfrm>
            <a:off x="3263563"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Προώθηση - Υποβολή</a:t>
            </a:r>
          </a:p>
        </p:txBody>
      </p:sp>
      <p:grpSp>
        <p:nvGrpSpPr>
          <p:cNvPr id="26" name="Ομάδα 25">
            <a:extLst>
              <a:ext uri="{FF2B5EF4-FFF2-40B4-BE49-F238E27FC236}">
                <a16:creationId xmlns:a16="http://schemas.microsoft.com/office/drawing/2014/main" id="{A4897238-1D9D-9CE8-DAD2-601FCA0A5773}"/>
              </a:ext>
            </a:extLst>
          </p:cNvPr>
          <p:cNvGrpSpPr/>
          <p:nvPr/>
        </p:nvGrpSpPr>
        <p:grpSpPr>
          <a:xfrm>
            <a:off x="8979064" y="2109194"/>
            <a:ext cx="9830992" cy="3183960"/>
            <a:chOff x="8979064" y="2109194"/>
            <a:chExt cx="9830992" cy="3183960"/>
          </a:xfrm>
        </p:grpSpPr>
        <p:pic>
          <p:nvPicPr>
            <p:cNvPr id="22" name="Εικόνα 21">
              <a:extLst>
                <a:ext uri="{FF2B5EF4-FFF2-40B4-BE49-F238E27FC236}">
                  <a16:creationId xmlns:a16="http://schemas.microsoft.com/office/drawing/2014/main" id="{A7CF57C6-06B4-AD3C-4267-A3BBDCD27F9C}"/>
                </a:ext>
              </a:extLst>
            </p:cNvPr>
            <p:cNvPicPr>
              <a:picLocks noChangeAspect="1"/>
            </p:cNvPicPr>
            <p:nvPr/>
          </p:nvPicPr>
          <p:blipFill>
            <a:blip r:embed="rId4"/>
            <a:stretch>
              <a:fillRect/>
            </a:stretch>
          </p:blipFill>
          <p:spPr>
            <a:xfrm>
              <a:off x="9306514" y="3847852"/>
              <a:ext cx="9503542" cy="1445302"/>
            </a:xfrm>
            <a:prstGeom prst="rect">
              <a:avLst/>
            </a:prstGeom>
            <a:effectLst>
              <a:glow rad="139700">
                <a:schemeClr val="bg1">
                  <a:alpha val="40000"/>
                </a:schemeClr>
              </a:glow>
              <a:softEdge rad="12700"/>
            </a:effectLst>
          </p:spPr>
        </p:pic>
        <p:sp>
          <p:nvSpPr>
            <p:cNvPr id="23" name="Ορθογώνιο: Στρογγύλεμα γωνιών 22">
              <a:extLst>
                <a:ext uri="{FF2B5EF4-FFF2-40B4-BE49-F238E27FC236}">
                  <a16:creationId xmlns:a16="http://schemas.microsoft.com/office/drawing/2014/main" id="{23CBD812-719D-C6C1-6F4B-2D56A7C20D9F}"/>
                </a:ext>
              </a:extLst>
            </p:cNvPr>
            <p:cNvSpPr/>
            <p:nvPr/>
          </p:nvSpPr>
          <p:spPr>
            <a:xfrm>
              <a:off x="9432758" y="4514355"/>
              <a:ext cx="1796716" cy="7467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id="{55A314EC-0EBE-1382-C7A0-AFD556FDE474}"/>
                </a:ext>
              </a:extLst>
            </p:cNvPr>
            <p:cNvSpPr/>
            <p:nvPr/>
          </p:nvSpPr>
          <p:spPr>
            <a:xfrm>
              <a:off x="8979064" y="2109194"/>
              <a:ext cx="5137989" cy="16154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b="1" dirty="0">
                  <a:solidFill>
                    <a:schemeClr val="bg1"/>
                  </a:solidFill>
                  <a:latin typeface="Arial" panose="020B0604020202020204" pitchFamily="34" charset="0"/>
                  <a:cs typeface="Arial" panose="020B0604020202020204" pitchFamily="34" charset="0"/>
                </a:rPr>
                <a:t>Πάτημα της ενέργειας στο πάνω αριστερά κουμπί  στην οθόνη του δελτίου </a:t>
              </a:r>
              <a:endParaRPr lang="en-US" b="1" dirty="0">
                <a:solidFill>
                  <a:schemeClr val="bg1"/>
                </a:solidFill>
                <a:latin typeface="Arial" panose="020B0604020202020204" pitchFamily="34" charset="0"/>
                <a:cs typeface="Arial" panose="020B0604020202020204" pitchFamily="34" charset="0"/>
              </a:endParaRPr>
            </a:p>
            <a:p>
              <a:pPr algn="ctr">
                <a:lnSpc>
                  <a:spcPct val="130000"/>
                </a:lnSpc>
              </a:pPr>
              <a:r>
                <a:rPr lang="el-GR" b="1" dirty="0">
                  <a:solidFill>
                    <a:schemeClr val="bg1"/>
                  </a:solidFill>
                  <a:latin typeface="Arial" panose="020B0604020202020204" pitchFamily="34" charset="0"/>
                  <a:cs typeface="Arial" panose="020B0604020202020204" pitchFamily="34" charset="0"/>
                </a:rPr>
                <a:t>(αφού κάνουμε επισκόπηση του δελτίου και βεβαιωθούμε ότι θέλουμε να προχωρήσουμε)</a:t>
              </a:r>
            </a:p>
          </p:txBody>
        </p:sp>
      </p:grpSp>
      <p:grpSp>
        <p:nvGrpSpPr>
          <p:cNvPr id="29" name="Ομάδα 28">
            <a:extLst>
              <a:ext uri="{FF2B5EF4-FFF2-40B4-BE49-F238E27FC236}">
                <a16:creationId xmlns:a16="http://schemas.microsoft.com/office/drawing/2014/main" id="{623756C3-D1D9-8703-1E17-E8304A32BD42}"/>
              </a:ext>
            </a:extLst>
          </p:cNvPr>
          <p:cNvGrpSpPr/>
          <p:nvPr/>
        </p:nvGrpSpPr>
        <p:grpSpPr>
          <a:xfrm>
            <a:off x="9382714" y="6672405"/>
            <a:ext cx="9264545" cy="3593194"/>
            <a:chOff x="9306514" y="6310455"/>
            <a:chExt cx="9264545" cy="3593194"/>
          </a:xfrm>
        </p:grpSpPr>
        <p:pic>
          <p:nvPicPr>
            <p:cNvPr id="27" name="Picture 2">
              <a:extLst>
                <a:ext uri="{FF2B5EF4-FFF2-40B4-BE49-F238E27FC236}">
                  <a16:creationId xmlns:a16="http://schemas.microsoft.com/office/drawing/2014/main" id="{EB190CB5-32B3-FAB9-9BCA-7B2AD45E25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8" t="1825" r="1186" b="4859"/>
            <a:stretch/>
          </p:blipFill>
          <p:spPr bwMode="auto">
            <a:xfrm>
              <a:off x="9306514" y="6310455"/>
              <a:ext cx="9264545" cy="3593194"/>
            </a:xfrm>
            <a:prstGeom prst="rect">
              <a:avLst/>
            </a:prstGeom>
            <a:solidFill>
              <a:srgbClr val="FFFFFF">
                <a:shade val="85000"/>
              </a:srgbClr>
            </a:solidFill>
            <a:ln w="88900" cap="sq">
              <a:solidFill>
                <a:srgbClr val="FFFFFF"/>
              </a:solidFill>
              <a:miter lim="800000"/>
            </a:ln>
            <a:effectLst>
              <a:glow rad="139700">
                <a:schemeClr val="bg1">
                  <a:alpha val="40000"/>
                </a:schemeClr>
              </a:glow>
              <a:outerShdw blurRad="55000" dist="18000" dir="5400000" algn="tl" rotWithShape="0">
                <a:srgbClr val="000000">
                  <a:alpha val="40000"/>
                </a:srgbClr>
              </a:outerShdw>
              <a:softEdge rad="12700"/>
            </a:effectLst>
            <a:scene3d>
              <a:camera prst="orthographicFront"/>
              <a:lightRig rig="twoPt" dir="t">
                <a:rot lat="0" lon="0" rev="7200000"/>
              </a:lightRig>
            </a:scene3d>
            <a:sp3d>
              <a:bevelT w="25400" h="19050"/>
              <a:contourClr>
                <a:srgbClr val="FFFFFF"/>
              </a:contourClr>
            </a:sp3d>
          </p:spPr>
        </p:pic>
        <p:sp>
          <p:nvSpPr>
            <p:cNvPr id="28" name="Ορθογώνιο 27">
              <a:extLst>
                <a:ext uri="{FF2B5EF4-FFF2-40B4-BE49-F238E27FC236}">
                  <a16:creationId xmlns:a16="http://schemas.microsoft.com/office/drawing/2014/main" id="{2CEA096F-4065-6369-6A71-86B830CAFAB5}"/>
                </a:ext>
              </a:extLst>
            </p:cNvPr>
            <p:cNvSpPr/>
            <p:nvPr/>
          </p:nvSpPr>
          <p:spPr>
            <a:xfrm>
              <a:off x="12865264" y="6490694"/>
              <a:ext cx="5365586" cy="161543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b="1" dirty="0">
                  <a:solidFill>
                    <a:srgbClr val="00B0F0"/>
                  </a:solidFill>
                  <a:effectLst>
                    <a:glow rad="101600">
                      <a:schemeClr val="accent3">
                        <a:satMod val="175000"/>
                        <a:alpha val="40000"/>
                      </a:schemeClr>
                    </a:glow>
                  </a:effectLst>
                  <a:latin typeface="Arial" panose="020B0604020202020204" pitchFamily="34" charset="0"/>
                  <a:cs typeface="Arial" panose="020B0604020202020204" pitchFamily="34" charset="0"/>
                </a:rPr>
                <a:t>Οθόνη τελικής επιβεβαίωσης, που προχωράμε αφού έχουμε ελέγξει τους προειδοποιητικούς ελέγχους και ενδεχομένως έχουμε γράψει σχετικό μήνυμα προς την ΕΥΣΤΑ</a:t>
              </a:r>
            </a:p>
          </p:txBody>
        </p:sp>
      </p:grpSp>
      <p:pic>
        <p:nvPicPr>
          <p:cNvPr id="30" name="Picture 6">
            <a:extLst>
              <a:ext uri="{FF2B5EF4-FFF2-40B4-BE49-F238E27FC236}">
                <a16:creationId xmlns:a16="http://schemas.microsoft.com/office/drawing/2014/main" id="{AD0BDF36-EF36-E358-441F-63ACD6116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431" y="8279609"/>
            <a:ext cx="6223728" cy="1919467"/>
          </a:xfrm>
          <a:prstGeom prst="rect">
            <a:avLst/>
          </a:prstGeom>
          <a:solidFill>
            <a:srgbClr val="FFFFFF">
              <a:shade val="85000"/>
            </a:srgbClr>
          </a:solidFill>
          <a:ln w="88900" cap="sq">
            <a:solidFill>
              <a:srgbClr val="FFFFFF"/>
            </a:solidFill>
            <a:miter lim="800000"/>
          </a:ln>
          <a:effectLst>
            <a:glow rad="1473200">
              <a:schemeClr val="accent1">
                <a:alpha val="82000"/>
              </a:schemeClr>
            </a:glow>
            <a:outerShdw blurRad="55000" dist="18000" dir="5400000" algn="tl" rotWithShape="0">
              <a:srgbClr val="000000">
                <a:alpha val="40000"/>
              </a:srgbClr>
            </a:outerShdw>
            <a:softEdge rad="12700"/>
          </a:effectLst>
          <a:scene3d>
            <a:camera prst="orthographicFront"/>
            <a:lightRig rig="twoPt" dir="t">
              <a:rot lat="0" lon="0" rev="7200000"/>
            </a:lightRig>
          </a:scene3d>
          <a:sp3d>
            <a:bevelT w="25400" h="19050"/>
            <a:contourClr>
              <a:srgbClr val="FFFFFF"/>
            </a:contourClr>
          </a:sp3d>
        </p:spPr>
      </p:pic>
      <p:sp>
        <p:nvSpPr>
          <p:cNvPr id="31" name="Βέλος: Δεξιό 30">
            <a:extLst>
              <a:ext uri="{FF2B5EF4-FFF2-40B4-BE49-F238E27FC236}">
                <a16:creationId xmlns:a16="http://schemas.microsoft.com/office/drawing/2014/main" id="{82CF7AA3-A40A-089B-0AB4-DED77D81F740}"/>
              </a:ext>
            </a:extLst>
          </p:cNvPr>
          <p:cNvSpPr/>
          <p:nvPr/>
        </p:nvSpPr>
        <p:spPr>
          <a:xfrm>
            <a:off x="7692941" y="3538716"/>
            <a:ext cx="878338" cy="1919467"/>
          </a:xfrm>
          <a:prstGeom prst="rightArrow">
            <a:avLst/>
          </a:prstGeom>
          <a:gradFill flip="none" rotWithShape="1">
            <a:gsLst>
              <a:gs pos="0">
                <a:schemeClr val="accent1">
                  <a:lumMod val="5000"/>
                  <a:lumOff val="95000"/>
                </a:schemeClr>
              </a:gs>
              <a:gs pos="59000">
                <a:srgbClr val="FFC000"/>
              </a:gs>
              <a:gs pos="79000">
                <a:schemeClr val="accent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Βέλος: Δεξιό 31">
            <a:extLst>
              <a:ext uri="{FF2B5EF4-FFF2-40B4-BE49-F238E27FC236}">
                <a16:creationId xmlns:a16="http://schemas.microsoft.com/office/drawing/2014/main" id="{CF981C77-5952-4C09-3B11-53D1638E8121}"/>
              </a:ext>
            </a:extLst>
          </p:cNvPr>
          <p:cNvSpPr/>
          <p:nvPr/>
        </p:nvSpPr>
        <p:spPr>
          <a:xfrm rot="5400000">
            <a:off x="13352745" y="4973356"/>
            <a:ext cx="878338" cy="1919467"/>
          </a:xfrm>
          <a:prstGeom prst="rightArrow">
            <a:avLst/>
          </a:prstGeom>
          <a:gradFill flip="none" rotWithShape="1">
            <a:gsLst>
              <a:gs pos="0">
                <a:schemeClr val="accent1">
                  <a:lumMod val="5000"/>
                  <a:lumOff val="95000"/>
                </a:schemeClr>
              </a:gs>
              <a:gs pos="59000">
                <a:srgbClr val="FFC000"/>
              </a:gs>
              <a:gs pos="79000">
                <a:schemeClr val="accent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Βέλος: Δεξιό 33">
            <a:extLst>
              <a:ext uri="{FF2B5EF4-FFF2-40B4-BE49-F238E27FC236}">
                <a16:creationId xmlns:a16="http://schemas.microsoft.com/office/drawing/2014/main" id="{9B6C89E4-75A3-59A5-C0D9-282693E527E5}"/>
              </a:ext>
            </a:extLst>
          </p:cNvPr>
          <p:cNvSpPr/>
          <p:nvPr/>
        </p:nvSpPr>
        <p:spPr>
          <a:xfrm rot="10800000">
            <a:off x="8088012" y="8231832"/>
            <a:ext cx="878338" cy="1919467"/>
          </a:xfrm>
          <a:prstGeom prst="rightArrow">
            <a:avLst/>
          </a:prstGeom>
          <a:gradFill flip="none" rotWithShape="1">
            <a:gsLst>
              <a:gs pos="0">
                <a:schemeClr val="accent1">
                  <a:lumMod val="5000"/>
                  <a:lumOff val="95000"/>
                </a:schemeClr>
              </a:gs>
              <a:gs pos="59000">
                <a:srgbClr val="FFC000"/>
              </a:gs>
              <a:gs pos="79000">
                <a:schemeClr val="accent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6" name="Εικόνα 35">
            <a:hlinkClick r:id="rId7" action="ppaction://hlinksldjump"/>
            <a:extLst>
              <a:ext uri="{FF2B5EF4-FFF2-40B4-BE49-F238E27FC236}">
                <a16:creationId xmlns:a16="http://schemas.microsoft.com/office/drawing/2014/main" id="{5DD0A7E2-6C28-ABB1-4EB2-BC07BEDD100E}"/>
              </a:ext>
            </a:extLst>
          </p:cNvPr>
          <p:cNvPicPr>
            <a:picLocks noChangeAspect="1"/>
          </p:cNvPicPr>
          <p:nvPr/>
        </p:nvPicPr>
        <p:blipFill>
          <a:blip r:embed="rId8"/>
          <a:stretch>
            <a:fillRect/>
          </a:stretch>
        </p:blipFill>
        <p:spPr>
          <a:xfrm>
            <a:off x="17087284" y="10434160"/>
            <a:ext cx="2664000" cy="730595"/>
          </a:xfrm>
          <a:prstGeom prst="rect">
            <a:avLst/>
          </a:prstGeom>
        </p:spPr>
      </p:pic>
      <p:sp>
        <p:nvSpPr>
          <p:cNvPr id="18" name="Ορθογώνιο: Στρογγύλεμα γωνιών 17">
            <a:extLst>
              <a:ext uri="{FF2B5EF4-FFF2-40B4-BE49-F238E27FC236}">
                <a16:creationId xmlns:a16="http://schemas.microsoft.com/office/drawing/2014/main" id="{56B71277-CB56-EDEC-DEAA-AE4C1BD8894C}"/>
              </a:ext>
            </a:extLst>
          </p:cNvPr>
          <p:cNvSpPr/>
          <p:nvPr/>
        </p:nvSpPr>
        <p:spPr>
          <a:xfrm>
            <a:off x="4592040" y="4636168"/>
            <a:ext cx="1618298" cy="43313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936BE4ED-1622-C8AE-B607-686D0ADE7BD0}"/>
              </a:ext>
            </a:extLst>
          </p:cNvPr>
          <p:cNvSpPr/>
          <p:nvPr/>
        </p:nvSpPr>
        <p:spPr>
          <a:xfrm>
            <a:off x="4572990" y="5779168"/>
            <a:ext cx="1618298" cy="433137"/>
          </a:xfrm>
          <a:prstGeom prst="roundRect">
            <a:avLst/>
          </a:prstGeom>
          <a:solidFill>
            <a:srgbClr val="FFFF00">
              <a:alpha val="41000"/>
            </a:srgbClr>
          </a:solidFill>
          <a:ln w="57150"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3893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3000"/>
                                        <p:tgtEl>
                                          <p:spTgt spid="18"/>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3000"/>
                                        <p:tgtEl>
                                          <p:spTgt spid="31"/>
                                        </p:tgtEl>
                                      </p:cBhvr>
                                    </p:animEffect>
                                  </p:childTnLst>
                                </p:cTn>
                              </p:par>
                            </p:childTnLst>
                          </p:cTn>
                        </p:par>
                        <p:par>
                          <p:cTn id="35" fill="hold">
                            <p:stCondLst>
                              <p:cond delay="6000"/>
                            </p:stCondLst>
                            <p:childTnLst>
                              <p:par>
                                <p:cTn id="36" presetID="53" presetClass="entr" presetSubtype="16"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3000" fill="hold"/>
                                        <p:tgtEl>
                                          <p:spTgt spid="26"/>
                                        </p:tgtEl>
                                        <p:attrNameLst>
                                          <p:attrName>ppt_w</p:attrName>
                                        </p:attrNameLst>
                                      </p:cBhvr>
                                      <p:tavLst>
                                        <p:tav tm="0">
                                          <p:val>
                                            <p:fltVal val="0"/>
                                          </p:val>
                                        </p:tav>
                                        <p:tav tm="100000">
                                          <p:val>
                                            <p:strVal val="#ppt_w"/>
                                          </p:val>
                                        </p:tav>
                                      </p:tavLst>
                                    </p:anim>
                                    <p:anim calcmode="lin" valueType="num">
                                      <p:cBhvr>
                                        <p:cTn id="39" dur="3000" fill="hold"/>
                                        <p:tgtEl>
                                          <p:spTgt spid="26"/>
                                        </p:tgtEl>
                                        <p:attrNameLst>
                                          <p:attrName>ppt_h</p:attrName>
                                        </p:attrNameLst>
                                      </p:cBhvr>
                                      <p:tavLst>
                                        <p:tav tm="0">
                                          <p:val>
                                            <p:fltVal val="0"/>
                                          </p:val>
                                        </p:tav>
                                        <p:tav tm="100000">
                                          <p:val>
                                            <p:strVal val="#ppt_h"/>
                                          </p:val>
                                        </p:tav>
                                      </p:tavLst>
                                    </p:anim>
                                    <p:animEffect transition="in" filter="fade">
                                      <p:cBhvr>
                                        <p:cTn id="40" dur="3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up)">
                                      <p:cBhvr>
                                        <p:cTn id="45" dur="1000"/>
                                        <p:tgtEl>
                                          <p:spTgt spid="32"/>
                                        </p:tgtEl>
                                      </p:cBhvr>
                                    </p:animEffect>
                                  </p:childTnLst>
                                </p:cTn>
                              </p:par>
                            </p:childTnLst>
                          </p:cTn>
                        </p:par>
                        <p:par>
                          <p:cTn id="46" fill="hold">
                            <p:stCondLst>
                              <p:cond delay="1000"/>
                            </p:stCondLst>
                            <p:childTnLst>
                              <p:par>
                                <p:cTn id="47" presetID="6" presetClass="entr" presetSubtype="16"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right)">
                                      <p:cBhvr>
                                        <p:cTn id="54" dur="1000"/>
                                        <p:tgtEl>
                                          <p:spTgt spid="34"/>
                                        </p:tgtEl>
                                      </p:cBhvr>
                                    </p:animEffect>
                                  </p:childTnLst>
                                </p:cTn>
                              </p:par>
                            </p:childTnLst>
                          </p:cTn>
                        </p:par>
                        <p:par>
                          <p:cTn id="55" fill="hold">
                            <p:stCondLst>
                              <p:cond delay="1000"/>
                            </p:stCondLst>
                            <p:childTnLst>
                              <p:par>
                                <p:cTn id="56" presetID="45" presetClass="entr" presetSubtype="0"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2000"/>
                                        <p:tgtEl>
                                          <p:spTgt spid="30"/>
                                        </p:tgtEl>
                                      </p:cBhvr>
                                    </p:animEffect>
                                    <p:anim calcmode="lin" valueType="num">
                                      <p:cBhvr>
                                        <p:cTn id="59" dur="2000" fill="hold"/>
                                        <p:tgtEl>
                                          <p:spTgt spid="30"/>
                                        </p:tgtEl>
                                        <p:attrNameLst>
                                          <p:attrName>ppt_w</p:attrName>
                                        </p:attrNameLst>
                                      </p:cBhvr>
                                      <p:tavLst>
                                        <p:tav tm="0" fmla="#ppt_w*sin(2.5*pi*$)">
                                          <p:val>
                                            <p:fltVal val="0"/>
                                          </p:val>
                                        </p:tav>
                                        <p:tav tm="100000">
                                          <p:val>
                                            <p:fltVal val="1"/>
                                          </p:val>
                                        </p:tav>
                                      </p:tavLst>
                                    </p:anim>
                                    <p:anim calcmode="lin" valueType="num">
                                      <p:cBhvr>
                                        <p:cTn id="60"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18"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0" y="503103"/>
            <a:ext cx="12567149" cy="1323439"/>
            <a:chOff x="2539501" y="421215"/>
            <a:chExt cx="11217444" cy="1323439"/>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1323439"/>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Αρμοδιότητες Χρηστών &amp; Διαθέσιμες Ενέργειες</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aphicFrame>
        <p:nvGraphicFramePr>
          <p:cNvPr id="7" name="Διάγραμμα 6">
            <a:extLst>
              <a:ext uri="{FF2B5EF4-FFF2-40B4-BE49-F238E27FC236}">
                <a16:creationId xmlns:a16="http://schemas.microsoft.com/office/drawing/2014/main" id="{8960307A-FE33-2B10-1F01-5DEDCC4AA134}"/>
              </a:ext>
            </a:extLst>
          </p:cNvPr>
          <p:cNvGraphicFramePr/>
          <p:nvPr>
            <p:extLst>
              <p:ext uri="{D42A27DB-BD31-4B8C-83A1-F6EECF244321}">
                <p14:modId xmlns:p14="http://schemas.microsoft.com/office/powerpoint/2010/main" val="729698316"/>
              </p:ext>
            </p:extLst>
          </p:nvPr>
        </p:nvGraphicFramePr>
        <p:xfrm>
          <a:off x="3486627" y="2484140"/>
          <a:ext cx="11973877" cy="795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Εικόνα 7">
            <a:hlinkClick r:id="rId8" action="ppaction://hlinksldjump"/>
            <a:extLst>
              <a:ext uri="{FF2B5EF4-FFF2-40B4-BE49-F238E27FC236}">
                <a16:creationId xmlns:a16="http://schemas.microsoft.com/office/drawing/2014/main" id="{8DF5C499-0F89-9ACD-F997-4D61C6A9108C}"/>
              </a:ext>
            </a:extLst>
          </p:cNvPr>
          <p:cNvPicPr>
            <a:picLocks noChangeAspect="1"/>
          </p:cNvPicPr>
          <p:nvPr/>
        </p:nvPicPr>
        <p:blipFill>
          <a:blip r:embed="rId9"/>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391101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Καταστάσεις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aphicFrame>
        <p:nvGraphicFramePr>
          <p:cNvPr id="7" name="Διάγραμμα 6">
            <a:extLst>
              <a:ext uri="{FF2B5EF4-FFF2-40B4-BE49-F238E27FC236}">
                <a16:creationId xmlns:a16="http://schemas.microsoft.com/office/drawing/2014/main" id="{0780FF62-5A98-2257-DC48-9480C8F6416B}"/>
              </a:ext>
            </a:extLst>
          </p:cNvPr>
          <p:cNvGraphicFramePr/>
          <p:nvPr>
            <p:extLst>
              <p:ext uri="{D42A27DB-BD31-4B8C-83A1-F6EECF244321}">
                <p14:modId xmlns:p14="http://schemas.microsoft.com/office/powerpoint/2010/main" val="1055686446"/>
              </p:ext>
            </p:extLst>
          </p:nvPr>
        </p:nvGraphicFramePr>
        <p:xfrm>
          <a:off x="3888018" y="2300811"/>
          <a:ext cx="15314382" cy="8177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Εικόνα 7">
            <a:hlinkClick r:id="rId8" action="ppaction://hlinksldjump"/>
            <a:extLst>
              <a:ext uri="{FF2B5EF4-FFF2-40B4-BE49-F238E27FC236}">
                <a16:creationId xmlns:a16="http://schemas.microsoft.com/office/drawing/2014/main" id="{4E7A0D5D-55D5-8C4A-7797-059892A328B8}"/>
              </a:ext>
            </a:extLst>
          </p:cNvPr>
          <p:cNvPicPr>
            <a:picLocks noChangeAspect="1"/>
          </p:cNvPicPr>
          <p:nvPr/>
        </p:nvPicPr>
        <p:blipFill>
          <a:blip r:embed="rId9"/>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9077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Διαφορές Φορέα Υλοποίησης – ΕΥΣΤΑ</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7" name="Ομάδα 6">
            <a:extLst>
              <a:ext uri="{FF2B5EF4-FFF2-40B4-BE49-F238E27FC236}">
                <a16:creationId xmlns:a16="http://schemas.microsoft.com/office/drawing/2014/main" id="{643E309D-7956-7CFB-05C1-7A20C3E27EA0}"/>
              </a:ext>
            </a:extLst>
          </p:cNvPr>
          <p:cNvGrpSpPr/>
          <p:nvPr/>
        </p:nvGrpSpPr>
        <p:grpSpPr>
          <a:xfrm>
            <a:off x="2849980" y="2853062"/>
            <a:ext cx="15951370" cy="6627822"/>
            <a:chOff x="-2050792" y="1113718"/>
            <a:chExt cx="13291723" cy="5092916"/>
          </a:xfrm>
        </p:grpSpPr>
        <p:pic>
          <p:nvPicPr>
            <p:cNvPr id="8" name="Picture 3">
              <a:extLst>
                <a:ext uri="{FF2B5EF4-FFF2-40B4-BE49-F238E27FC236}">
                  <a16:creationId xmlns:a16="http://schemas.microsoft.com/office/drawing/2014/main" id="{E583246B-44ED-F822-C5EE-03F07AB02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794" y="1113718"/>
              <a:ext cx="1188132" cy="174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Ορθογώνιο 8">
              <a:extLst>
                <a:ext uri="{FF2B5EF4-FFF2-40B4-BE49-F238E27FC236}">
                  <a16:creationId xmlns:a16="http://schemas.microsoft.com/office/drawing/2014/main" id="{8158B771-EE83-588D-60BF-F72406A5969E}"/>
                </a:ext>
              </a:extLst>
            </p:cNvPr>
            <p:cNvSpPr/>
            <p:nvPr/>
          </p:nvSpPr>
          <p:spPr>
            <a:xfrm>
              <a:off x="2912212" y="1326168"/>
              <a:ext cx="3251260" cy="55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800" b="1" dirty="0">
                  <a:latin typeface="Arial" panose="020B0604020202020204" pitchFamily="34" charset="0"/>
                  <a:cs typeface="Arial" panose="020B0604020202020204" pitchFamily="34" charset="0"/>
                </a:rPr>
                <a:t>ΥΠΟ ΥΠΟΒΟΛΗ</a:t>
              </a:r>
            </a:p>
          </p:txBody>
        </p:sp>
        <p:pic>
          <p:nvPicPr>
            <p:cNvPr id="10" name="Picture 4">
              <a:extLst>
                <a:ext uri="{FF2B5EF4-FFF2-40B4-BE49-F238E27FC236}">
                  <a16:creationId xmlns:a16="http://schemas.microsoft.com/office/drawing/2014/main" id="{CA277522-5F8B-52E8-4E96-70CF4F95A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67" y="1243795"/>
              <a:ext cx="1071674" cy="15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9FADCEB1-EACB-F83A-C42A-B736348FDF1B}"/>
                </a:ext>
              </a:extLst>
            </p:cNvPr>
            <p:cNvSpPr txBox="1"/>
            <p:nvPr/>
          </p:nvSpPr>
          <p:spPr>
            <a:xfrm>
              <a:off x="-2050792" y="2852807"/>
              <a:ext cx="3080143" cy="371643"/>
            </a:xfrm>
            <a:prstGeom prst="rect">
              <a:avLst/>
            </a:prstGeom>
            <a:noFill/>
          </p:spPr>
          <p:txBody>
            <a:bodyPr wrap="square" rtlCol="0">
              <a:spAutoFit/>
            </a:bodyPr>
            <a:lstStyle/>
            <a:p>
              <a:pPr algn="ctr"/>
              <a:r>
                <a:rPr lang="el-GR" sz="2400" b="1" dirty="0">
                  <a:ln w="10541" cmpd="sng">
                    <a:noFill/>
                    <a:prstDash val="solid"/>
                  </a:ln>
                  <a:solidFill>
                    <a:schemeClr val="bg1">
                      <a:lumMod val="8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Φορέας Υλοποίησης</a:t>
              </a:r>
            </a:p>
          </p:txBody>
        </p:sp>
        <p:sp>
          <p:nvSpPr>
            <p:cNvPr id="18" name="TextBox 17">
              <a:extLst>
                <a:ext uri="{FF2B5EF4-FFF2-40B4-BE49-F238E27FC236}">
                  <a16:creationId xmlns:a16="http://schemas.microsoft.com/office/drawing/2014/main" id="{98C14E97-0B3B-1A7C-732E-2ED03705F746}"/>
                </a:ext>
              </a:extLst>
            </p:cNvPr>
            <p:cNvSpPr txBox="1"/>
            <p:nvPr/>
          </p:nvSpPr>
          <p:spPr>
            <a:xfrm>
              <a:off x="8160788" y="2860598"/>
              <a:ext cx="3080143" cy="371643"/>
            </a:xfrm>
            <a:prstGeom prst="rect">
              <a:avLst/>
            </a:prstGeom>
            <a:noFill/>
          </p:spPr>
          <p:txBody>
            <a:bodyPr wrap="square" rtlCol="0">
              <a:spAutoFit/>
            </a:bodyPr>
            <a:lstStyle/>
            <a:p>
              <a:pPr algn="ctr"/>
              <a:r>
                <a:rPr lang="el-GR" sz="2400" b="1" dirty="0">
                  <a:ln w="10541" cmpd="sng">
                    <a:noFill/>
                    <a:prstDash val="solid"/>
                  </a:ln>
                  <a:solidFill>
                    <a:schemeClr val="bg1">
                      <a:lumMod val="8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ΕΥΣΤΑ</a:t>
              </a:r>
            </a:p>
          </p:txBody>
        </p:sp>
        <p:sp>
          <p:nvSpPr>
            <p:cNvPr id="19" name="Ορθογώνιο 18">
              <a:extLst>
                <a:ext uri="{FF2B5EF4-FFF2-40B4-BE49-F238E27FC236}">
                  <a16:creationId xmlns:a16="http://schemas.microsoft.com/office/drawing/2014/main" id="{E0106F98-2F7E-528B-D4BA-CE5769C0313A}"/>
                </a:ext>
              </a:extLst>
            </p:cNvPr>
            <p:cNvSpPr/>
            <p:nvPr/>
          </p:nvSpPr>
          <p:spPr>
            <a:xfrm>
              <a:off x="2951035" y="2260568"/>
              <a:ext cx="3251260" cy="55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800" b="1" dirty="0">
                  <a:latin typeface="Arial" panose="020B0604020202020204" pitchFamily="34" charset="0"/>
                  <a:cs typeface="Arial" panose="020B0604020202020204" pitchFamily="34" charset="0"/>
                </a:rPr>
                <a:t>ΥΠΟ ΕΠΕΞΕΡΓΑΣΙΑ</a:t>
              </a:r>
            </a:p>
          </p:txBody>
        </p:sp>
        <p:cxnSp>
          <p:nvCxnSpPr>
            <p:cNvPr id="20" name="Ευθύγραμμο βέλος σύνδεσης 19">
              <a:extLst>
                <a:ext uri="{FF2B5EF4-FFF2-40B4-BE49-F238E27FC236}">
                  <a16:creationId xmlns:a16="http://schemas.microsoft.com/office/drawing/2014/main" id="{30C36180-9F6C-D0BB-AB3C-679CE978A21D}"/>
                </a:ext>
              </a:extLst>
            </p:cNvPr>
            <p:cNvCxnSpPr>
              <a:stCxn id="10" idx="3"/>
              <a:endCxn id="9" idx="1"/>
            </p:cNvCxnSpPr>
            <p:nvPr/>
          </p:nvCxnSpPr>
          <p:spPr>
            <a:xfrm flipV="1">
              <a:off x="-6293" y="1604348"/>
              <a:ext cx="2918505" cy="435547"/>
            </a:xfrm>
            <a:prstGeom prst="straightConnector1">
              <a:avLst/>
            </a:prstGeom>
            <a:ln w="38100">
              <a:solidFill>
                <a:srgbClr val="FF0000">
                  <a:alpha val="50196"/>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a:extLst>
                <a:ext uri="{FF2B5EF4-FFF2-40B4-BE49-F238E27FC236}">
                  <a16:creationId xmlns:a16="http://schemas.microsoft.com/office/drawing/2014/main" id="{7C8A9761-4706-B512-4A70-2D646F44358D}"/>
                </a:ext>
              </a:extLst>
            </p:cNvPr>
            <p:cNvCxnSpPr>
              <a:stCxn id="8" idx="1"/>
              <a:endCxn id="19" idx="3"/>
            </p:cNvCxnSpPr>
            <p:nvPr/>
          </p:nvCxnSpPr>
          <p:spPr>
            <a:xfrm flipH="1">
              <a:off x="6202296" y="1985465"/>
              <a:ext cx="2904499" cy="553285"/>
            </a:xfrm>
            <a:prstGeom prst="straightConnector1">
              <a:avLst/>
            </a:prstGeom>
            <a:ln w="38100">
              <a:solidFill>
                <a:schemeClr val="bg1">
                  <a:alpha val="65098"/>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7BE094-D840-A591-5A96-ED95946C8B13}"/>
                </a:ext>
              </a:extLst>
            </p:cNvPr>
            <p:cNvSpPr txBox="1"/>
            <p:nvPr/>
          </p:nvSpPr>
          <p:spPr>
            <a:xfrm>
              <a:off x="6589858" y="1891239"/>
              <a:ext cx="2338627" cy="297315"/>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dirty="0">
                  <a:latin typeface="Arial" panose="020B0604020202020204" pitchFamily="34" charset="0"/>
                  <a:cs typeface="Arial" panose="020B0604020202020204" pitchFamily="34" charset="0"/>
                </a:rPr>
                <a:t>ΔΗΜΙΟΥΡΓΙΑ</a:t>
              </a:r>
            </a:p>
          </p:txBody>
        </p:sp>
        <p:sp>
          <p:nvSpPr>
            <p:cNvPr id="23" name="TextBox 22">
              <a:extLst>
                <a:ext uri="{FF2B5EF4-FFF2-40B4-BE49-F238E27FC236}">
                  <a16:creationId xmlns:a16="http://schemas.microsoft.com/office/drawing/2014/main" id="{0DA146EA-8FC0-2019-9506-3A2CBEF442A3}"/>
                </a:ext>
              </a:extLst>
            </p:cNvPr>
            <p:cNvSpPr txBox="1"/>
            <p:nvPr/>
          </p:nvSpPr>
          <p:spPr>
            <a:xfrm>
              <a:off x="288095" y="1581426"/>
              <a:ext cx="2338627" cy="297315"/>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dirty="0">
                  <a:latin typeface="Arial" panose="020B0604020202020204" pitchFamily="34" charset="0"/>
                  <a:cs typeface="Arial" panose="020B0604020202020204" pitchFamily="34" charset="0"/>
                </a:rPr>
                <a:t>ΔΗΜΙΟΥΡΓΙΑ</a:t>
              </a:r>
            </a:p>
          </p:txBody>
        </p:sp>
        <p:pic>
          <p:nvPicPr>
            <p:cNvPr id="24" name="Picture 3">
              <a:extLst>
                <a:ext uri="{FF2B5EF4-FFF2-40B4-BE49-F238E27FC236}">
                  <a16:creationId xmlns:a16="http://schemas.microsoft.com/office/drawing/2014/main" id="{25C496AC-45B3-645D-EF31-49BFD0633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794" y="4030041"/>
              <a:ext cx="1188132" cy="174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Ορθογώνιο 24">
              <a:extLst>
                <a:ext uri="{FF2B5EF4-FFF2-40B4-BE49-F238E27FC236}">
                  <a16:creationId xmlns:a16="http://schemas.microsoft.com/office/drawing/2014/main" id="{C53D6B03-C3FA-5FA4-56BA-4808A2F951B1}"/>
                </a:ext>
              </a:extLst>
            </p:cNvPr>
            <p:cNvSpPr/>
            <p:nvPr/>
          </p:nvSpPr>
          <p:spPr>
            <a:xfrm>
              <a:off x="2983352" y="4240789"/>
              <a:ext cx="3251260" cy="55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800" b="1" dirty="0">
                  <a:latin typeface="Arial" panose="020B0604020202020204" pitchFamily="34" charset="0"/>
                  <a:cs typeface="Arial" panose="020B0604020202020204" pitchFamily="34" charset="0"/>
                </a:rPr>
                <a:t>ΥΠΟ ΥΠΟΒΟΛΗ</a:t>
              </a:r>
            </a:p>
          </p:txBody>
        </p:sp>
        <p:pic>
          <p:nvPicPr>
            <p:cNvPr id="26" name="Picture 4">
              <a:extLst>
                <a:ext uri="{FF2B5EF4-FFF2-40B4-BE49-F238E27FC236}">
                  <a16:creationId xmlns:a16="http://schemas.microsoft.com/office/drawing/2014/main" id="{12D7E415-70A2-3736-D980-34EA6E3A8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28" y="4213064"/>
              <a:ext cx="1071674" cy="15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a:extLst>
                <a:ext uri="{FF2B5EF4-FFF2-40B4-BE49-F238E27FC236}">
                  <a16:creationId xmlns:a16="http://schemas.microsoft.com/office/drawing/2014/main" id="{6F3CF108-D2D3-B769-1DA0-0BAF734EB051}"/>
                </a:ext>
              </a:extLst>
            </p:cNvPr>
            <p:cNvSpPr txBox="1"/>
            <p:nvPr/>
          </p:nvSpPr>
          <p:spPr>
            <a:xfrm>
              <a:off x="-1979652" y="5834991"/>
              <a:ext cx="3080143" cy="371643"/>
            </a:xfrm>
            <a:prstGeom prst="rect">
              <a:avLst/>
            </a:prstGeom>
            <a:noFill/>
          </p:spPr>
          <p:txBody>
            <a:bodyPr wrap="square" rtlCol="0">
              <a:spAutoFit/>
            </a:bodyPr>
            <a:lstStyle/>
            <a:p>
              <a:pPr algn="ctr"/>
              <a:r>
                <a:rPr lang="el-GR" sz="2400" b="1" dirty="0">
                  <a:ln w="10541" cmpd="sng">
                    <a:noFill/>
                    <a:prstDash val="solid"/>
                  </a:ln>
                  <a:solidFill>
                    <a:schemeClr val="bg1">
                      <a:lumMod val="8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Φορέας Υλοποίησης</a:t>
              </a:r>
            </a:p>
          </p:txBody>
        </p:sp>
        <p:sp>
          <p:nvSpPr>
            <p:cNvPr id="28" name="TextBox 27">
              <a:extLst>
                <a:ext uri="{FF2B5EF4-FFF2-40B4-BE49-F238E27FC236}">
                  <a16:creationId xmlns:a16="http://schemas.microsoft.com/office/drawing/2014/main" id="{E2AAF91C-576C-7869-1F88-966ADCEBC539}"/>
                </a:ext>
              </a:extLst>
            </p:cNvPr>
            <p:cNvSpPr txBox="1"/>
            <p:nvPr/>
          </p:nvSpPr>
          <p:spPr>
            <a:xfrm>
              <a:off x="8160788" y="5776922"/>
              <a:ext cx="3080143" cy="371643"/>
            </a:xfrm>
            <a:prstGeom prst="rect">
              <a:avLst/>
            </a:prstGeom>
            <a:noFill/>
          </p:spPr>
          <p:txBody>
            <a:bodyPr wrap="square" rtlCol="0">
              <a:spAutoFit/>
            </a:bodyPr>
            <a:lstStyle/>
            <a:p>
              <a:pPr algn="ctr"/>
              <a:r>
                <a:rPr lang="el-GR" sz="2400" b="1" dirty="0">
                  <a:ln w="10541" cmpd="sng">
                    <a:noFill/>
                    <a:prstDash val="solid"/>
                  </a:ln>
                  <a:solidFill>
                    <a:schemeClr val="bg1">
                      <a:lumMod val="8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ΕΥΣΤΑ</a:t>
              </a:r>
            </a:p>
          </p:txBody>
        </p:sp>
        <p:sp>
          <p:nvSpPr>
            <p:cNvPr id="29" name="Ορθογώνιο 28">
              <a:extLst>
                <a:ext uri="{FF2B5EF4-FFF2-40B4-BE49-F238E27FC236}">
                  <a16:creationId xmlns:a16="http://schemas.microsoft.com/office/drawing/2014/main" id="{7B53F0D4-E0EF-99EB-BDCD-C62033F35884}"/>
                </a:ext>
              </a:extLst>
            </p:cNvPr>
            <p:cNvSpPr/>
            <p:nvPr/>
          </p:nvSpPr>
          <p:spPr>
            <a:xfrm>
              <a:off x="3022175" y="5320842"/>
              <a:ext cx="3251260" cy="55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800" b="1" dirty="0">
                  <a:latin typeface="Arial" panose="020B0604020202020204" pitchFamily="34" charset="0"/>
                  <a:cs typeface="Arial" panose="020B0604020202020204" pitchFamily="34" charset="0"/>
                </a:rPr>
                <a:t>ΥΠΟ ΕΠΕΞΕΡΓΑΣΙΑ</a:t>
              </a:r>
            </a:p>
          </p:txBody>
        </p:sp>
        <p:cxnSp>
          <p:nvCxnSpPr>
            <p:cNvPr id="30" name="Ευθύγραμμο βέλος σύνδεσης 29">
              <a:extLst>
                <a:ext uri="{FF2B5EF4-FFF2-40B4-BE49-F238E27FC236}">
                  <a16:creationId xmlns:a16="http://schemas.microsoft.com/office/drawing/2014/main" id="{198C9B25-EA39-8F22-0F80-552C0119C94D}"/>
                </a:ext>
              </a:extLst>
            </p:cNvPr>
            <p:cNvCxnSpPr>
              <a:cxnSpLocks/>
              <a:stCxn id="26" idx="3"/>
              <a:endCxn id="29" idx="1"/>
            </p:cNvCxnSpPr>
            <p:nvPr/>
          </p:nvCxnSpPr>
          <p:spPr>
            <a:xfrm>
              <a:off x="64845" y="5009164"/>
              <a:ext cx="2957330" cy="589860"/>
            </a:xfrm>
            <a:prstGeom prst="straightConnector1">
              <a:avLst/>
            </a:prstGeom>
            <a:ln w="38100">
              <a:solidFill>
                <a:srgbClr val="FF0000">
                  <a:alpha val="50196"/>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Ευθύγραμμο βέλος σύνδεσης 30">
              <a:extLst>
                <a:ext uri="{FF2B5EF4-FFF2-40B4-BE49-F238E27FC236}">
                  <a16:creationId xmlns:a16="http://schemas.microsoft.com/office/drawing/2014/main" id="{56A76A82-BD2B-4FAE-60D6-4086F45EE760}"/>
                </a:ext>
              </a:extLst>
            </p:cNvPr>
            <p:cNvCxnSpPr>
              <a:stCxn id="24" idx="1"/>
              <a:endCxn id="25" idx="3"/>
            </p:cNvCxnSpPr>
            <p:nvPr/>
          </p:nvCxnSpPr>
          <p:spPr>
            <a:xfrm flipH="1" flipV="1">
              <a:off x="6234612" y="4518971"/>
              <a:ext cx="2872183" cy="382818"/>
            </a:xfrm>
            <a:prstGeom prst="straightConnector1">
              <a:avLst/>
            </a:prstGeom>
            <a:ln w="38100">
              <a:solidFill>
                <a:schemeClr val="bg1">
                  <a:alpha val="65098"/>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ADBCA6-0827-196B-CDE5-073BD2250350}"/>
                </a:ext>
              </a:extLst>
            </p:cNvPr>
            <p:cNvSpPr txBox="1"/>
            <p:nvPr/>
          </p:nvSpPr>
          <p:spPr>
            <a:xfrm>
              <a:off x="450111" y="4966757"/>
              <a:ext cx="2338627" cy="697399"/>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lnSpc>
                  <a:spcPct val="150000"/>
                </a:lnSpc>
              </a:pPr>
              <a:r>
                <a:rPr lang="el-GR" sz="2000" dirty="0">
                  <a:latin typeface="Arial" panose="020B0604020202020204" pitchFamily="34" charset="0"/>
                  <a:cs typeface="Arial" panose="020B0604020202020204" pitchFamily="34" charset="0"/>
                </a:rPr>
                <a:t>ΕΠΙΣΚΟΠΗΣΗ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ΟΧΙ</a:t>
              </a:r>
              <a:r>
                <a:rPr lang="el-GR" sz="2000" dirty="0">
                  <a:latin typeface="Arial" panose="020B0604020202020204" pitchFamily="34" charset="0"/>
                  <a:cs typeface="Arial" panose="020B0604020202020204" pitchFamily="34" charset="0"/>
                </a:rPr>
                <a:t> </a:t>
              </a:r>
            </a:p>
            <a:p>
              <a:pPr algn="ctr">
                <a:lnSpc>
                  <a:spcPct val="150000"/>
                </a:lnSpc>
              </a:pPr>
              <a:r>
                <a:rPr lang="el-GR" sz="2000" dirty="0">
                  <a:latin typeface="Arial" panose="020B0604020202020204" pitchFamily="34" charset="0"/>
                  <a:cs typeface="Arial" panose="020B0604020202020204" pitchFamily="34" charset="0"/>
                </a:rPr>
                <a:t>ΕΚΤΥΠΩΣΗ</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ΟΧΙ</a:t>
              </a:r>
            </a:p>
          </p:txBody>
        </p:sp>
        <p:sp>
          <p:nvSpPr>
            <p:cNvPr id="34" name="TextBox 33">
              <a:extLst>
                <a:ext uri="{FF2B5EF4-FFF2-40B4-BE49-F238E27FC236}">
                  <a16:creationId xmlns:a16="http://schemas.microsoft.com/office/drawing/2014/main" id="{484D7935-3034-F878-4322-944CA446EA67}"/>
                </a:ext>
              </a:extLst>
            </p:cNvPr>
            <p:cNvSpPr txBox="1"/>
            <p:nvPr/>
          </p:nvSpPr>
          <p:spPr>
            <a:xfrm>
              <a:off x="6592816" y="4878101"/>
              <a:ext cx="2338627" cy="697399"/>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lnSpc>
                  <a:spcPct val="150000"/>
                </a:lnSpc>
              </a:pPr>
              <a:r>
                <a:rPr lang="el-GR" sz="2000" dirty="0">
                  <a:latin typeface="Arial" panose="020B0604020202020204" pitchFamily="34" charset="0"/>
                  <a:cs typeface="Arial" panose="020B0604020202020204" pitchFamily="34" charset="0"/>
                </a:rPr>
                <a:t>ΕΠΙΣΚΟΠΗΣΗ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ΝΑΙ</a:t>
              </a:r>
            </a:p>
            <a:p>
              <a:pPr algn="ctr">
                <a:lnSpc>
                  <a:spcPct val="150000"/>
                </a:lnSpc>
              </a:pPr>
              <a:r>
                <a:rPr lang="el-GR" sz="2000" dirty="0">
                  <a:latin typeface="Arial" panose="020B0604020202020204" pitchFamily="34" charset="0"/>
                  <a:cs typeface="Arial" panose="020B0604020202020204" pitchFamily="34" charset="0"/>
                </a:rPr>
                <a:t>ΕΠΕΞΕΡΓΑΣΙΑ</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ΟΧΙ </a:t>
              </a:r>
            </a:p>
          </p:txBody>
        </p:sp>
        <p:sp>
          <p:nvSpPr>
            <p:cNvPr id="35" name="Ορθογώνιο 34">
              <a:extLst>
                <a:ext uri="{FF2B5EF4-FFF2-40B4-BE49-F238E27FC236}">
                  <a16:creationId xmlns:a16="http://schemas.microsoft.com/office/drawing/2014/main" id="{5D2C5DB1-E323-B490-A312-3B8600F9CBBD}"/>
                </a:ext>
              </a:extLst>
            </p:cNvPr>
            <p:cNvSpPr/>
            <p:nvPr/>
          </p:nvSpPr>
          <p:spPr>
            <a:xfrm>
              <a:off x="259966" y="3465004"/>
              <a:ext cx="8668518"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38" name="Εικόνα 37">
            <a:hlinkClick r:id="rId5" action="ppaction://hlinksldjump"/>
            <a:extLst>
              <a:ext uri="{FF2B5EF4-FFF2-40B4-BE49-F238E27FC236}">
                <a16:creationId xmlns:a16="http://schemas.microsoft.com/office/drawing/2014/main" id="{ACAEB80F-4A4B-BD2F-3000-44F0885B40D7}"/>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3624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9271466" cy="10767892"/>
            <a:chOff x="152400" y="152083"/>
            <a:chExt cx="19271466" cy="107678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466" cy="10767892"/>
              <a:chOff x="152400" y="152083"/>
              <a:chExt cx="19271466" cy="107678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615810"/>
                <a:ext cx="18743464" cy="304165"/>
                <a:chOff x="680607" y="7938075"/>
                <a:chExt cx="18743464"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9380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9380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9380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9380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17" name="TextBox 16">
            <a:extLst>
              <a:ext uri="{FF2B5EF4-FFF2-40B4-BE49-F238E27FC236}">
                <a16:creationId xmlns:a16="http://schemas.microsoft.com/office/drawing/2014/main" id="{59B66833-5565-8D31-7B6F-B58801F33BDA}"/>
              </a:ext>
            </a:extLst>
          </p:cNvPr>
          <p:cNvSpPr txBox="1"/>
          <p:nvPr/>
        </p:nvSpPr>
        <p:spPr>
          <a:xfrm>
            <a:off x="2575560" y="694175"/>
            <a:ext cx="9052560"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l-GR" sz="4000" b="1" dirty="0">
                <a:solidFill>
                  <a:schemeClr val="bg1"/>
                </a:solidFill>
                <a:latin typeface="Arial" panose="020B0604020202020204" pitchFamily="34" charset="0"/>
                <a:cs typeface="Arial" panose="020B0604020202020204" pitchFamily="34" charset="0"/>
              </a:rPr>
              <a:t>Περιεχόμενα Παρουσίασης</a:t>
            </a:r>
          </a:p>
        </p:txBody>
      </p:sp>
      <p:sp>
        <p:nvSpPr>
          <p:cNvPr id="19" name="Θέση κειμένου 2">
            <a:extLst>
              <a:ext uri="{FF2B5EF4-FFF2-40B4-BE49-F238E27FC236}">
                <a16:creationId xmlns:a16="http://schemas.microsoft.com/office/drawing/2014/main" id="{FAD9A541-E55A-5214-8712-5A2B8D018169}"/>
              </a:ext>
            </a:extLst>
          </p:cNvPr>
          <p:cNvSpPr txBox="1">
            <a:spLocks/>
          </p:cNvSpPr>
          <p:nvPr/>
        </p:nvSpPr>
        <p:spPr>
          <a:xfrm>
            <a:off x="3909863" y="1954512"/>
            <a:ext cx="11843712" cy="8637288"/>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432000">
              <a:lnSpc>
                <a:spcPct val="130000"/>
              </a:lnSpc>
              <a:spcBef>
                <a:spcPts val="300"/>
              </a:spcBef>
              <a:spcAft>
                <a:spcPts val="300"/>
              </a:spcAft>
              <a:defRPr/>
            </a:pPr>
            <a:r>
              <a:rPr lang="el-GR" b="1" kern="0" dirty="0">
                <a:solidFill>
                  <a:schemeClr val="bg1"/>
                </a:solidFill>
                <a:latin typeface="Arial"/>
                <a:hlinkClick r:id="rId3" action="ppaction://hlinksldjump">
                  <a:extLst>
                    <a:ext uri="{A12FA001-AC4F-418D-AE19-62706E023703}">
                      <ahyp:hlinkClr xmlns:ahyp="http://schemas.microsoft.com/office/drawing/2018/hyperlinkcolor" val="tx"/>
                    </a:ext>
                  </a:extLst>
                </a:hlinkClick>
              </a:rPr>
              <a:t>Αρχιτεκτονική του ΟΠΣ</a:t>
            </a:r>
            <a:r>
              <a:rPr lang="el-GR" b="1" kern="0" dirty="0">
                <a:solidFill>
                  <a:schemeClr val="bg1"/>
                </a:solidFill>
                <a:latin typeface="Arial"/>
              </a:rPr>
              <a:t> </a:t>
            </a:r>
          </a:p>
          <a:p>
            <a:pPr>
              <a:lnSpc>
                <a:spcPct val="130000"/>
              </a:lnSpc>
              <a:spcBef>
                <a:spcPts val="300"/>
              </a:spcBef>
              <a:spcAft>
                <a:spcPts val="300"/>
              </a:spcAft>
              <a:defRPr/>
            </a:pPr>
            <a:r>
              <a:rPr lang="el-GR" b="1" kern="0" dirty="0">
                <a:solidFill>
                  <a:schemeClr val="bg1"/>
                </a:solidFill>
                <a:latin typeface="Arial"/>
                <a:hlinkClick r:id="rId4" action="ppaction://hlinksldjump">
                  <a:extLst>
                    <a:ext uri="{A12FA001-AC4F-418D-AE19-62706E023703}">
                      <ahyp:hlinkClr xmlns:ahyp="http://schemas.microsoft.com/office/drawing/2018/hyperlinkcolor" val="tx"/>
                    </a:ext>
                  </a:extLst>
                </a:hlinkClick>
              </a:rPr>
              <a:t>Ηλεκτρονική Βιβλιοθήκη</a:t>
            </a:r>
            <a:endParaRPr kumimoji="0" lang="el-GR" b="1" i="0" u="none" strike="noStrike" kern="0" cap="none" spc="0" normalizeH="0" baseline="0" noProof="0" dirty="0">
              <a:ln>
                <a:noFill/>
              </a:ln>
              <a:solidFill>
                <a:schemeClr val="bg1"/>
              </a:solidFill>
              <a:effectLst/>
              <a:uLnTx/>
              <a:uFillTx/>
              <a:latin typeface="Arial"/>
              <a:ea typeface="Roboto Condensed Light"/>
              <a:cs typeface="Roboto Condensed Light"/>
              <a:sym typeface="Roboto Condensed Light"/>
            </a:endParaRPr>
          </a:p>
          <a:p>
            <a:pPr>
              <a:lnSpc>
                <a:spcPct val="130000"/>
              </a:lnSpc>
              <a:spcBef>
                <a:spcPts val="300"/>
              </a:spcBef>
              <a:spcAft>
                <a:spcPts val="300"/>
              </a:spcAft>
              <a:defRPr/>
            </a:pPr>
            <a:r>
              <a:rPr lang="el-GR" b="1" kern="0" dirty="0">
                <a:solidFill>
                  <a:schemeClr val="bg1"/>
                </a:solidFill>
                <a:latin typeface="Arial"/>
                <a:hlinkClick r:id="rId5" action="ppaction://hlinksldjump">
                  <a:extLst>
                    <a:ext uri="{A12FA001-AC4F-418D-AE19-62706E023703}">
                      <ahyp:hlinkClr xmlns:ahyp="http://schemas.microsoft.com/office/drawing/2018/hyperlinkcolor" val="tx"/>
                    </a:ext>
                  </a:extLst>
                </a:hlinkClick>
              </a:rPr>
              <a:t>Υποσύστημα </a:t>
            </a:r>
            <a:r>
              <a:rPr lang="en-US" b="1" kern="0" dirty="0">
                <a:solidFill>
                  <a:schemeClr val="bg1"/>
                </a:solidFill>
                <a:latin typeface="Arial"/>
                <a:hlinkClick r:id="rId5" action="ppaction://hlinksldjump">
                  <a:extLst>
                    <a:ext uri="{A12FA001-AC4F-418D-AE19-62706E023703}">
                      <ahyp:hlinkClr xmlns:ahyp="http://schemas.microsoft.com/office/drawing/2018/hyperlinkcolor" val="tx"/>
                    </a:ext>
                  </a:extLst>
                </a:hlinkClick>
              </a:rPr>
              <a:t>HELPDESK</a:t>
            </a:r>
            <a:endParaRPr lang="el-GR" b="1" kern="0" dirty="0">
              <a:solidFill>
                <a:schemeClr val="bg1"/>
              </a:solidFill>
              <a:latin typeface="Arial"/>
            </a:endParaRPr>
          </a:p>
          <a:p>
            <a:pPr lvl="0">
              <a:lnSpc>
                <a:spcPct val="130000"/>
              </a:lnSpc>
              <a:spcBef>
                <a:spcPts val="300"/>
              </a:spcBef>
              <a:spcAft>
                <a:spcPts val="300"/>
              </a:spcAft>
              <a:defRPr/>
            </a:pPr>
            <a:r>
              <a:rPr lang="el-GR" b="1" kern="0" dirty="0">
                <a:solidFill>
                  <a:schemeClr val="bg1"/>
                </a:solidFill>
                <a:latin typeface="Arial"/>
                <a:hlinkClick r:id="rId6" action="ppaction://hlinksldjump">
                  <a:extLst>
                    <a:ext uri="{A12FA001-AC4F-418D-AE19-62706E023703}">
                      <ahyp:hlinkClr xmlns:ahyp="http://schemas.microsoft.com/office/drawing/2018/hyperlinkcolor" val="tx"/>
                    </a:ext>
                  </a:extLst>
                </a:hlinkClick>
              </a:rPr>
              <a:t>Γενική Λειτουργικότητα - </a:t>
            </a:r>
            <a:r>
              <a:rPr kumimoji="0" lang="el-GR" b="1" i="0" u="none" strike="noStrike" kern="0" cap="none" spc="0" normalizeH="0" baseline="0" noProof="0" dirty="0">
                <a:ln>
                  <a:noFill/>
                </a:ln>
                <a:solidFill>
                  <a:schemeClr val="bg1"/>
                </a:solidFill>
                <a:effectLst/>
                <a:uLnTx/>
                <a:uFillTx/>
                <a:latin typeface="Arial"/>
                <a:sym typeface="Roboto Condensed Light"/>
                <a:hlinkClick r:id="rId6" action="ppaction://hlinksldjump">
                  <a:extLst>
                    <a:ext uri="{A12FA001-AC4F-418D-AE19-62706E023703}">
                      <ahyp:hlinkClr xmlns:ahyp="http://schemas.microsoft.com/office/drawing/2018/hyperlinkcolor" val="tx"/>
                    </a:ext>
                  </a:extLst>
                </a:hlinkClick>
              </a:rPr>
              <a:t>Διαχείριση Δελτίων</a:t>
            </a:r>
            <a:endParaRPr kumimoji="0" lang="el-GR" b="1" i="0" u="none" strike="noStrike" kern="0" cap="none" spc="0" normalizeH="0" baseline="0" noProof="0" dirty="0">
              <a:ln>
                <a:noFill/>
              </a:ln>
              <a:solidFill>
                <a:schemeClr val="bg1"/>
              </a:solidFill>
              <a:effectLst/>
              <a:uLnTx/>
              <a:uFillTx/>
              <a:latin typeface="Arial"/>
              <a:ea typeface="Roboto Condensed Light"/>
              <a:cs typeface="Roboto Condensed Light"/>
              <a:sym typeface="Roboto Condensed Light"/>
            </a:endParaRPr>
          </a:p>
          <a:p>
            <a:pPr marL="914400" marR="0" lvl="1" indent="-381000" algn="l" defTabSz="914400" rtl="0" eaLnBrk="1" fontAlgn="auto" latinLnBrk="0" hangingPunct="1">
              <a:lnSpc>
                <a:spcPct val="130000"/>
              </a:lnSpc>
              <a:spcBef>
                <a:spcPts val="300"/>
              </a:spcBef>
              <a:spcAft>
                <a:spcPts val="300"/>
              </a:spcAft>
              <a:buClr>
                <a:srgbClr val="C7D3E6"/>
              </a:buClr>
              <a:buSzPts val="2400"/>
              <a:buFont typeface="Roboto Condensed Light"/>
              <a:buChar char="▻"/>
              <a:tabLst/>
              <a:defRPr/>
            </a:pPr>
            <a:r>
              <a:rPr lang="en-US" sz="2000" kern="0" dirty="0">
                <a:solidFill>
                  <a:schemeClr val="bg1"/>
                </a:solidFill>
                <a:latin typeface="Arial"/>
                <a:hlinkClick r:id="rId6" action="ppaction://hlinksldjump">
                  <a:extLst>
                    <a:ext uri="{A12FA001-AC4F-418D-AE19-62706E023703}">
                      <ahyp:hlinkClr xmlns:ahyp="http://schemas.microsoft.com/office/drawing/2018/hyperlinkcolor" val="tx"/>
                    </a:ext>
                  </a:extLst>
                </a:hlinkClick>
              </a:rPr>
              <a:t>1</a:t>
            </a:r>
            <a:r>
              <a:rPr kumimoji="0" lang="el-GR" sz="2000" b="0" i="0" strike="noStrike" kern="0" cap="none" spc="0" normalizeH="0" baseline="0" noProof="0" dirty="0">
                <a:ln>
                  <a:noFill/>
                </a:ln>
                <a:solidFill>
                  <a:schemeClr val="bg1"/>
                </a:solidFill>
                <a:effectLst/>
                <a:uLnTx/>
                <a:uFillTx/>
                <a:latin typeface="Arial"/>
                <a:sym typeface="Roboto Condensed Light"/>
                <a:hlinkClick r:id="rId6" action="ppaction://hlinksldjump">
                  <a:extLst>
                    <a:ext uri="{A12FA001-AC4F-418D-AE19-62706E023703}">
                      <ahyp:hlinkClr xmlns:ahyp="http://schemas.microsoft.com/office/drawing/2018/hyperlinkcolor" val="tx"/>
                    </a:ext>
                  </a:extLst>
                </a:hlinkClick>
              </a:rPr>
              <a:t>. Οθόνη Αναζήτησης</a:t>
            </a:r>
            <a:endParaRPr kumimoji="0" lang="el-GR" sz="2000" b="0" i="0" strike="noStrike" kern="0" cap="none" spc="0" normalizeH="0" baseline="0" noProof="0" dirty="0">
              <a:ln>
                <a:noFill/>
              </a:ln>
              <a:solidFill>
                <a:schemeClr val="bg1"/>
              </a:solidFill>
              <a:effectLst/>
              <a:uLnTx/>
              <a:uFillTx/>
              <a:latin typeface="Arial"/>
              <a:ea typeface="Roboto Condensed Light"/>
              <a:cs typeface="Roboto Condensed Light"/>
              <a:sym typeface="Roboto Condensed Light"/>
            </a:endParaRPr>
          </a:p>
          <a:p>
            <a:pPr marL="914400" marR="0" lvl="1" indent="-381000" algn="l" defTabSz="914400" rtl="0" eaLnBrk="1" fontAlgn="auto" latinLnBrk="0" hangingPunct="1">
              <a:lnSpc>
                <a:spcPct val="130000"/>
              </a:lnSpc>
              <a:spcBef>
                <a:spcPts val="300"/>
              </a:spcBef>
              <a:spcAft>
                <a:spcPts val="300"/>
              </a:spcAft>
              <a:buClr>
                <a:srgbClr val="C7D3E6"/>
              </a:buClr>
              <a:buSzPts val="2400"/>
              <a:buFont typeface="Roboto Condensed Light"/>
              <a:buChar char="▻"/>
              <a:tabLst/>
              <a:defRPr/>
            </a:pPr>
            <a:r>
              <a:rPr lang="en-US" sz="2000" kern="0" dirty="0">
                <a:solidFill>
                  <a:schemeClr val="bg1"/>
                </a:solidFill>
                <a:latin typeface="Arial"/>
                <a:hlinkClick r:id="rId7" action="ppaction://hlinksldjump">
                  <a:extLst>
                    <a:ext uri="{A12FA001-AC4F-418D-AE19-62706E023703}">
                      <ahyp:hlinkClr xmlns:ahyp="http://schemas.microsoft.com/office/drawing/2018/hyperlinkcolor" val="tx"/>
                    </a:ext>
                  </a:extLst>
                </a:hlinkClick>
              </a:rPr>
              <a:t>2</a:t>
            </a:r>
            <a:r>
              <a:rPr kumimoji="0" lang="el-GR" sz="2000" b="0" i="0" strike="noStrike" kern="0" cap="none" spc="0" normalizeH="0" baseline="0" noProof="0" dirty="0">
                <a:ln>
                  <a:noFill/>
                </a:ln>
                <a:solidFill>
                  <a:schemeClr val="bg1"/>
                </a:solidFill>
                <a:effectLst/>
                <a:uLnTx/>
                <a:uFillTx/>
                <a:latin typeface="Arial"/>
                <a:sym typeface="Roboto Condensed Light"/>
                <a:hlinkClick r:id="rId7" action="ppaction://hlinksldjump">
                  <a:extLst>
                    <a:ext uri="{A12FA001-AC4F-418D-AE19-62706E023703}">
                      <ahyp:hlinkClr xmlns:ahyp="http://schemas.microsoft.com/office/drawing/2018/hyperlinkcolor" val="tx"/>
                    </a:ext>
                  </a:extLst>
                </a:hlinkClick>
              </a:rPr>
              <a:t>. Ενέργειες &amp; Καταστάσεις Δελτίων</a:t>
            </a:r>
            <a:endParaRPr kumimoji="0" lang="el-GR" sz="2000" b="0" i="0" strike="noStrike" kern="0" cap="none" spc="0" normalizeH="0" baseline="0" noProof="0" dirty="0">
              <a:ln>
                <a:noFill/>
              </a:ln>
              <a:solidFill>
                <a:schemeClr val="bg1"/>
              </a:solidFill>
              <a:effectLst/>
              <a:uLnTx/>
              <a:uFillTx/>
              <a:latin typeface="Arial"/>
              <a:ea typeface="Roboto Condensed Light"/>
              <a:cs typeface="Roboto Condensed Light"/>
              <a:sym typeface="Roboto Condensed Light"/>
            </a:endParaRPr>
          </a:p>
          <a:p>
            <a:pPr marL="914400" marR="0" lvl="1" indent="-381000" algn="l" defTabSz="914400" rtl="0" eaLnBrk="1" fontAlgn="auto" latinLnBrk="0" hangingPunct="1">
              <a:lnSpc>
                <a:spcPct val="130000"/>
              </a:lnSpc>
              <a:spcBef>
                <a:spcPts val="300"/>
              </a:spcBef>
              <a:spcAft>
                <a:spcPts val="300"/>
              </a:spcAft>
              <a:buClr>
                <a:srgbClr val="C7D3E6"/>
              </a:buClr>
              <a:buSzPts val="2400"/>
              <a:buFont typeface="Roboto Condensed Light"/>
              <a:buChar char="▻"/>
              <a:tabLst/>
              <a:defRPr/>
            </a:pPr>
            <a:r>
              <a:rPr lang="en-US" sz="2000" kern="0" dirty="0">
                <a:solidFill>
                  <a:schemeClr val="bg1"/>
                </a:solidFill>
                <a:latin typeface="Arial"/>
                <a:hlinkClick r:id="rId8" action="ppaction://hlinksldjump">
                  <a:extLst>
                    <a:ext uri="{A12FA001-AC4F-418D-AE19-62706E023703}">
                      <ahyp:hlinkClr xmlns:ahyp="http://schemas.microsoft.com/office/drawing/2018/hyperlinkcolor" val="tx"/>
                    </a:ext>
                  </a:extLst>
                </a:hlinkClick>
              </a:rPr>
              <a:t>3</a:t>
            </a:r>
            <a:r>
              <a:rPr kumimoji="0" lang="el-GR" sz="2000" b="0" i="0" strike="noStrike" kern="0" cap="none" spc="0" normalizeH="0" baseline="0" noProof="0" dirty="0">
                <a:ln>
                  <a:noFill/>
                </a:ln>
                <a:solidFill>
                  <a:schemeClr val="bg1"/>
                </a:solidFill>
                <a:effectLst/>
                <a:uLnTx/>
                <a:uFillTx/>
                <a:latin typeface="Arial"/>
                <a:sym typeface="Roboto Condensed Light"/>
                <a:hlinkClick r:id="rId8" action="ppaction://hlinksldjump">
                  <a:extLst>
                    <a:ext uri="{A12FA001-AC4F-418D-AE19-62706E023703}">
                      <ahyp:hlinkClr xmlns:ahyp="http://schemas.microsoft.com/office/drawing/2018/hyperlinkcolor" val="tx"/>
                    </a:ext>
                  </a:extLst>
                </a:hlinkClick>
              </a:rPr>
              <a:t>. Επιπλέον Χαρακτηριστικά</a:t>
            </a:r>
            <a:endParaRPr lang="el-GR" sz="2000" kern="0" dirty="0">
              <a:solidFill>
                <a:schemeClr val="bg1"/>
              </a:solidFill>
              <a:latin typeface="Arial"/>
            </a:endParaRPr>
          </a:p>
          <a:p>
            <a:pPr fontAlgn="auto">
              <a:lnSpc>
                <a:spcPct val="130000"/>
              </a:lnSpc>
              <a:spcBef>
                <a:spcPts val="300"/>
              </a:spcBef>
              <a:spcAft>
                <a:spcPts val="300"/>
              </a:spcAft>
              <a:tabLst/>
              <a:defRPr/>
            </a:pPr>
            <a:r>
              <a:rPr lang="el-GR" b="1" kern="0" dirty="0">
                <a:solidFill>
                  <a:schemeClr val="bg1"/>
                </a:solidFill>
                <a:latin typeface="Arial"/>
                <a:hlinkClick r:id="rId9" action="ppaction://hlinksldjump">
                  <a:extLst>
                    <a:ext uri="{A12FA001-AC4F-418D-AE19-62706E023703}">
                      <ahyp:hlinkClr xmlns:ahyp="http://schemas.microsoft.com/office/drawing/2018/hyperlinkcolor" val="tx"/>
                    </a:ext>
                  </a:extLst>
                </a:hlinkClick>
              </a:rPr>
              <a:t>2.2 Τεχνικό Δελτίο Έργου (ΤΔΕ)</a:t>
            </a:r>
            <a:endParaRPr lang="el-GR" b="1" kern="0" dirty="0">
              <a:solidFill>
                <a:schemeClr val="bg1"/>
              </a:solidFill>
              <a:latin typeface="Arial"/>
            </a:endParaRPr>
          </a:p>
          <a:p>
            <a:pPr fontAlgn="auto">
              <a:lnSpc>
                <a:spcPct val="130000"/>
              </a:lnSpc>
              <a:spcBef>
                <a:spcPts val="300"/>
              </a:spcBef>
              <a:spcAft>
                <a:spcPts val="300"/>
              </a:spcAft>
              <a:tabLst/>
              <a:defRPr/>
            </a:pPr>
            <a:r>
              <a:rPr lang="el-GR" b="1" kern="0" dirty="0">
                <a:solidFill>
                  <a:schemeClr val="bg1"/>
                </a:solidFill>
                <a:latin typeface="Arial"/>
                <a:hlinkClick r:id="rId10" action="ppaction://hlinksldjump">
                  <a:extLst>
                    <a:ext uri="{A12FA001-AC4F-418D-AE19-62706E023703}">
                      <ahyp:hlinkClr xmlns:ahyp="http://schemas.microsoft.com/office/drawing/2018/hyperlinkcolor" val="tx"/>
                    </a:ext>
                  </a:extLst>
                </a:hlinkClick>
              </a:rPr>
              <a:t>3.7 Δελτίο Ωρίμανση Έργου (ΔΩΕ)</a:t>
            </a:r>
            <a:endParaRPr lang="en-US" b="1" kern="0" dirty="0">
              <a:solidFill>
                <a:schemeClr val="bg1"/>
              </a:solidFill>
              <a:latin typeface="Arial"/>
            </a:endParaRPr>
          </a:p>
          <a:p>
            <a:pPr fontAlgn="auto">
              <a:lnSpc>
                <a:spcPct val="130000"/>
              </a:lnSpc>
              <a:spcBef>
                <a:spcPts val="300"/>
              </a:spcBef>
              <a:spcAft>
                <a:spcPts val="300"/>
              </a:spcAft>
              <a:tabLst/>
              <a:defRPr/>
            </a:pPr>
            <a:r>
              <a:rPr lang="el-GR" b="1" kern="0" dirty="0">
                <a:solidFill>
                  <a:schemeClr val="bg1"/>
                </a:solidFill>
                <a:latin typeface="Arial"/>
                <a:hlinkClick r:id="rId11" action="ppaction://hlinksldjump">
                  <a:extLst>
                    <a:ext uri="{A12FA001-AC4F-418D-AE19-62706E023703}">
                      <ahyp:hlinkClr xmlns:ahyp="http://schemas.microsoft.com/office/drawing/2018/hyperlinkcolor" val="tx"/>
                    </a:ext>
                  </a:extLst>
                </a:hlinkClick>
              </a:rPr>
              <a:t>3.1 Έλεγχος Νομιμότητας (Προεγκρίσεις)</a:t>
            </a:r>
            <a:endParaRPr lang="el-GR" b="1" kern="0" dirty="0">
              <a:solidFill>
                <a:schemeClr val="bg1"/>
              </a:solidFill>
              <a:latin typeface="Arial"/>
            </a:endParaRPr>
          </a:p>
          <a:p>
            <a:pPr fontAlgn="auto">
              <a:lnSpc>
                <a:spcPct val="130000"/>
              </a:lnSpc>
              <a:spcBef>
                <a:spcPts val="300"/>
              </a:spcBef>
              <a:spcAft>
                <a:spcPts val="300"/>
              </a:spcAft>
              <a:tabLst/>
              <a:defRPr/>
            </a:pPr>
            <a:r>
              <a:rPr lang="el-GR" b="1" kern="0" dirty="0">
                <a:solidFill>
                  <a:schemeClr val="bg1"/>
                </a:solidFill>
                <a:latin typeface="Arial"/>
                <a:hlinkClick r:id="rId12" action="ppaction://hlinksldjump">
                  <a:extLst>
                    <a:ext uri="{A12FA001-AC4F-418D-AE19-62706E023703}">
                      <ahyp:hlinkClr xmlns:ahyp="http://schemas.microsoft.com/office/drawing/2018/hyperlinkcolor" val="tx"/>
                    </a:ext>
                  </a:extLst>
                </a:hlinkClick>
              </a:rPr>
              <a:t>3.2 Τεχνικό Δελτίο Σύμβασης (ΤΔΣ)</a:t>
            </a:r>
            <a:endParaRPr lang="el-GR" b="1" kern="0" dirty="0">
              <a:solidFill>
                <a:schemeClr val="bg1"/>
              </a:solidFill>
              <a:latin typeface="Arial"/>
            </a:endParaRPr>
          </a:p>
          <a:p>
            <a:pPr fontAlgn="auto">
              <a:lnSpc>
                <a:spcPct val="130000"/>
              </a:lnSpc>
              <a:spcBef>
                <a:spcPts val="300"/>
              </a:spcBef>
              <a:spcAft>
                <a:spcPts val="300"/>
              </a:spcAft>
              <a:tabLst/>
              <a:defRPr/>
            </a:pPr>
            <a:r>
              <a:rPr lang="el-GR" b="1" kern="0" dirty="0">
                <a:solidFill>
                  <a:schemeClr val="bg1"/>
                </a:solidFill>
                <a:latin typeface="Arial"/>
                <a:hlinkClick r:id="rId13" action="ppaction://hlinksldjump">
                  <a:extLst>
                    <a:ext uri="{A12FA001-AC4F-418D-AE19-62706E023703}">
                      <ahyp:hlinkClr xmlns:ahyp="http://schemas.microsoft.com/office/drawing/2018/hyperlinkcolor" val="tx"/>
                    </a:ext>
                  </a:extLst>
                </a:hlinkClick>
              </a:rPr>
              <a:t>3.4 Δελτίο Παρακολούθησης</a:t>
            </a:r>
            <a:endParaRPr lang="el-GR" b="1" kern="0" dirty="0">
              <a:solidFill>
                <a:schemeClr val="bg1"/>
              </a:solidFill>
              <a:latin typeface="Arial"/>
            </a:endParaRPr>
          </a:p>
          <a:p>
            <a:pPr fontAlgn="auto">
              <a:lnSpc>
                <a:spcPct val="130000"/>
              </a:lnSpc>
              <a:spcBef>
                <a:spcPts val="300"/>
              </a:spcBef>
              <a:spcAft>
                <a:spcPts val="300"/>
              </a:spcAft>
              <a:tabLst/>
              <a:defRPr/>
            </a:pPr>
            <a:r>
              <a:rPr lang="el-GR" b="1" kern="0" dirty="0">
                <a:solidFill>
                  <a:schemeClr val="bg1"/>
                </a:solidFill>
                <a:latin typeface="Arial"/>
                <a:hlinkClick r:id="rId14" action="ppaction://hlinksldjump">
                  <a:extLst>
                    <a:ext uri="{A12FA001-AC4F-418D-AE19-62706E023703}">
                      <ahyp:hlinkClr xmlns:ahyp="http://schemas.microsoft.com/office/drawing/2018/hyperlinkcolor" val="tx"/>
                    </a:ext>
                  </a:extLst>
                </a:hlinkClick>
              </a:rPr>
              <a:t>3.6 Δελτίο Επίτευξης</a:t>
            </a:r>
            <a:endParaRPr lang="el-GR" b="1" kern="0" dirty="0">
              <a:solidFill>
                <a:schemeClr val="bg1"/>
              </a:solidFill>
              <a:latin typeface="Arial"/>
            </a:endParaRPr>
          </a:p>
          <a:p>
            <a:pPr marL="914400" marR="0" lvl="1" indent="-381000" algn="l" defTabSz="914400" rtl="0" eaLnBrk="1" fontAlgn="auto" latinLnBrk="0" hangingPunct="1">
              <a:lnSpc>
                <a:spcPct val="130000"/>
              </a:lnSpc>
              <a:spcBef>
                <a:spcPts val="300"/>
              </a:spcBef>
              <a:spcAft>
                <a:spcPts val="300"/>
              </a:spcAft>
              <a:buClr>
                <a:srgbClr val="C7D3E6"/>
              </a:buClr>
              <a:buSzPts val="2400"/>
              <a:buFont typeface="Roboto Condensed Light"/>
              <a:buChar char="▻"/>
              <a:tabLst/>
              <a:defRPr/>
            </a:pPr>
            <a:r>
              <a:rPr kumimoji="0" lang="el-GR" sz="2000" b="0" i="0" strike="noStrike" kern="0" cap="none" spc="0" normalizeH="0" baseline="0" noProof="0" dirty="0">
                <a:ln>
                  <a:noFill/>
                </a:ln>
                <a:solidFill>
                  <a:schemeClr val="bg1"/>
                </a:solidFill>
                <a:effectLst/>
                <a:uLnTx/>
                <a:uFillTx/>
                <a:latin typeface="Arial"/>
                <a:sym typeface="Roboto Condensed Light"/>
              </a:rPr>
              <a:t>Για ΑΙΤΗΜΑ ΠΛΗΡΩΜΗΣ</a:t>
            </a:r>
            <a:endParaRPr kumimoji="0" lang="el-GR" sz="2000" b="0" i="0" strike="noStrike" kern="0" cap="none" spc="0" normalizeH="0" baseline="0" noProof="0" dirty="0">
              <a:ln>
                <a:noFill/>
              </a:ln>
              <a:solidFill>
                <a:schemeClr val="bg1"/>
              </a:solidFill>
              <a:effectLst/>
              <a:uLnTx/>
              <a:uFillTx/>
              <a:latin typeface="Arial"/>
              <a:ea typeface="Roboto Condensed Light"/>
              <a:cs typeface="Roboto Condensed Light"/>
              <a:sym typeface="Roboto Condensed Light"/>
            </a:endParaRPr>
          </a:p>
          <a:p>
            <a:pPr marL="914400" marR="0" lvl="1" indent="-381000" algn="l" defTabSz="914400" rtl="0" eaLnBrk="1" fontAlgn="auto" latinLnBrk="0" hangingPunct="1">
              <a:lnSpc>
                <a:spcPct val="130000"/>
              </a:lnSpc>
              <a:spcBef>
                <a:spcPts val="300"/>
              </a:spcBef>
              <a:spcAft>
                <a:spcPts val="300"/>
              </a:spcAft>
              <a:buClr>
                <a:srgbClr val="C7D3E6"/>
              </a:buClr>
              <a:buSzPts val="2400"/>
              <a:buFont typeface="Roboto Condensed Light"/>
              <a:buChar char="▻"/>
              <a:tabLst/>
              <a:defRPr/>
            </a:pPr>
            <a:r>
              <a:rPr kumimoji="0" lang="el-GR" sz="2000" b="0" i="0" strike="noStrike" kern="0" cap="none" spc="0" normalizeH="0" baseline="0" noProof="0" dirty="0">
                <a:ln>
                  <a:noFill/>
                </a:ln>
                <a:solidFill>
                  <a:schemeClr val="bg1"/>
                </a:solidFill>
                <a:effectLst/>
                <a:uLnTx/>
                <a:uFillTx/>
                <a:latin typeface="Arial"/>
                <a:sym typeface="Roboto Condensed Light"/>
              </a:rPr>
              <a:t>Για ΕΞΑΜΗΝΙΑΙΑ ΕΚΘΕΣΗ ΠΡΟΟΔΟΥ (</a:t>
            </a:r>
            <a:r>
              <a:rPr kumimoji="0" lang="en-US" sz="2000" b="0" i="0" strike="noStrike" kern="0" cap="none" spc="0" normalizeH="0" baseline="0" noProof="0" dirty="0">
                <a:ln>
                  <a:noFill/>
                </a:ln>
                <a:solidFill>
                  <a:schemeClr val="bg1"/>
                </a:solidFill>
                <a:effectLst/>
                <a:uLnTx/>
                <a:uFillTx/>
                <a:latin typeface="Arial"/>
                <a:sym typeface="Roboto Condensed Light"/>
              </a:rPr>
              <a:t>BI-ANNUAL)</a:t>
            </a:r>
            <a:endParaRPr kumimoji="0" lang="el-GR" sz="2000" b="0" i="0" strike="noStrike" kern="0" cap="none" spc="0" normalizeH="0" baseline="0" noProof="0" dirty="0">
              <a:ln>
                <a:noFill/>
              </a:ln>
              <a:solidFill>
                <a:schemeClr val="bg1"/>
              </a:solidFill>
              <a:effectLst/>
              <a:uLnTx/>
              <a:uFillTx/>
              <a:latin typeface="Arial"/>
              <a:ea typeface="Roboto Condensed Light"/>
              <a:cs typeface="Roboto Condensed Light"/>
              <a:sym typeface="Roboto Condensed Light"/>
            </a:endParaRPr>
          </a:p>
          <a:p>
            <a:pPr marL="914400" marR="0" lvl="1" indent="-381000" algn="l" defTabSz="914400" rtl="0" eaLnBrk="1" fontAlgn="auto" latinLnBrk="0" hangingPunct="1">
              <a:lnSpc>
                <a:spcPct val="130000"/>
              </a:lnSpc>
              <a:spcBef>
                <a:spcPts val="300"/>
              </a:spcBef>
              <a:spcAft>
                <a:spcPts val="300"/>
              </a:spcAft>
              <a:buClr>
                <a:srgbClr val="C7D3E6"/>
              </a:buClr>
              <a:buSzPts val="2400"/>
              <a:buFont typeface="Roboto Condensed Light"/>
              <a:buChar char="▻"/>
              <a:tabLst/>
              <a:defRPr/>
            </a:pPr>
            <a:r>
              <a:rPr lang="el-GR" sz="2000" kern="0" dirty="0">
                <a:solidFill>
                  <a:schemeClr val="bg1"/>
                </a:solidFill>
                <a:latin typeface="Arial"/>
              </a:rPr>
              <a:t>Για ΑΝΑΦΟΡΑ ΚΟΙΝΩΝ ΔΕΙΚΤΩΝ</a:t>
            </a:r>
          </a:p>
        </p:txBody>
      </p:sp>
    </p:spTree>
    <p:extLst>
      <p:ext uri="{BB962C8B-B14F-4D97-AF65-F5344CB8AC3E}">
        <p14:creationId xmlns:p14="http://schemas.microsoft.com/office/powerpoint/2010/main" val="2308957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1971314" cy="3386633"/>
          </a:xfrm>
          <a:prstGeom prst="rect">
            <a:avLst/>
          </a:prstGeom>
          <a:noFill/>
        </p:spPr>
        <p:txBody>
          <a:bodyPr wrap="square" rtlCol="0">
            <a:spAutoFit/>
          </a:bodyPr>
          <a:lstStyle/>
          <a:p>
            <a:pPr>
              <a:lnSpc>
                <a:spcPct val="130000"/>
              </a:lnSpc>
            </a:pPr>
            <a:r>
              <a:rPr lang="el-GR" sz="4000" b="1" dirty="0">
                <a:solidFill>
                  <a:schemeClr val="bg1"/>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Διαχείριση Δελτίων - Γενική Λειτουργικότητα</a:t>
            </a:r>
            <a:endParaRPr lang="en-US" sz="4000" b="1" dirty="0">
              <a:solidFill>
                <a:schemeClr val="bg1"/>
              </a:solidFill>
              <a:latin typeface="Arial" panose="020B0604020202020204" pitchFamily="34" charset="0"/>
              <a:cs typeface="Arial" panose="020B0604020202020204" pitchFamily="34" charset="0"/>
            </a:endParaRPr>
          </a:p>
          <a:p>
            <a:pPr marL="971550" lvl="1" indent="-514350">
              <a:lnSpc>
                <a:spcPct val="130000"/>
              </a:lnSpc>
              <a:buAutoNum type="arabicPeriod"/>
            </a:pPr>
            <a:r>
              <a:rPr lang="el-GR" sz="3200" b="1" dirty="0">
                <a:solidFill>
                  <a:schemeClr val="bg1">
                    <a:lumMod val="75000"/>
                  </a:schemeClr>
                </a:solidFill>
                <a:latin typeface="Arial" panose="020B0604020202020204" pitchFamily="34" charset="0"/>
                <a:cs typeface="Arial" panose="020B0604020202020204" pitchFamily="34" charset="0"/>
              </a:rPr>
              <a:t>Οθόνη Αναζήτησης</a:t>
            </a:r>
            <a:endParaRPr lang="en-US" sz="3200" b="1" dirty="0">
              <a:solidFill>
                <a:schemeClr val="bg1">
                  <a:lumMod val="75000"/>
                </a:schemeClr>
              </a:solidFill>
              <a:latin typeface="Arial" panose="020B0604020202020204" pitchFamily="34" charset="0"/>
              <a:cs typeface="Arial" panose="020B0604020202020204" pitchFamily="34" charset="0"/>
            </a:endParaRPr>
          </a:p>
          <a:p>
            <a:pPr marL="971550" lvl="1" indent="-514350">
              <a:lnSpc>
                <a:spcPct val="130000"/>
              </a:lnSpc>
              <a:buAutoNum type="arabicPeriod"/>
            </a:pPr>
            <a:r>
              <a:rPr lang="el-GR" sz="3200" b="1" dirty="0">
                <a:solidFill>
                  <a:schemeClr val="bg1">
                    <a:lumMod val="75000"/>
                  </a:schemeClr>
                </a:solidFill>
                <a:latin typeface="Arial" panose="020B0604020202020204" pitchFamily="34" charset="0"/>
                <a:cs typeface="Arial" panose="020B0604020202020204" pitchFamily="34" charset="0"/>
              </a:rPr>
              <a:t>Ενέργειες &amp; Καταστάσεις Δελτίων</a:t>
            </a:r>
          </a:p>
          <a:p>
            <a:pPr marL="971550" lvl="1" indent="-514350">
              <a:lnSpc>
                <a:spcPct val="130000"/>
              </a:lnSpc>
              <a:buAutoNum type="arabicPeriod"/>
            </a:pPr>
            <a:r>
              <a:rPr lang="el-GR" sz="3200" b="1" dirty="0">
                <a:solidFill>
                  <a:schemeClr val="bg1"/>
                </a:solidFill>
                <a:latin typeface="Arial" panose="020B0604020202020204" pitchFamily="34" charset="0"/>
                <a:cs typeface="Arial" panose="020B0604020202020204" pitchFamily="34" charset="0"/>
              </a:rPr>
              <a:t>Επιπλέον Χαρακτηριστικά</a:t>
            </a:r>
          </a:p>
          <a:p>
            <a:pPr lvl="1">
              <a:lnSpc>
                <a:spcPct val="130000"/>
              </a:lnSpc>
            </a:pPr>
            <a:endParaRPr lang="el-G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814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3133636"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Συνημμένα Αρχεία Δελτίων (1/2)</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56" name="Εικόνα 55">
            <a:extLst>
              <a:ext uri="{FF2B5EF4-FFF2-40B4-BE49-F238E27FC236}">
                <a16:creationId xmlns:a16="http://schemas.microsoft.com/office/drawing/2014/main" id="{E24D4C23-3942-7820-9544-6B4F30DC117F}"/>
              </a:ext>
            </a:extLst>
          </p:cNvPr>
          <p:cNvPicPr>
            <a:picLocks noChangeAspect="1"/>
          </p:cNvPicPr>
          <p:nvPr/>
        </p:nvPicPr>
        <p:blipFill>
          <a:blip r:embed="rId3"/>
          <a:stretch>
            <a:fillRect/>
          </a:stretch>
        </p:blipFill>
        <p:spPr>
          <a:xfrm>
            <a:off x="3979459" y="2442491"/>
            <a:ext cx="14006066" cy="6424368"/>
          </a:xfrm>
          <a:prstGeom prst="rect">
            <a:avLst/>
          </a:prstGeom>
          <a:effectLst>
            <a:glow rad="139700">
              <a:schemeClr val="bg1">
                <a:alpha val="40000"/>
              </a:schemeClr>
            </a:glow>
            <a:softEdge rad="12700"/>
          </a:effectLst>
        </p:spPr>
      </p:pic>
      <p:grpSp>
        <p:nvGrpSpPr>
          <p:cNvPr id="97" name="Ομάδα 96">
            <a:extLst>
              <a:ext uri="{FF2B5EF4-FFF2-40B4-BE49-F238E27FC236}">
                <a16:creationId xmlns:a16="http://schemas.microsoft.com/office/drawing/2014/main" id="{93CD19F2-D556-13C0-077C-563FD9F685C6}"/>
              </a:ext>
            </a:extLst>
          </p:cNvPr>
          <p:cNvGrpSpPr/>
          <p:nvPr/>
        </p:nvGrpSpPr>
        <p:grpSpPr>
          <a:xfrm>
            <a:off x="4832016" y="9282430"/>
            <a:ext cx="10934243" cy="1262947"/>
            <a:chOff x="4832016" y="9282430"/>
            <a:chExt cx="10934243" cy="1262947"/>
          </a:xfrm>
        </p:grpSpPr>
        <p:sp>
          <p:nvSpPr>
            <p:cNvPr id="93" name="Ορθογώνιο: Στρογγύλεμα γωνιών 92">
              <a:extLst>
                <a:ext uri="{FF2B5EF4-FFF2-40B4-BE49-F238E27FC236}">
                  <a16:creationId xmlns:a16="http://schemas.microsoft.com/office/drawing/2014/main" id="{6F8467BE-C32E-AE71-30E5-BAE43AFADDCE}"/>
                </a:ext>
              </a:extLst>
            </p:cNvPr>
            <p:cNvSpPr/>
            <p:nvPr/>
          </p:nvSpPr>
          <p:spPr>
            <a:xfrm>
              <a:off x="4832016" y="9282430"/>
              <a:ext cx="10934243" cy="1262947"/>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4" name="Εικόνα 93">
              <a:extLst>
                <a:ext uri="{FF2B5EF4-FFF2-40B4-BE49-F238E27FC236}">
                  <a16:creationId xmlns:a16="http://schemas.microsoft.com/office/drawing/2014/main" id="{902C4E07-789E-2C95-A481-C11154A384F5}"/>
                </a:ext>
              </a:extLst>
            </p:cNvPr>
            <p:cNvPicPr>
              <a:picLocks noChangeAspect="1"/>
            </p:cNvPicPr>
            <p:nvPr/>
          </p:nvPicPr>
          <p:blipFill>
            <a:blip r:embed="rId4"/>
            <a:stretch>
              <a:fillRect/>
            </a:stretch>
          </p:blipFill>
          <p:spPr>
            <a:xfrm>
              <a:off x="5304584" y="9489572"/>
              <a:ext cx="835275" cy="746208"/>
            </a:xfrm>
            <a:prstGeom prst="rect">
              <a:avLst/>
            </a:prstGeom>
          </p:spPr>
        </p:pic>
        <p:sp>
          <p:nvSpPr>
            <p:cNvPr id="95" name="16 - Ορθογώνιο">
              <a:extLst>
                <a:ext uri="{FF2B5EF4-FFF2-40B4-BE49-F238E27FC236}">
                  <a16:creationId xmlns:a16="http://schemas.microsoft.com/office/drawing/2014/main" id="{EFA747C5-7709-1857-5431-334E316E7196}"/>
                </a:ext>
              </a:extLst>
            </p:cNvPr>
            <p:cNvSpPr/>
            <p:nvPr/>
          </p:nvSpPr>
          <p:spPr>
            <a:xfrm>
              <a:off x="6472725" y="9610741"/>
              <a:ext cx="8799359" cy="730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Bef>
                  <a:spcPts val="600"/>
                </a:spcBef>
                <a:spcAft>
                  <a:spcPts val="600"/>
                </a:spcAft>
              </a:pPr>
              <a:r>
                <a:rPr lang="el-GR" sz="2400" b="1" i="1" dirty="0">
                  <a:solidFill>
                    <a:srgbClr val="0070C0"/>
                  </a:solidFill>
                  <a:latin typeface="Arial" panose="020B0604020202020204" pitchFamily="34" charset="0"/>
                  <a:cs typeface="Arial" panose="020B0604020202020204" pitchFamily="34" charset="0"/>
                </a:rPr>
                <a:t>Δεν είναι δυνατή η μαζική προσθήκη συνημμένων</a:t>
              </a:r>
            </a:p>
          </p:txBody>
        </p:sp>
      </p:grpSp>
      <p:pic>
        <p:nvPicPr>
          <p:cNvPr id="98" name="Εικόνα 97">
            <a:hlinkClick r:id="rId5" action="ppaction://hlinksldjump"/>
            <a:extLst>
              <a:ext uri="{FF2B5EF4-FFF2-40B4-BE49-F238E27FC236}">
                <a16:creationId xmlns:a16="http://schemas.microsoft.com/office/drawing/2014/main" id="{51551DF2-886F-840F-F5D5-F79AACD233F4}"/>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6708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2000" fill="hold"/>
                                        <p:tgtEl>
                                          <p:spTgt spid="97"/>
                                        </p:tgtEl>
                                        <p:attrNameLst>
                                          <p:attrName>ppt_w</p:attrName>
                                        </p:attrNameLst>
                                      </p:cBhvr>
                                      <p:tavLst>
                                        <p:tav tm="0">
                                          <p:val>
                                            <p:fltVal val="0"/>
                                          </p:val>
                                        </p:tav>
                                        <p:tav tm="100000">
                                          <p:val>
                                            <p:strVal val="#ppt_w"/>
                                          </p:val>
                                        </p:tav>
                                      </p:tavLst>
                                    </p:anim>
                                    <p:anim calcmode="lin" valueType="num">
                                      <p:cBhvr>
                                        <p:cTn id="13" dur="2000" fill="hold"/>
                                        <p:tgtEl>
                                          <p:spTgt spid="97"/>
                                        </p:tgtEl>
                                        <p:attrNameLst>
                                          <p:attrName>ppt_h</p:attrName>
                                        </p:attrNameLst>
                                      </p:cBhvr>
                                      <p:tavLst>
                                        <p:tav tm="0">
                                          <p:val>
                                            <p:fltVal val="0"/>
                                          </p:val>
                                        </p:tav>
                                        <p:tav tm="100000">
                                          <p:val>
                                            <p:strVal val="#ppt_h"/>
                                          </p:val>
                                        </p:tav>
                                      </p:tavLst>
                                    </p:anim>
                                    <p:animEffect transition="in" filter="fade">
                                      <p:cBhvr>
                                        <p:cTn id="1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3133636"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Συνημμένα Αρχεία Δελτίων (2/2)</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aphicFrame>
        <p:nvGraphicFramePr>
          <p:cNvPr id="7" name="Διάγραμμα 6">
            <a:extLst>
              <a:ext uri="{FF2B5EF4-FFF2-40B4-BE49-F238E27FC236}">
                <a16:creationId xmlns:a16="http://schemas.microsoft.com/office/drawing/2014/main" id="{13BF74F1-B23C-A525-C474-C112D69D66BD}"/>
              </a:ext>
            </a:extLst>
          </p:cNvPr>
          <p:cNvGraphicFramePr/>
          <p:nvPr>
            <p:extLst>
              <p:ext uri="{D42A27DB-BD31-4B8C-83A1-F6EECF244321}">
                <p14:modId xmlns:p14="http://schemas.microsoft.com/office/powerpoint/2010/main" val="3835854844"/>
              </p:ext>
            </p:extLst>
          </p:nvPr>
        </p:nvGraphicFramePr>
        <p:xfrm>
          <a:off x="3866323" y="2301422"/>
          <a:ext cx="15592751" cy="8588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Εικόνα 7">
            <a:hlinkClick r:id="rId8" action="ppaction://hlinksldjump"/>
            <a:extLst>
              <a:ext uri="{FF2B5EF4-FFF2-40B4-BE49-F238E27FC236}">
                <a16:creationId xmlns:a16="http://schemas.microsoft.com/office/drawing/2014/main" id="{21DDDE42-136A-2AB2-4A35-377BEF2393EA}"/>
              </a:ext>
            </a:extLst>
          </p:cNvPr>
          <p:cNvPicPr>
            <a:picLocks noChangeAspect="1"/>
          </p:cNvPicPr>
          <p:nvPr/>
        </p:nvPicPr>
        <p:blipFill>
          <a:blip r:embed="rId9"/>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9764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3133636" cy="1200329"/>
            <a:chOff x="2539501" y="421215"/>
            <a:chExt cx="11217444" cy="1200329"/>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1200329"/>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Ενέργεια Επικοινωνίας</a:t>
              </a:r>
            </a:p>
            <a:p>
              <a:r>
                <a:rPr lang="el-GR" sz="3200" b="1" dirty="0">
                  <a:solidFill>
                    <a:srgbClr val="FFC000"/>
                  </a:solidFill>
                  <a:latin typeface="Arial" panose="020B0604020202020204" pitchFamily="34" charset="0"/>
                  <a:cs typeface="Arial" panose="020B0604020202020204" pitchFamily="34" charset="0"/>
                </a:rPr>
                <a:t>Ενέργεια &amp; Δελτίο Επικοινωνίας (1/2)</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9" name="Ομάδα 18">
            <a:extLst>
              <a:ext uri="{FF2B5EF4-FFF2-40B4-BE49-F238E27FC236}">
                <a16:creationId xmlns:a16="http://schemas.microsoft.com/office/drawing/2014/main" id="{0E48D0FB-34B3-AA23-0E80-49551E4FF76A}"/>
              </a:ext>
            </a:extLst>
          </p:cNvPr>
          <p:cNvGrpSpPr/>
          <p:nvPr/>
        </p:nvGrpSpPr>
        <p:grpSpPr>
          <a:xfrm>
            <a:off x="3751836" y="2286317"/>
            <a:ext cx="3094383" cy="3592452"/>
            <a:chOff x="3751836" y="2286317"/>
            <a:chExt cx="3094383" cy="3592452"/>
          </a:xfrm>
        </p:grpSpPr>
        <p:pic>
          <p:nvPicPr>
            <p:cNvPr id="10" name="Εικόνα 9">
              <a:extLst>
                <a:ext uri="{FF2B5EF4-FFF2-40B4-BE49-F238E27FC236}">
                  <a16:creationId xmlns:a16="http://schemas.microsoft.com/office/drawing/2014/main" id="{D1F7F595-9D2B-02B5-7FAF-56072A406BA1}"/>
                </a:ext>
              </a:extLst>
            </p:cNvPr>
            <p:cNvPicPr>
              <a:picLocks noChangeAspect="1"/>
            </p:cNvPicPr>
            <p:nvPr/>
          </p:nvPicPr>
          <p:blipFill>
            <a:blip r:embed="rId3"/>
            <a:stretch>
              <a:fillRect/>
            </a:stretch>
          </p:blipFill>
          <p:spPr>
            <a:xfrm>
              <a:off x="3751836" y="2286317"/>
              <a:ext cx="3094383" cy="3592452"/>
            </a:xfrm>
            <a:prstGeom prst="rect">
              <a:avLst/>
            </a:prstGeom>
            <a:effectLst>
              <a:softEdge rad="127000"/>
            </a:effectLst>
          </p:spPr>
        </p:pic>
        <p:sp>
          <p:nvSpPr>
            <p:cNvPr id="11" name="Ορθογώνιο: Στρογγύλεμα γωνιών 10">
              <a:extLst>
                <a:ext uri="{FF2B5EF4-FFF2-40B4-BE49-F238E27FC236}">
                  <a16:creationId xmlns:a16="http://schemas.microsoft.com/office/drawing/2014/main" id="{BA011BEE-70E7-7235-668C-C1CB2B813E2C}"/>
                </a:ext>
              </a:extLst>
            </p:cNvPr>
            <p:cNvSpPr/>
            <p:nvPr/>
          </p:nvSpPr>
          <p:spPr>
            <a:xfrm>
              <a:off x="4724172" y="4973142"/>
              <a:ext cx="1403266" cy="3784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0" name="Ομάδα 19">
            <a:extLst>
              <a:ext uri="{FF2B5EF4-FFF2-40B4-BE49-F238E27FC236}">
                <a16:creationId xmlns:a16="http://schemas.microsoft.com/office/drawing/2014/main" id="{EE746C39-34A4-A0D2-33E2-C47C03D8EE54}"/>
              </a:ext>
            </a:extLst>
          </p:cNvPr>
          <p:cNvGrpSpPr/>
          <p:nvPr/>
        </p:nvGrpSpPr>
        <p:grpSpPr>
          <a:xfrm>
            <a:off x="6410420" y="3264926"/>
            <a:ext cx="11958981" cy="6818216"/>
            <a:chOff x="6410420" y="3264926"/>
            <a:chExt cx="11958981" cy="6818216"/>
          </a:xfrm>
        </p:grpSpPr>
        <p:pic>
          <p:nvPicPr>
            <p:cNvPr id="9" name="Εικόνα 8">
              <a:extLst>
                <a:ext uri="{FF2B5EF4-FFF2-40B4-BE49-F238E27FC236}">
                  <a16:creationId xmlns:a16="http://schemas.microsoft.com/office/drawing/2014/main" id="{72687BBD-22C4-A04A-D2C7-31B0B7507067}"/>
                </a:ext>
              </a:extLst>
            </p:cNvPr>
            <p:cNvPicPr>
              <a:picLocks noChangeAspect="1"/>
            </p:cNvPicPr>
            <p:nvPr/>
          </p:nvPicPr>
          <p:blipFill>
            <a:blip r:embed="rId4"/>
            <a:stretch>
              <a:fillRect/>
            </a:stretch>
          </p:blipFill>
          <p:spPr>
            <a:xfrm>
              <a:off x="8146365" y="3264926"/>
              <a:ext cx="10223036" cy="6818216"/>
            </a:xfrm>
            <a:prstGeom prst="rect">
              <a:avLst/>
            </a:prstGeom>
            <a:effectLst>
              <a:glow rad="139700">
                <a:schemeClr val="bg1">
                  <a:alpha val="40000"/>
                </a:schemeClr>
              </a:glow>
              <a:softEdge rad="12700"/>
            </a:effectLst>
          </p:spPr>
        </p:pic>
        <p:sp>
          <p:nvSpPr>
            <p:cNvPr id="18" name="Βέλος: Κάτω 17">
              <a:extLst>
                <a:ext uri="{FF2B5EF4-FFF2-40B4-BE49-F238E27FC236}">
                  <a16:creationId xmlns:a16="http://schemas.microsoft.com/office/drawing/2014/main" id="{123054EF-1A53-FDD4-9375-EDD4D5D67764}"/>
                </a:ext>
              </a:extLst>
            </p:cNvPr>
            <p:cNvSpPr/>
            <p:nvPr/>
          </p:nvSpPr>
          <p:spPr>
            <a:xfrm rot="16200000">
              <a:off x="6575260" y="4460710"/>
              <a:ext cx="1073586" cy="140326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Ορθογώνιο 20">
            <a:extLst>
              <a:ext uri="{FF2B5EF4-FFF2-40B4-BE49-F238E27FC236}">
                <a16:creationId xmlns:a16="http://schemas.microsoft.com/office/drawing/2014/main" id="{2891C44E-74E6-4E99-2C6F-4CA5875491ED}"/>
              </a:ext>
            </a:extLst>
          </p:cNvPr>
          <p:cNvSpPr/>
          <p:nvPr/>
        </p:nvSpPr>
        <p:spPr>
          <a:xfrm>
            <a:off x="1713480" y="6501539"/>
            <a:ext cx="6432885" cy="39326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ts val="1200"/>
              </a:spcBef>
            </a:pPr>
            <a:r>
              <a:rPr lang="el-GR" sz="2000" b="1" dirty="0">
                <a:solidFill>
                  <a:srgbClr val="FFC000"/>
                </a:solidFill>
                <a:latin typeface="Arial" panose="020B0604020202020204" pitchFamily="34" charset="0"/>
                <a:cs typeface="Arial" panose="020B0604020202020204" pitchFamily="34" charset="0"/>
              </a:rPr>
              <a:t>ΣΗΜΑΝΤΙΚΗ ΔΙΕΥΚΡΙΝΙΣΗ:</a:t>
            </a:r>
            <a:r>
              <a:rPr lang="el-GR" sz="2000" b="1" dirty="0">
                <a:solidFill>
                  <a:schemeClr val="bg1"/>
                </a:solidFill>
                <a:latin typeface="Arial" panose="020B0604020202020204" pitchFamily="34" charset="0"/>
                <a:cs typeface="Arial" panose="020B0604020202020204" pitchFamily="34" charset="0"/>
              </a:rPr>
              <a:t> </a:t>
            </a:r>
            <a:r>
              <a:rPr lang="el-GR" sz="2000" dirty="0">
                <a:solidFill>
                  <a:schemeClr val="bg1"/>
                </a:solidFill>
                <a:latin typeface="Arial" panose="020B0604020202020204" pitchFamily="34" charset="0"/>
                <a:cs typeface="Arial" panose="020B0604020202020204" pitchFamily="34" charset="0"/>
              </a:rPr>
              <a:t>Η φόρμα Επικοινωνίας χρησιμοποιείται στις περιπτώσεις που προβλέπει το ΣΔΕ ενημέρωση και επικοινωνία </a:t>
            </a:r>
            <a:r>
              <a:rPr lang="el-GR" sz="2000" b="1" dirty="0">
                <a:solidFill>
                  <a:schemeClr val="bg1"/>
                </a:solidFill>
                <a:latin typeface="Arial" panose="020B0604020202020204" pitchFamily="34" charset="0"/>
                <a:cs typeface="Arial" panose="020B0604020202020204" pitchFamily="34" charset="0"/>
              </a:rPr>
              <a:t>'μέσω του ΟΠΣ’</a:t>
            </a:r>
            <a:endParaRPr lang="el-GR" sz="2000" dirty="0">
              <a:solidFill>
                <a:schemeClr val="bg1"/>
              </a:solidFill>
              <a:latin typeface="Arial" panose="020B0604020202020204" pitchFamily="34" charset="0"/>
              <a:cs typeface="Arial" panose="020B0604020202020204" pitchFamily="34" charset="0"/>
            </a:endParaRPr>
          </a:p>
          <a:p>
            <a:pPr>
              <a:lnSpc>
                <a:spcPct val="130000"/>
              </a:lnSpc>
              <a:spcBef>
                <a:spcPts val="1200"/>
              </a:spcBef>
            </a:pPr>
            <a:r>
              <a:rPr lang="el-GR" sz="2000" dirty="0">
                <a:solidFill>
                  <a:schemeClr val="bg1"/>
                </a:solidFill>
                <a:latin typeface="Arial" panose="020B0604020202020204" pitchFamily="34" charset="0"/>
                <a:cs typeface="Arial" panose="020B0604020202020204" pitchFamily="34" charset="0"/>
              </a:rPr>
              <a:t>Ως ημερομηνία αποστολής/παραλαβής λογίζεται η ημερομηνία και ώρα του συστήματος κατά την </a:t>
            </a:r>
            <a:r>
              <a:rPr lang="el-GR" sz="2000" b="1" dirty="0">
                <a:solidFill>
                  <a:schemeClr val="bg1"/>
                </a:solidFill>
                <a:latin typeface="Arial" panose="020B0604020202020204" pitchFamily="34" charset="0"/>
                <a:cs typeface="Arial" panose="020B0604020202020204" pitchFamily="34" charset="0"/>
              </a:rPr>
              <a:t>'Αποστολή’</a:t>
            </a:r>
            <a:r>
              <a:rPr lang="el-GR" sz="2000" dirty="0">
                <a:solidFill>
                  <a:schemeClr val="bg1"/>
                </a:solidFill>
                <a:latin typeface="Arial" panose="020B0604020202020204" pitchFamily="34" charset="0"/>
                <a:cs typeface="Arial" panose="020B0604020202020204" pitchFamily="34" charset="0"/>
              </a:rPr>
              <a:t> </a:t>
            </a:r>
          </a:p>
          <a:p>
            <a:pPr>
              <a:lnSpc>
                <a:spcPct val="130000"/>
              </a:lnSpc>
              <a:spcBef>
                <a:spcPts val="1200"/>
              </a:spcBef>
            </a:pPr>
            <a:r>
              <a:rPr lang="el-GR" sz="2000" dirty="0">
                <a:solidFill>
                  <a:schemeClr val="bg1"/>
                </a:solidFill>
                <a:latin typeface="Arial" panose="020B0604020202020204" pitchFamily="34" charset="0"/>
                <a:cs typeface="Arial" panose="020B0604020202020204" pitchFamily="34" charset="0"/>
              </a:rPr>
              <a:t>(π.χ. ο ΦΥ επιθυμεί να ενημερώσει την ΕΥΣΤΑ για κάποιο θέμα πάνω σε δελτίο που ήδη έχει υποβάλει)</a:t>
            </a:r>
          </a:p>
        </p:txBody>
      </p:sp>
      <p:pic>
        <p:nvPicPr>
          <p:cNvPr id="22" name="Εικόνα 21">
            <a:hlinkClick r:id="rId5" action="ppaction://hlinksldjump"/>
            <a:extLst>
              <a:ext uri="{FF2B5EF4-FFF2-40B4-BE49-F238E27FC236}">
                <a16:creationId xmlns:a16="http://schemas.microsoft.com/office/drawing/2014/main" id="{C0607BA8-ED4C-C1B4-84F3-F29870647A20}"/>
              </a:ext>
            </a:extLst>
          </p:cNvPr>
          <p:cNvPicPr>
            <a:picLocks noChangeAspect="1"/>
          </p:cNvPicPr>
          <p:nvPr/>
        </p:nvPicPr>
        <p:blipFill>
          <a:blip r:embed="rId6"/>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26015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9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90036"/>
            <a:ext cx="587717"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4" name="TextBox 3">
            <a:extLst>
              <a:ext uri="{FF2B5EF4-FFF2-40B4-BE49-F238E27FC236}">
                <a16:creationId xmlns:a16="http://schemas.microsoft.com/office/drawing/2014/main" id="{9DFAC3C5-AF87-C1F1-8225-BEFE1704D143}"/>
              </a:ext>
            </a:extLst>
          </p:cNvPr>
          <p:cNvSpPr txBox="1"/>
          <p:nvPr/>
        </p:nvSpPr>
        <p:spPr>
          <a:xfrm>
            <a:off x="3188928" y="503103"/>
            <a:ext cx="12484209" cy="1815882"/>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Ενέργεια Επικοινωνίας</a:t>
            </a:r>
          </a:p>
          <a:p>
            <a:r>
              <a:rPr lang="el-GR" sz="3200" b="1" dirty="0">
                <a:solidFill>
                  <a:srgbClr val="FFC000"/>
                </a:solidFill>
                <a:latin typeface="Arial" panose="020B0604020202020204" pitchFamily="34" charset="0"/>
                <a:cs typeface="Arial" panose="020B0604020202020204" pitchFamily="34" charset="0"/>
              </a:rPr>
              <a:t>Ενέργεια &amp; Δελτίο Επικοινωνίας (2/2)</a:t>
            </a:r>
          </a:p>
          <a:p>
            <a:endParaRPr lang="el-GR" sz="4000" b="1" dirty="0">
              <a:solidFill>
                <a:schemeClr val="bg1"/>
              </a:solidFill>
              <a:latin typeface="Arial" panose="020B0604020202020204" pitchFamily="34" charset="0"/>
              <a:cs typeface="Arial" panose="020B0604020202020204" pitchFamily="34" charset="0"/>
            </a:endParaRPr>
          </a:p>
        </p:txBody>
      </p:sp>
      <p:graphicFrame>
        <p:nvGraphicFramePr>
          <p:cNvPr id="21" name="Διάγραμμα 20">
            <a:extLst>
              <a:ext uri="{FF2B5EF4-FFF2-40B4-BE49-F238E27FC236}">
                <a16:creationId xmlns:a16="http://schemas.microsoft.com/office/drawing/2014/main" id="{7887D044-BF88-8BA4-2F0C-D95B2F9EC325}"/>
              </a:ext>
            </a:extLst>
          </p:cNvPr>
          <p:cNvGraphicFramePr/>
          <p:nvPr>
            <p:extLst>
              <p:ext uri="{D42A27DB-BD31-4B8C-83A1-F6EECF244321}">
                <p14:modId xmlns:p14="http://schemas.microsoft.com/office/powerpoint/2010/main" val="4125640841"/>
              </p:ext>
            </p:extLst>
          </p:nvPr>
        </p:nvGraphicFramePr>
        <p:xfrm>
          <a:off x="3414979" y="2086459"/>
          <a:ext cx="16352916" cy="7774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Εικόνα 21">
            <a:hlinkClick r:id="rId8" action="ppaction://hlinksldjump"/>
            <a:extLst>
              <a:ext uri="{FF2B5EF4-FFF2-40B4-BE49-F238E27FC236}">
                <a16:creationId xmlns:a16="http://schemas.microsoft.com/office/drawing/2014/main" id="{ECF8086B-5C5B-D875-AA96-76D355DF9F3F}"/>
              </a:ext>
            </a:extLst>
          </p:cNvPr>
          <p:cNvPicPr>
            <a:picLocks noChangeAspect="1"/>
          </p:cNvPicPr>
          <p:nvPr/>
        </p:nvPicPr>
        <p:blipFill>
          <a:blip r:embed="rId9"/>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87131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3133636"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Ιστορικό Μεταβολών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9" name="Ομάδα 18">
            <a:extLst>
              <a:ext uri="{FF2B5EF4-FFF2-40B4-BE49-F238E27FC236}">
                <a16:creationId xmlns:a16="http://schemas.microsoft.com/office/drawing/2014/main" id="{65B6BD10-DEDA-C22B-C3E8-3126B4E1B641}"/>
              </a:ext>
            </a:extLst>
          </p:cNvPr>
          <p:cNvGrpSpPr/>
          <p:nvPr/>
        </p:nvGrpSpPr>
        <p:grpSpPr>
          <a:xfrm>
            <a:off x="1807812" y="2479720"/>
            <a:ext cx="17408525" cy="7740000"/>
            <a:chOff x="1807812" y="2479720"/>
            <a:chExt cx="17408525" cy="7697780"/>
          </a:xfrm>
        </p:grpSpPr>
        <p:grpSp>
          <p:nvGrpSpPr>
            <p:cNvPr id="10" name="Ομάδα 9">
              <a:extLst>
                <a:ext uri="{FF2B5EF4-FFF2-40B4-BE49-F238E27FC236}">
                  <a16:creationId xmlns:a16="http://schemas.microsoft.com/office/drawing/2014/main" id="{5026EB23-A74B-CD91-5BE1-5207F36B2373}"/>
                </a:ext>
              </a:extLst>
            </p:cNvPr>
            <p:cNvGrpSpPr/>
            <p:nvPr/>
          </p:nvGrpSpPr>
          <p:grpSpPr>
            <a:xfrm>
              <a:off x="1807812" y="2479720"/>
              <a:ext cx="17408525" cy="7546596"/>
              <a:chOff x="1807812" y="2479720"/>
              <a:chExt cx="17408525" cy="7546596"/>
            </a:xfrm>
          </p:grpSpPr>
          <p:pic>
            <p:nvPicPr>
              <p:cNvPr id="7" name="Εικόνα 6">
                <a:extLst>
                  <a:ext uri="{FF2B5EF4-FFF2-40B4-BE49-F238E27FC236}">
                    <a16:creationId xmlns:a16="http://schemas.microsoft.com/office/drawing/2014/main" id="{0B422EEE-0C92-BF75-DD75-C7CE553CCC38}"/>
                  </a:ext>
                </a:extLst>
              </p:cNvPr>
              <p:cNvPicPr>
                <a:picLocks noChangeAspect="1"/>
              </p:cNvPicPr>
              <p:nvPr/>
            </p:nvPicPr>
            <p:blipFill>
              <a:blip r:embed="rId3"/>
              <a:stretch>
                <a:fillRect/>
              </a:stretch>
            </p:blipFill>
            <p:spPr>
              <a:xfrm>
                <a:off x="1828800" y="2479720"/>
                <a:ext cx="17387537" cy="7546596"/>
              </a:xfrm>
              <a:prstGeom prst="rect">
                <a:avLst/>
              </a:prstGeom>
              <a:effectLst>
                <a:glow rad="1397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FB3DFB1C-3E4D-B3DA-20FD-E133A4E28A8F}"/>
                  </a:ext>
                </a:extLst>
              </p:cNvPr>
              <p:cNvSpPr/>
              <p:nvPr/>
            </p:nvSpPr>
            <p:spPr>
              <a:xfrm>
                <a:off x="1828800" y="3112168"/>
                <a:ext cx="4379494" cy="4812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Στρογγύλεμα γωνιών 8">
                <a:extLst>
                  <a:ext uri="{FF2B5EF4-FFF2-40B4-BE49-F238E27FC236}">
                    <a16:creationId xmlns:a16="http://schemas.microsoft.com/office/drawing/2014/main" id="{5BF4595F-2504-EDB1-1F63-6C3F882BBDB8}"/>
                  </a:ext>
                </a:extLst>
              </p:cNvPr>
              <p:cNvSpPr/>
              <p:nvPr/>
            </p:nvSpPr>
            <p:spPr>
              <a:xfrm>
                <a:off x="1807812" y="7683835"/>
                <a:ext cx="4379494" cy="4812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Ορθογώνιο: Στρογγύλεμα γωνιών 10">
              <a:extLst>
                <a:ext uri="{FF2B5EF4-FFF2-40B4-BE49-F238E27FC236}">
                  <a16:creationId xmlns:a16="http://schemas.microsoft.com/office/drawing/2014/main" id="{0875BE43-D6CA-6D1E-BE35-CB9507710507}"/>
                </a:ext>
              </a:extLst>
            </p:cNvPr>
            <p:cNvSpPr/>
            <p:nvPr/>
          </p:nvSpPr>
          <p:spPr>
            <a:xfrm>
              <a:off x="3882189" y="3744616"/>
              <a:ext cx="1588169" cy="3123288"/>
            </a:xfrm>
            <a:prstGeom prst="roundRect">
              <a:avLst/>
            </a:prstGeom>
            <a:solidFill>
              <a:srgbClr val="FFFF00">
                <a:alpha val="26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Στρογγύλεμα γωνιών 17">
              <a:extLst>
                <a:ext uri="{FF2B5EF4-FFF2-40B4-BE49-F238E27FC236}">
                  <a16:creationId xmlns:a16="http://schemas.microsoft.com/office/drawing/2014/main" id="{0E6E99E6-32E1-351F-4C71-5689CE27D692}"/>
                </a:ext>
              </a:extLst>
            </p:cNvPr>
            <p:cNvSpPr/>
            <p:nvPr/>
          </p:nvSpPr>
          <p:spPr>
            <a:xfrm>
              <a:off x="5323505" y="8186062"/>
              <a:ext cx="1588169" cy="1991438"/>
            </a:xfrm>
            <a:prstGeom prst="roundRect">
              <a:avLst/>
            </a:prstGeom>
            <a:solidFill>
              <a:srgbClr val="FFFF00">
                <a:alpha val="26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0" name="Εικόνα 19">
            <a:hlinkClick r:id="rId4" action="ppaction://hlinksldjump"/>
            <a:extLst>
              <a:ext uri="{FF2B5EF4-FFF2-40B4-BE49-F238E27FC236}">
                <a16:creationId xmlns:a16="http://schemas.microsoft.com/office/drawing/2014/main" id="{617D343E-78F8-D0F3-4C94-6A7D3CC85C2F}"/>
              </a:ext>
            </a:extLst>
          </p:cNvPr>
          <p:cNvPicPr>
            <a:picLocks noChangeAspect="1"/>
          </p:cNvPicPr>
          <p:nvPr/>
        </p:nvPicPr>
        <p:blipFill>
          <a:blip r:embed="rId5"/>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09682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70744"/>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3133636"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Ενέργειες - Καταστάσεις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21" name="Εικόνα 20">
            <a:hlinkClick r:id="rId3" action="ppaction://hlinksldjump"/>
            <a:extLst>
              <a:ext uri="{FF2B5EF4-FFF2-40B4-BE49-F238E27FC236}">
                <a16:creationId xmlns:a16="http://schemas.microsoft.com/office/drawing/2014/main" id="{F1FD6514-FE48-A5B6-6923-84B164D8F341}"/>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4" name="Ορθογώνιο 3">
            <a:extLst>
              <a:ext uri="{FF2B5EF4-FFF2-40B4-BE49-F238E27FC236}">
                <a16:creationId xmlns:a16="http://schemas.microsoft.com/office/drawing/2014/main" id="{D6075B5C-3DCB-DC17-0A8E-3AFCEA8812AE}"/>
              </a:ext>
            </a:extLst>
          </p:cNvPr>
          <p:cNvSpPr/>
          <p:nvPr/>
        </p:nvSpPr>
        <p:spPr>
          <a:xfrm>
            <a:off x="3263563" y="1302612"/>
            <a:ext cx="10527237" cy="584775"/>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Σύνολο ενεργειών που αφορούν </a:t>
            </a:r>
            <a:r>
              <a:rPr lang="el-GR" sz="3200" b="1" dirty="0">
                <a:solidFill>
                  <a:srgbClr val="FFC000"/>
                </a:solidFill>
                <a:latin typeface="Arial Black" panose="020B0A04020102020204" pitchFamily="34" charset="0"/>
                <a:ea typeface="Tahoma" panose="020B0604030504040204" pitchFamily="34" charset="0"/>
                <a:cs typeface="Arial" panose="020B0604020202020204" pitchFamily="34" charset="0"/>
              </a:rPr>
              <a:t>ΦΥ - ΥΕ</a:t>
            </a:r>
            <a:endParaRPr lang="el-GR" sz="2800" b="1" dirty="0">
              <a:solidFill>
                <a:srgbClr val="FFC000"/>
              </a:solidFill>
              <a:latin typeface="Arial Black" panose="020B0A04020102020204" pitchFamily="34" charset="0"/>
              <a:ea typeface="Tahoma" panose="020B0604030504040204" pitchFamily="34" charset="0"/>
              <a:cs typeface="Arial" panose="020B0604020202020204" pitchFamily="34" charset="0"/>
            </a:endParaRPr>
          </a:p>
        </p:txBody>
      </p:sp>
      <p:grpSp>
        <p:nvGrpSpPr>
          <p:cNvPr id="7" name="Ομάδα 6">
            <a:extLst>
              <a:ext uri="{FF2B5EF4-FFF2-40B4-BE49-F238E27FC236}">
                <a16:creationId xmlns:a16="http://schemas.microsoft.com/office/drawing/2014/main" id="{506A1102-B6DC-AC8F-B0EA-DCB094237A9C}"/>
              </a:ext>
            </a:extLst>
          </p:cNvPr>
          <p:cNvGrpSpPr/>
          <p:nvPr/>
        </p:nvGrpSpPr>
        <p:grpSpPr>
          <a:xfrm>
            <a:off x="5115910" y="4958263"/>
            <a:ext cx="3096000" cy="1274746"/>
            <a:chOff x="5806374" y="3129485"/>
            <a:chExt cx="3096000" cy="1274746"/>
          </a:xfrm>
        </p:grpSpPr>
        <p:sp>
          <p:nvSpPr>
            <p:cNvPr id="102" name="TextBox 101">
              <a:extLst>
                <a:ext uri="{FF2B5EF4-FFF2-40B4-BE49-F238E27FC236}">
                  <a16:creationId xmlns:a16="http://schemas.microsoft.com/office/drawing/2014/main" id="{21B60957-3EEA-36B9-E4A3-F0643F813E80}"/>
                </a:ext>
              </a:extLst>
            </p:cNvPr>
            <p:cNvSpPr txBox="1"/>
            <p:nvPr/>
          </p:nvSpPr>
          <p:spPr>
            <a:xfrm>
              <a:off x="5871946" y="3129485"/>
              <a:ext cx="2415934" cy="369332"/>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dirty="0">
                  <a:latin typeface="Arial" panose="020B0604020202020204" pitchFamily="34" charset="0"/>
                  <a:cs typeface="Arial" panose="020B0604020202020204" pitchFamily="34" charset="0"/>
                </a:rPr>
                <a:t>ΔΗΜΙΟΥΡΓΙΑ</a:t>
              </a:r>
            </a:p>
          </p:txBody>
        </p:sp>
        <p:grpSp>
          <p:nvGrpSpPr>
            <p:cNvPr id="103" name="Ομάδα 102">
              <a:extLst>
                <a:ext uri="{FF2B5EF4-FFF2-40B4-BE49-F238E27FC236}">
                  <a16:creationId xmlns:a16="http://schemas.microsoft.com/office/drawing/2014/main" id="{9027FD8E-81C1-33D0-B86A-7AF370813F56}"/>
                </a:ext>
              </a:extLst>
            </p:cNvPr>
            <p:cNvGrpSpPr/>
            <p:nvPr/>
          </p:nvGrpSpPr>
          <p:grpSpPr>
            <a:xfrm>
              <a:off x="5806374" y="3612231"/>
              <a:ext cx="3096000" cy="792000"/>
              <a:chOff x="2411760" y="1700808"/>
              <a:chExt cx="1836204" cy="396044"/>
            </a:xfrm>
            <a:solidFill>
              <a:srgbClr val="FFFFCC"/>
            </a:solidFill>
            <a:effectLst>
              <a:outerShdw blurRad="127000" dist="63500" dir="2700000" sx="103000" sy="103000" algn="tl" rotWithShape="0">
                <a:prstClr val="black">
                  <a:alpha val="49000"/>
                </a:prstClr>
              </a:outerShdw>
            </a:effectLst>
          </p:grpSpPr>
          <p:sp>
            <p:nvSpPr>
              <p:cNvPr id="148" name="Ορθογώνιο 147">
                <a:extLst>
                  <a:ext uri="{FF2B5EF4-FFF2-40B4-BE49-F238E27FC236}">
                    <a16:creationId xmlns:a16="http://schemas.microsoft.com/office/drawing/2014/main" id="{17843503-9206-0203-D849-0E1E40D7762E}"/>
                  </a:ext>
                </a:extLst>
              </p:cNvPr>
              <p:cNvSpPr/>
              <p:nvPr/>
            </p:nvSpPr>
            <p:spPr>
              <a:xfrm>
                <a:off x="2411760" y="1700808"/>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rgbClr val="0070C0"/>
                    </a:solidFill>
                    <a:latin typeface="Arial" panose="020B0604020202020204" pitchFamily="34" charset="0"/>
                    <a:cs typeface="Arial" panose="020B0604020202020204" pitchFamily="34" charset="0"/>
                  </a:rPr>
                  <a:t>ΥΠΟ ΥΠΟΒΟΛΗ</a:t>
                </a:r>
              </a:p>
            </p:txBody>
          </p:sp>
          <p:sp>
            <p:nvSpPr>
              <p:cNvPr id="149" name="Ορθογώνιο 148">
                <a:extLst>
                  <a:ext uri="{FF2B5EF4-FFF2-40B4-BE49-F238E27FC236}">
                    <a16:creationId xmlns:a16="http://schemas.microsoft.com/office/drawing/2014/main" id="{DA0C6C41-1303-C7BF-B56F-2EB857E6D92A}"/>
                  </a:ext>
                </a:extLst>
              </p:cNvPr>
              <p:cNvSpPr/>
              <p:nvPr/>
            </p:nvSpPr>
            <p:spPr>
              <a:xfrm>
                <a:off x="2447764" y="1736812"/>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accent1">
                        <a:lumMod val="75000"/>
                      </a:schemeClr>
                    </a:solidFill>
                    <a:latin typeface="Arial" panose="020B0604020202020204" pitchFamily="34" charset="0"/>
                    <a:cs typeface="Arial" panose="020B0604020202020204" pitchFamily="34" charset="0"/>
                  </a:rPr>
                  <a:t>ΥΠΟ ΥΠΟΒΟΛΗ</a:t>
                </a:r>
              </a:p>
            </p:txBody>
          </p:sp>
        </p:grpSp>
      </p:grpSp>
      <p:grpSp>
        <p:nvGrpSpPr>
          <p:cNvPr id="105" name="Ομάδα 104">
            <a:extLst>
              <a:ext uri="{FF2B5EF4-FFF2-40B4-BE49-F238E27FC236}">
                <a16:creationId xmlns:a16="http://schemas.microsoft.com/office/drawing/2014/main" id="{4D918468-9D1E-866B-18C6-4A951B5A846F}"/>
              </a:ext>
            </a:extLst>
          </p:cNvPr>
          <p:cNvGrpSpPr/>
          <p:nvPr/>
        </p:nvGrpSpPr>
        <p:grpSpPr>
          <a:xfrm>
            <a:off x="10781856" y="7325653"/>
            <a:ext cx="3096000" cy="792000"/>
            <a:chOff x="2411760" y="1700808"/>
            <a:chExt cx="1836204" cy="396044"/>
          </a:xfrm>
          <a:solidFill>
            <a:srgbClr val="FFFF66"/>
          </a:solidFill>
          <a:effectLst>
            <a:outerShdw blurRad="127000" dist="63500" dir="2700000" sx="103000" sy="103000" algn="tl" rotWithShape="0">
              <a:prstClr val="black">
                <a:alpha val="49000"/>
              </a:prstClr>
            </a:outerShdw>
          </a:effectLst>
        </p:grpSpPr>
        <p:sp>
          <p:nvSpPr>
            <p:cNvPr id="144" name="Ορθογώνιο 143">
              <a:extLst>
                <a:ext uri="{FF2B5EF4-FFF2-40B4-BE49-F238E27FC236}">
                  <a16:creationId xmlns:a16="http://schemas.microsoft.com/office/drawing/2014/main" id="{BC580F96-9DCD-D9D8-7963-709557C227E0}"/>
                </a:ext>
              </a:extLst>
            </p:cNvPr>
            <p:cNvSpPr/>
            <p:nvPr/>
          </p:nvSpPr>
          <p:spPr>
            <a:xfrm>
              <a:off x="2411760" y="1700808"/>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rgbClr val="0070C0"/>
                  </a:solidFill>
                  <a:latin typeface="Arial" panose="020B0604020202020204" pitchFamily="34" charset="0"/>
                  <a:cs typeface="Arial" panose="020B0604020202020204" pitchFamily="34" charset="0"/>
                </a:rPr>
                <a:t>ΥΠΟ ΥΠΟΒΟΛΗ</a:t>
              </a:r>
            </a:p>
          </p:txBody>
        </p:sp>
        <p:sp>
          <p:nvSpPr>
            <p:cNvPr id="145" name="Ορθογώνιο 144">
              <a:extLst>
                <a:ext uri="{FF2B5EF4-FFF2-40B4-BE49-F238E27FC236}">
                  <a16:creationId xmlns:a16="http://schemas.microsoft.com/office/drawing/2014/main" id="{E01030CD-8D17-5A26-FA61-51F161DB4DAE}"/>
                </a:ext>
              </a:extLst>
            </p:cNvPr>
            <p:cNvSpPr/>
            <p:nvPr/>
          </p:nvSpPr>
          <p:spPr>
            <a:xfrm>
              <a:off x="2447764" y="1736812"/>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accent1">
                      <a:lumMod val="75000"/>
                    </a:schemeClr>
                  </a:solidFill>
                  <a:latin typeface="Arial" panose="020B0604020202020204" pitchFamily="34" charset="0"/>
                  <a:cs typeface="Arial" panose="020B0604020202020204" pitchFamily="34" charset="0"/>
                </a:rPr>
                <a:t>ΥΠΟ ΕΠΕΞΕΡΓΑΣΙΑ</a:t>
              </a:r>
            </a:p>
          </p:txBody>
        </p:sp>
      </p:grpSp>
      <p:grpSp>
        <p:nvGrpSpPr>
          <p:cNvPr id="106" name="Ομάδα 105">
            <a:extLst>
              <a:ext uri="{FF2B5EF4-FFF2-40B4-BE49-F238E27FC236}">
                <a16:creationId xmlns:a16="http://schemas.microsoft.com/office/drawing/2014/main" id="{5141DF4C-9E2F-6180-D808-3C6AA935E0FE}"/>
              </a:ext>
            </a:extLst>
          </p:cNvPr>
          <p:cNvGrpSpPr/>
          <p:nvPr/>
        </p:nvGrpSpPr>
        <p:grpSpPr>
          <a:xfrm>
            <a:off x="5580500" y="7325653"/>
            <a:ext cx="3096000" cy="792000"/>
            <a:chOff x="2411760" y="1700808"/>
            <a:chExt cx="1836204" cy="396044"/>
          </a:xfrm>
          <a:solidFill>
            <a:srgbClr val="FFFFCC"/>
          </a:solidFill>
          <a:effectLst>
            <a:outerShdw blurRad="127000" dist="63500" dir="2700000" sx="103000" sy="103000" algn="tl" rotWithShape="0">
              <a:prstClr val="black">
                <a:alpha val="49000"/>
              </a:prstClr>
            </a:outerShdw>
          </a:effectLst>
        </p:grpSpPr>
        <p:sp>
          <p:nvSpPr>
            <p:cNvPr id="142" name="Ορθογώνιο 141">
              <a:extLst>
                <a:ext uri="{FF2B5EF4-FFF2-40B4-BE49-F238E27FC236}">
                  <a16:creationId xmlns:a16="http://schemas.microsoft.com/office/drawing/2014/main" id="{F481F094-6BE0-54E1-983C-9C22C2917E50}"/>
                </a:ext>
              </a:extLst>
            </p:cNvPr>
            <p:cNvSpPr/>
            <p:nvPr/>
          </p:nvSpPr>
          <p:spPr>
            <a:xfrm>
              <a:off x="2411760" y="1700808"/>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rgbClr val="0070C0"/>
                  </a:solidFill>
                  <a:latin typeface="Arial" panose="020B0604020202020204" pitchFamily="34" charset="0"/>
                  <a:cs typeface="Arial" panose="020B0604020202020204" pitchFamily="34" charset="0"/>
                </a:rPr>
                <a:t>ΥΠΟ ΥΠΟΒΟΛΗ</a:t>
              </a:r>
            </a:p>
          </p:txBody>
        </p:sp>
        <p:sp>
          <p:nvSpPr>
            <p:cNvPr id="143" name="Ορθογώνιο 142">
              <a:extLst>
                <a:ext uri="{FF2B5EF4-FFF2-40B4-BE49-F238E27FC236}">
                  <a16:creationId xmlns:a16="http://schemas.microsoft.com/office/drawing/2014/main" id="{2DAEB66E-CA30-9941-875B-66586A80E5F9}"/>
                </a:ext>
              </a:extLst>
            </p:cNvPr>
            <p:cNvSpPr/>
            <p:nvPr/>
          </p:nvSpPr>
          <p:spPr>
            <a:xfrm>
              <a:off x="2447764" y="1736812"/>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accent1">
                      <a:lumMod val="75000"/>
                    </a:schemeClr>
                  </a:solidFill>
                  <a:latin typeface="Arial" panose="020B0604020202020204" pitchFamily="34" charset="0"/>
                  <a:cs typeface="Arial" panose="020B0604020202020204" pitchFamily="34" charset="0"/>
                </a:rPr>
                <a:t>ΕΠΙΣΤΡΟΦΗ ΣΕ </a:t>
              </a:r>
            </a:p>
            <a:p>
              <a:pPr algn="ctr"/>
              <a:r>
                <a:rPr lang="el-GR" sz="2000" b="1" dirty="0">
                  <a:solidFill>
                    <a:schemeClr val="accent1">
                      <a:lumMod val="75000"/>
                    </a:schemeClr>
                  </a:solidFill>
                  <a:latin typeface="Arial" panose="020B0604020202020204" pitchFamily="34" charset="0"/>
                  <a:cs typeface="Arial" panose="020B0604020202020204" pitchFamily="34" charset="0"/>
                </a:rPr>
                <a:t>ΦΟΡΕΑ ΥΛΟΠΟΙΗΣΗΣ</a:t>
              </a:r>
            </a:p>
          </p:txBody>
        </p:sp>
      </p:grpSp>
      <p:sp>
        <p:nvSpPr>
          <p:cNvPr id="108" name="TextBox 107">
            <a:extLst>
              <a:ext uri="{FF2B5EF4-FFF2-40B4-BE49-F238E27FC236}">
                <a16:creationId xmlns:a16="http://schemas.microsoft.com/office/drawing/2014/main" id="{7FBBE1E6-B684-26E7-FCC9-129998C5EDDC}"/>
              </a:ext>
            </a:extLst>
          </p:cNvPr>
          <p:cNvSpPr txBox="1"/>
          <p:nvPr/>
        </p:nvSpPr>
        <p:spPr>
          <a:xfrm>
            <a:off x="7148996" y="6848153"/>
            <a:ext cx="2415934" cy="369332"/>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dirty="0">
                <a:latin typeface="Arial" panose="020B0604020202020204" pitchFamily="34" charset="0"/>
                <a:cs typeface="Arial" panose="020B0604020202020204" pitchFamily="34" charset="0"/>
              </a:rPr>
              <a:t>ΕΠΙΣΤΡΟΦΗ</a:t>
            </a:r>
          </a:p>
        </p:txBody>
      </p:sp>
      <p:grpSp>
        <p:nvGrpSpPr>
          <p:cNvPr id="8" name="Ομάδα 7">
            <a:extLst>
              <a:ext uri="{FF2B5EF4-FFF2-40B4-BE49-F238E27FC236}">
                <a16:creationId xmlns:a16="http://schemas.microsoft.com/office/drawing/2014/main" id="{FCD40DB5-7770-AA10-A5B4-A7AFC2011CC7}"/>
              </a:ext>
            </a:extLst>
          </p:cNvPr>
          <p:cNvGrpSpPr/>
          <p:nvPr/>
        </p:nvGrpSpPr>
        <p:grpSpPr>
          <a:xfrm>
            <a:off x="8211910" y="4975945"/>
            <a:ext cx="5145110" cy="1257064"/>
            <a:chOff x="8902374" y="3147167"/>
            <a:chExt cx="5145110" cy="1257064"/>
          </a:xfrm>
        </p:grpSpPr>
        <p:grpSp>
          <p:nvGrpSpPr>
            <p:cNvPr id="104" name="Ομάδα 103">
              <a:extLst>
                <a:ext uri="{FF2B5EF4-FFF2-40B4-BE49-F238E27FC236}">
                  <a16:creationId xmlns:a16="http://schemas.microsoft.com/office/drawing/2014/main" id="{27C67315-87A5-FDB8-0DCC-11E49572E92A}"/>
                </a:ext>
              </a:extLst>
            </p:cNvPr>
            <p:cNvGrpSpPr/>
            <p:nvPr/>
          </p:nvGrpSpPr>
          <p:grpSpPr>
            <a:xfrm>
              <a:off x="10951484" y="3612231"/>
              <a:ext cx="3096000" cy="792000"/>
              <a:chOff x="2411760" y="1700808"/>
              <a:chExt cx="1836204" cy="396044"/>
            </a:xfrm>
            <a:solidFill>
              <a:srgbClr val="FFFF66"/>
            </a:solidFill>
            <a:effectLst>
              <a:outerShdw blurRad="127000" dist="63500" dir="2700000" sx="103000" sy="103000" algn="tl" rotWithShape="0">
                <a:prstClr val="black">
                  <a:alpha val="49000"/>
                </a:prstClr>
              </a:outerShdw>
            </a:effectLst>
          </p:grpSpPr>
          <p:sp>
            <p:nvSpPr>
              <p:cNvPr id="146" name="Ορθογώνιο 145">
                <a:extLst>
                  <a:ext uri="{FF2B5EF4-FFF2-40B4-BE49-F238E27FC236}">
                    <a16:creationId xmlns:a16="http://schemas.microsoft.com/office/drawing/2014/main" id="{1FAD4357-C57B-560A-A00D-D6722E6BB101}"/>
                  </a:ext>
                </a:extLst>
              </p:cNvPr>
              <p:cNvSpPr/>
              <p:nvPr/>
            </p:nvSpPr>
            <p:spPr>
              <a:xfrm>
                <a:off x="2411760" y="1700808"/>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rgbClr val="0070C0"/>
                    </a:solidFill>
                    <a:latin typeface="Arial" panose="020B0604020202020204" pitchFamily="34" charset="0"/>
                    <a:cs typeface="Arial" panose="020B0604020202020204" pitchFamily="34" charset="0"/>
                  </a:rPr>
                  <a:t>ΥΠΟ ΥΠΟΒΟΛΗ</a:t>
                </a:r>
              </a:p>
            </p:txBody>
          </p:sp>
          <p:sp>
            <p:nvSpPr>
              <p:cNvPr id="147" name="Ορθογώνιο 146">
                <a:extLst>
                  <a:ext uri="{FF2B5EF4-FFF2-40B4-BE49-F238E27FC236}">
                    <a16:creationId xmlns:a16="http://schemas.microsoft.com/office/drawing/2014/main" id="{34487412-13C6-236D-43FB-79630A69DA8E}"/>
                  </a:ext>
                </a:extLst>
              </p:cNvPr>
              <p:cNvSpPr/>
              <p:nvPr/>
            </p:nvSpPr>
            <p:spPr>
              <a:xfrm>
                <a:off x="2447764" y="1736812"/>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accent1">
                        <a:lumMod val="75000"/>
                      </a:schemeClr>
                    </a:solidFill>
                    <a:latin typeface="Arial" panose="020B0604020202020204" pitchFamily="34" charset="0"/>
                    <a:cs typeface="Arial" panose="020B0604020202020204" pitchFamily="34" charset="0"/>
                  </a:rPr>
                  <a:t>ΥΠΟΒΛΗΘΕΝ</a:t>
                </a:r>
              </a:p>
            </p:txBody>
          </p:sp>
        </p:grpSp>
        <p:sp>
          <p:nvSpPr>
            <p:cNvPr id="107" name="TextBox 106">
              <a:extLst>
                <a:ext uri="{FF2B5EF4-FFF2-40B4-BE49-F238E27FC236}">
                  <a16:creationId xmlns:a16="http://schemas.microsoft.com/office/drawing/2014/main" id="{9B9B60C8-BF28-BB3C-5465-1C6A9C30895D}"/>
                </a:ext>
              </a:extLst>
            </p:cNvPr>
            <p:cNvSpPr txBox="1"/>
            <p:nvPr/>
          </p:nvSpPr>
          <p:spPr>
            <a:xfrm>
              <a:off x="11127836" y="3147167"/>
              <a:ext cx="2415934" cy="369332"/>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dirty="0">
                  <a:latin typeface="Arial" panose="020B0604020202020204" pitchFamily="34" charset="0"/>
                  <a:cs typeface="Arial" panose="020B0604020202020204" pitchFamily="34" charset="0"/>
                </a:rPr>
                <a:t>ΥΠΟΒΟΛΗ</a:t>
              </a:r>
            </a:p>
          </p:txBody>
        </p:sp>
        <p:cxnSp>
          <p:nvCxnSpPr>
            <p:cNvPr id="111" name="Ευθύγραμμο βέλος σύνδεσης 110">
              <a:extLst>
                <a:ext uri="{FF2B5EF4-FFF2-40B4-BE49-F238E27FC236}">
                  <a16:creationId xmlns:a16="http://schemas.microsoft.com/office/drawing/2014/main" id="{4E9949DF-E645-368B-2ADC-79CD2686C89D}"/>
                </a:ext>
              </a:extLst>
            </p:cNvPr>
            <p:cNvCxnSpPr>
              <a:stCxn id="149" idx="3"/>
              <a:endCxn id="147" idx="1"/>
            </p:cNvCxnSpPr>
            <p:nvPr/>
          </p:nvCxnSpPr>
          <p:spPr>
            <a:xfrm flipV="1">
              <a:off x="8902374" y="4044231"/>
              <a:ext cx="2109816" cy="18661"/>
            </a:xfrm>
            <a:prstGeom prst="straightConnector1">
              <a:avLst/>
            </a:prstGeom>
            <a:ln w="76200">
              <a:solidFill>
                <a:srgbClr val="FF0000">
                  <a:alpha val="50196"/>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2" name="Ευθύγραμμο βέλος σύνδεσης 111">
            <a:extLst>
              <a:ext uri="{FF2B5EF4-FFF2-40B4-BE49-F238E27FC236}">
                <a16:creationId xmlns:a16="http://schemas.microsoft.com/office/drawing/2014/main" id="{1530213C-5FFC-07F4-4F99-8477A6469273}"/>
              </a:ext>
            </a:extLst>
          </p:cNvPr>
          <p:cNvCxnSpPr>
            <a:stCxn id="145" idx="1"/>
            <a:endCxn id="143" idx="3"/>
          </p:cNvCxnSpPr>
          <p:nvPr/>
        </p:nvCxnSpPr>
        <p:spPr>
          <a:xfrm flipH="1">
            <a:off x="8676500" y="7757653"/>
            <a:ext cx="2166062" cy="0"/>
          </a:xfrm>
          <a:prstGeom prst="straightConnector1">
            <a:avLst/>
          </a:prstGeom>
          <a:ln w="57150">
            <a:solidFill>
              <a:schemeClr val="bg1">
                <a:alpha val="65098"/>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Ευθύγραμμο βέλος σύνδεσης 114">
            <a:extLst>
              <a:ext uri="{FF2B5EF4-FFF2-40B4-BE49-F238E27FC236}">
                <a16:creationId xmlns:a16="http://schemas.microsoft.com/office/drawing/2014/main" id="{A650FB13-BB1F-A490-1226-DD0691728F26}"/>
              </a:ext>
            </a:extLst>
          </p:cNvPr>
          <p:cNvCxnSpPr>
            <a:stCxn id="143" idx="0"/>
            <a:endCxn id="149" idx="2"/>
          </p:cNvCxnSpPr>
          <p:nvPr/>
        </p:nvCxnSpPr>
        <p:spPr>
          <a:xfrm flipH="1" flipV="1">
            <a:off x="6694264" y="6233009"/>
            <a:ext cx="464590" cy="1164644"/>
          </a:xfrm>
          <a:prstGeom prst="straightConnector1">
            <a:avLst/>
          </a:prstGeom>
          <a:ln w="76200">
            <a:solidFill>
              <a:srgbClr val="FF0000">
                <a:alpha val="65098"/>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Ευθύγραμμο βέλος σύνδεσης 115">
            <a:extLst>
              <a:ext uri="{FF2B5EF4-FFF2-40B4-BE49-F238E27FC236}">
                <a16:creationId xmlns:a16="http://schemas.microsoft.com/office/drawing/2014/main" id="{C806B89C-814B-873A-0B24-1315E92084A7}"/>
              </a:ext>
            </a:extLst>
          </p:cNvPr>
          <p:cNvCxnSpPr>
            <a:stCxn id="147" idx="2"/>
            <a:endCxn id="145" idx="0"/>
          </p:cNvCxnSpPr>
          <p:nvPr/>
        </p:nvCxnSpPr>
        <p:spPr>
          <a:xfrm>
            <a:off x="11839374" y="6233009"/>
            <a:ext cx="520836" cy="1164644"/>
          </a:xfrm>
          <a:prstGeom prst="straightConnector1">
            <a:avLst/>
          </a:prstGeom>
          <a:ln w="57150">
            <a:solidFill>
              <a:schemeClr val="bg1">
                <a:alpha val="65098"/>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 name="Ομάδα 10">
            <a:extLst>
              <a:ext uri="{FF2B5EF4-FFF2-40B4-BE49-F238E27FC236}">
                <a16:creationId xmlns:a16="http://schemas.microsoft.com/office/drawing/2014/main" id="{CED7AD03-F13D-0EFB-1817-82AB769B0A4D}"/>
              </a:ext>
            </a:extLst>
          </p:cNvPr>
          <p:cNvGrpSpPr/>
          <p:nvPr/>
        </p:nvGrpSpPr>
        <p:grpSpPr>
          <a:xfrm>
            <a:off x="6003815" y="6251671"/>
            <a:ext cx="3116035" cy="4098320"/>
            <a:chOff x="6694279" y="4422893"/>
            <a:chExt cx="3116035" cy="4098320"/>
          </a:xfrm>
        </p:grpSpPr>
        <p:grpSp>
          <p:nvGrpSpPr>
            <p:cNvPr id="109" name="Ομάδα 108">
              <a:extLst>
                <a:ext uri="{FF2B5EF4-FFF2-40B4-BE49-F238E27FC236}">
                  <a16:creationId xmlns:a16="http://schemas.microsoft.com/office/drawing/2014/main" id="{F5508581-8FF1-D6E1-291F-88ED43C8B39C}"/>
                </a:ext>
              </a:extLst>
            </p:cNvPr>
            <p:cNvGrpSpPr/>
            <p:nvPr/>
          </p:nvGrpSpPr>
          <p:grpSpPr>
            <a:xfrm>
              <a:off x="6694280" y="7729203"/>
              <a:ext cx="3116034" cy="792010"/>
              <a:chOff x="2343171" y="1779954"/>
              <a:chExt cx="1848087" cy="396049"/>
            </a:xfrm>
            <a:solidFill>
              <a:srgbClr val="FF0000"/>
            </a:solidFill>
            <a:effectLst>
              <a:outerShdw blurRad="127000" dist="63500" dir="2700000" sx="103000" sy="103000" algn="tl" rotWithShape="0">
                <a:prstClr val="black">
                  <a:alpha val="49000"/>
                </a:prstClr>
              </a:outerShdw>
            </a:effectLst>
          </p:grpSpPr>
          <p:sp>
            <p:nvSpPr>
              <p:cNvPr id="140" name="Ορθογώνιο 139">
                <a:extLst>
                  <a:ext uri="{FF2B5EF4-FFF2-40B4-BE49-F238E27FC236}">
                    <a16:creationId xmlns:a16="http://schemas.microsoft.com/office/drawing/2014/main" id="{609F0949-09D7-5BCD-CE71-31335186F260}"/>
                  </a:ext>
                </a:extLst>
              </p:cNvPr>
              <p:cNvSpPr/>
              <p:nvPr/>
            </p:nvSpPr>
            <p:spPr>
              <a:xfrm>
                <a:off x="2391057" y="1779954"/>
                <a:ext cx="1800201"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bg1"/>
                    </a:solidFill>
                    <a:latin typeface="Arial" panose="020B0604020202020204" pitchFamily="34" charset="0"/>
                    <a:cs typeface="Arial" panose="020B0604020202020204" pitchFamily="34" charset="0"/>
                  </a:rPr>
                  <a:t>ΥΠΟ ΥΠΟΒΟΛΗ</a:t>
                </a:r>
              </a:p>
            </p:txBody>
          </p:sp>
          <p:sp>
            <p:nvSpPr>
              <p:cNvPr id="141" name="Ορθογώνιο 140">
                <a:extLst>
                  <a:ext uri="{FF2B5EF4-FFF2-40B4-BE49-F238E27FC236}">
                    <a16:creationId xmlns:a16="http://schemas.microsoft.com/office/drawing/2014/main" id="{7FD07412-5DEF-E416-EF7C-CE969DAF9C75}"/>
                  </a:ext>
                </a:extLst>
              </p:cNvPr>
              <p:cNvSpPr/>
              <p:nvPr/>
            </p:nvSpPr>
            <p:spPr>
              <a:xfrm>
                <a:off x="2343171" y="1815963"/>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bg1"/>
                    </a:solidFill>
                    <a:latin typeface="Arial" panose="020B0604020202020204" pitchFamily="34" charset="0"/>
                    <a:cs typeface="Arial" panose="020B0604020202020204" pitchFamily="34" charset="0"/>
                  </a:rPr>
                  <a:t>ΑΚΥΡΟ / ΑΝΕΝΕΡΓΟ</a:t>
                </a:r>
              </a:p>
            </p:txBody>
          </p:sp>
        </p:grpSp>
        <p:sp>
          <p:nvSpPr>
            <p:cNvPr id="113" name="TextBox 112">
              <a:extLst>
                <a:ext uri="{FF2B5EF4-FFF2-40B4-BE49-F238E27FC236}">
                  <a16:creationId xmlns:a16="http://schemas.microsoft.com/office/drawing/2014/main" id="{407323D1-5CED-492B-EC6F-05D632966961}"/>
                </a:ext>
              </a:extLst>
            </p:cNvPr>
            <p:cNvSpPr txBox="1"/>
            <p:nvPr/>
          </p:nvSpPr>
          <p:spPr>
            <a:xfrm>
              <a:off x="6807358" y="7251251"/>
              <a:ext cx="1911878" cy="369332"/>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dirty="0">
                  <a:latin typeface="Arial" panose="020B0604020202020204" pitchFamily="34" charset="0"/>
                  <a:cs typeface="Arial" panose="020B0604020202020204" pitchFamily="34" charset="0"/>
                </a:rPr>
                <a:t>ΑΚΥΡΩΣΗ</a:t>
              </a:r>
            </a:p>
          </p:txBody>
        </p:sp>
        <p:cxnSp>
          <p:nvCxnSpPr>
            <p:cNvPr id="119" name="Γωνιακή σύνδεση 131">
              <a:extLst>
                <a:ext uri="{FF2B5EF4-FFF2-40B4-BE49-F238E27FC236}">
                  <a16:creationId xmlns:a16="http://schemas.microsoft.com/office/drawing/2014/main" id="{898B312C-F21E-9011-692A-120D5B4F39BB}"/>
                </a:ext>
              </a:extLst>
            </p:cNvPr>
            <p:cNvCxnSpPr>
              <a:stCxn id="141" idx="1"/>
              <a:endCxn id="149" idx="2"/>
            </p:cNvCxnSpPr>
            <p:nvPr/>
          </p:nvCxnSpPr>
          <p:spPr>
            <a:xfrm rot="10800000" flipH="1">
              <a:off x="6694279" y="4422893"/>
              <a:ext cx="690447" cy="3738321"/>
            </a:xfrm>
            <a:prstGeom prst="bentConnector4">
              <a:avLst>
                <a:gd name="adj1" fmla="val -122300"/>
                <a:gd name="adj2" fmla="val 78776"/>
              </a:avLst>
            </a:prstGeom>
            <a:ln w="57150">
              <a:solidFill>
                <a:schemeClr val="bg1">
                  <a:alpha val="65098"/>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34" name="Picture 3">
            <a:extLst>
              <a:ext uri="{FF2B5EF4-FFF2-40B4-BE49-F238E27FC236}">
                <a16:creationId xmlns:a16="http://schemas.microsoft.com/office/drawing/2014/main" id="{8EF35F60-6F6F-7823-0ADE-658D6ACB7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26810" y="6309753"/>
            <a:ext cx="1629662" cy="229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Ομάδα 19">
            <a:extLst>
              <a:ext uri="{FF2B5EF4-FFF2-40B4-BE49-F238E27FC236}">
                <a16:creationId xmlns:a16="http://schemas.microsoft.com/office/drawing/2014/main" id="{6923C8D2-125F-7648-E73D-7D969943CB9A}"/>
              </a:ext>
            </a:extLst>
          </p:cNvPr>
          <p:cNvGrpSpPr/>
          <p:nvPr/>
        </p:nvGrpSpPr>
        <p:grpSpPr>
          <a:xfrm>
            <a:off x="3672288" y="8694029"/>
            <a:ext cx="12205356" cy="2306822"/>
            <a:chOff x="4362752" y="7275793"/>
            <a:chExt cx="12205356" cy="2306822"/>
          </a:xfrm>
        </p:grpSpPr>
        <p:cxnSp>
          <p:nvCxnSpPr>
            <p:cNvPr id="125" name="Γωνιακή σύνδεση 4">
              <a:extLst>
                <a:ext uri="{FF2B5EF4-FFF2-40B4-BE49-F238E27FC236}">
                  <a16:creationId xmlns:a16="http://schemas.microsoft.com/office/drawing/2014/main" id="{72A21EA6-0A9D-E2A6-31BC-E25C1884F300}"/>
                </a:ext>
              </a:extLst>
            </p:cNvPr>
            <p:cNvCxnSpPr>
              <a:cxnSpLocks/>
            </p:cNvCxnSpPr>
            <p:nvPr/>
          </p:nvCxnSpPr>
          <p:spPr>
            <a:xfrm rot="16200000" flipH="1">
              <a:off x="10431002" y="1207543"/>
              <a:ext cx="68856" cy="12205356"/>
            </a:xfrm>
            <a:prstGeom prst="bentConnector3">
              <a:avLst>
                <a:gd name="adj1" fmla="val 2689578"/>
              </a:avLst>
            </a:prstGeom>
            <a:ln w="38100">
              <a:solidFill>
                <a:srgbClr val="FF9933"/>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19" name="Ομάδα 18">
              <a:extLst>
                <a:ext uri="{FF2B5EF4-FFF2-40B4-BE49-F238E27FC236}">
                  <a16:creationId xmlns:a16="http://schemas.microsoft.com/office/drawing/2014/main" id="{33EC81EB-8C9C-0CEE-186B-371F9554842C}"/>
                </a:ext>
              </a:extLst>
            </p:cNvPr>
            <p:cNvGrpSpPr/>
            <p:nvPr/>
          </p:nvGrpSpPr>
          <p:grpSpPr>
            <a:xfrm>
              <a:off x="4362752" y="7275793"/>
              <a:ext cx="12205356" cy="2306822"/>
              <a:chOff x="4362752" y="7275793"/>
              <a:chExt cx="12205356" cy="2306822"/>
            </a:xfrm>
          </p:grpSpPr>
          <p:cxnSp>
            <p:nvCxnSpPr>
              <p:cNvPr id="126" name="Γωνιακή σύνδεση 61">
                <a:extLst>
                  <a:ext uri="{FF2B5EF4-FFF2-40B4-BE49-F238E27FC236}">
                    <a16:creationId xmlns:a16="http://schemas.microsoft.com/office/drawing/2014/main" id="{F785382D-3EFA-3A4E-6BC8-0F326B9B583D}"/>
                  </a:ext>
                </a:extLst>
              </p:cNvPr>
              <p:cNvCxnSpPr>
                <a:cxnSpLocks/>
              </p:cNvCxnSpPr>
              <p:nvPr/>
            </p:nvCxnSpPr>
            <p:spPr>
              <a:xfrm rot="5400000" flipH="1">
                <a:off x="10431002" y="1207543"/>
                <a:ext cx="68856" cy="12205356"/>
              </a:xfrm>
              <a:prstGeom prst="bentConnector3">
                <a:avLst>
                  <a:gd name="adj1" fmla="val -3319972"/>
                </a:avLst>
              </a:prstGeom>
              <a:ln w="38100">
                <a:solidFill>
                  <a:srgbClr val="FF993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9FD5B4AD-C874-32AA-FB0F-4C22A5A51A24}"/>
                  </a:ext>
                </a:extLst>
              </p:cNvPr>
              <p:cNvSpPr txBox="1"/>
              <p:nvPr/>
            </p:nvSpPr>
            <p:spPr>
              <a:xfrm>
                <a:off x="8431206" y="9213283"/>
                <a:ext cx="3859312" cy="369332"/>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a:latin typeface="Arial" panose="020B0604020202020204" pitchFamily="34" charset="0"/>
                    <a:cs typeface="Arial" panose="020B0604020202020204" pitchFamily="34" charset="0"/>
                  </a:rPr>
                  <a:t>ΕΠΙΚΟΙΝΩΝΙΑ</a:t>
                </a:r>
                <a:endParaRPr lang="el-GR" sz="2400" b="1" dirty="0">
                  <a:latin typeface="Arial" panose="020B0604020202020204" pitchFamily="34" charset="0"/>
                  <a:cs typeface="Arial" panose="020B0604020202020204" pitchFamily="34" charset="0"/>
                </a:endParaRPr>
              </a:p>
            </p:txBody>
          </p:sp>
        </p:grpSp>
      </p:grpSp>
      <p:grpSp>
        <p:nvGrpSpPr>
          <p:cNvPr id="18" name="Ομάδα 17">
            <a:extLst>
              <a:ext uri="{FF2B5EF4-FFF2-40B4-BE49-F238E27FC236}">
                <a16:creationId xmlns:a16="http://schemas.microsoft.com/office/drawing/2014/main" id="{4072A8FA-F1B9-6A75-E7A3-67F16D4D5B26}"/>
              </a:ext>
            </a:extLst>
          </p:cNvPr>
          <p:cNvGrpSpPr/>
          <p:nvPr/>
        </p:nvGrpSpPr>
        <p:grpSpPr>
          <a:xfrm>
            <a:off x="11320820" y="8136314"/>
            <a:ext cx="3656554" cy="2055393"/>
            <a:chOff x="12011284" y="6307536"/>
            <a:chExt cx="3656554" cy="2055393"/>
          </a:xfrm>
        </p:grpSpPr>
        <p:grpSp>
          <p:nvGrpSpPr>
            <p:cNvPr id="110" name="Ομάδα 109">
              <a:extLst>
                <a:ext uri="{FF2B5EF4-FFF2-40B4-BE49-F238E27FC236}">
                  <a16:creationId xmlns:a16="http://schemas.microsoft.com/office/drawing/2014/main" id="{D767D87F-9654-31DE-5E21-25E935FBD37E}"/>
                </a:ext>
              </a:extLst>
            </p:cNvPr>
            <p:cNvGrpSpPr/>
            <p:nvPr/>
          </p:nvGrpSpPr>
          <p:grpSpPr>
            <a:xfrm>
              <a:off x="12011284" y="7570929"/>
              <a:ext cx="3096000" cy="792000"/>
              <a:chOff x="2411760" y="1700808"/>
              <a:chExt cx="1836204" cy="396044"/>
            </a:xfrm>
            <a:solidFill>
              <a:srgbClr val="FFCC00"/>
            </a:solidFill>
            <a:effectLst>
              <a:outerShdw blurRad="127000" dist="63500" dir="2700000" sx="103000" sy="103000" algn="tl" rotWithShape="0">
                <a:prstClr val="black">
                  <a:alpha val="49000"/>
                </a:prstClr>
              </a:outerShdw>
            </a:effectLst>
          </p:grpSpPr>
          <p:sp>
            <p:nvSpPr>
              <p:cNvPr id="138" name="Ορθογώνιο 137">
                <a:extLst>
                  <a:ext uri="{FF2B5EF4-FFF2-40B4-BE49-F238E27FC236}">
                    <a16:creationId xmlns:a16="http://schemas.microsoft.com/office/drawing/2014/main" id="{9AAEE181-7FCE-F4BC-2245-91E7DD97E54C}"/>
                  </a:ext>
                </a:extLst>
              </p:cNvPr>
              <p:cNvSpPr/>
              <p:nvPr/>
            </p:nvSpPr>
            <p:spPr>
              <a:xfrm>
                <a:off x="2411760" y="1700808"/>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rgbClr val="0070C0"/>
                    </a:solidFill>
                    <a:latin typeface="Arial" panose="020B0604020202020204" pitchFamily="34" charset="0"/>
                    <a:cs typeface="Arial" panose="020B0604020202020204" pitchFamily="34" charset="0"/>
                  </a:rPr>
                  <a:t>ΥΠΟ ΥΠΟΒΟΛΗ</a:t>
                </a:r>
              </a:p>
            </p:txBody>
          </p:sp>
          <p:sp>
            <p:nvSpPr>
              <p:cNvPr id="139" name="Ορθογώνιο 138">
                <a:extLst>
                  <a:ext uri="{FF2B5EF4-FFF2-40B4-BE49-F238E27FC236}">
                    <a16:creationId xmlns:a16="http://schemas.microsoft.com/office/drawing/2014/main" id="{42B297A2-497C-B886-9676-4C19E7D9AD5D}"/>
                  </a:ext>
                </a:extLst>
              </p:cNvPr>
              <p:cNvSpPr/>
              <p:nvPr/>
            </p:nvSpPr>
            <p:spPr>
              <a:xfrm>
                <a:off x="2447764" y="1736812"/>
                <a:ext cx="1800200" cy="3600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l-GR" sz="2000" b="1" dirty="0">
                    <a:solidFill>
                      <a:schemeClr val="accent1">
                        <a:lumMod val="75000"/>
                      </a:schemeClr>
                    </a:solidFill>
                    <a:latin typeface="Arial" panose="020B0604020202020204" pitchFamily="34" charset="0"/>
                    <a:cs typeface="Arial" panose="020B0604020202020204" pitchFamily="34" charset="0"/>
                  </a:rPr>
                  <a:t>ΟΡΙΣΤΙΚΟΠΟΙΗΜΕΝΟ</a:t>
                </a:r>
              </a:p>
            </p:txBody>
          </p:sp>
        </p:grpSp>
        <p:cxnSp>
          <p:nvCxnSpPr>
            <p:cNvPr id="117" name="Ευθύγραμμο βέλος σύνδεσης 116">
              <a:extLst>
                <a:ext uri="{FF2B5EF4-FFF2-40B4-BE49-F238E27FC236}">
                  <a16:creationId xmlns:a16="http://schemas.microsoft.com/office/drawing/2014/main" id="{DEA7250A-731D-414B-3D63-7CA25E0C584D}"/>
                </a:ext>
              </a:extLst>
            </p:cNvPr>
            <p:cNvCxnSpPr>
              <a:stCxn id="145" idx="2"/>
              <a:endCxn id="139" idx="0"/>
            </p:cNvCxnSpPr>
            <p:nvPr/>
          </p:nvCxnSpPr>
          <p:spPr>
            <a:xfrm>
              <a:off x="13050673" y="6307536"/>
              <a:ext cx="538964" cy="1335393"/>
            </a:xfrm>
            <a:prstGeom prst="straightConnector1">
              <a:avLst/>
            </a:prstGeom>
            <a:ln w="57150">
              <a:solidFill>
                <a:schemeClr val="bg1">
                  <a:alpha val="65098"/>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A52AC6E7-6D01-D611-E705-779A0E270197}"/>
                </a:ext>
              </a:extLst>
            </p:cNvPr>
            <p:cNvSpPr txBox="1"/>
            <p:nvPr/>
          </p:nvSpPr>
          <p:spPr>
            <a:xfrm>
              <a:off x="12792162" y="7087055"/>
              <a:ext cx="2875676" cy="369332"/>
            </a:xfrm>
            <a:prstGeom prst="rect">
              <a:avLst/>
            </a:prstGeom>
            <a:gradFill flip="none" rotWithShape="1">
              <a:gsLst>
                <a:gs pos="0">
                  <a:schemeClr val="bg1"/>
                </a:gs>
                <a:gs pos="28000">
                  <a:schemeClr val="bg1">
                    <a:alpha val="50000"/>
                  </a:schemeClr>
                </a:gs>
                <a:gs pos="77000">
                  <a:srgbClr val="FF0000">
                    <a:alpha val="50000"/>
                  </a:srgbClr>
                </a:gs>
                <a:gs pos="100000">
                  <a:schemeClr val="bg1"/>
                </a:gs>
              </a:gsLst>
              <a:lin ang="2700000" scaled="1"/>
              <a:tileRect/>
            </a:gradFill>
          </p:spPr>
          <p:txBody>
            <a:bodyPr wrap="square" lIns="0" tIns="0" rIns="0" bIns="0" rtlCol="0" anchor="ctr" anchorCtr="0">
              <a:spAutoFit/>
            </a:bodyPr>
            <a:lstStyle/>
            <a:p>
              <a:pPr algn="ctr"/>
              <a:r>
                <a:rPr lang="el-GR" sz="2400" b="1" dirty="0">
                  <a:latin typeface="Arial" panose="020B0604020202020204" pitchFamily="34" charset="0"/>
                  <a:cs typeface="Arial" panose="020B0604020202020204" pitchFamily="34" charset="0"/>
                </a:rPr>
                <a:t>ΟΡΙΣΤΙΚΟΠΟΙΗΣΗ</a:t>
              </a:r>
            </a:p>
          </p:txBody>
        </p:sp>
      </p:grpSp>
      <p:grpSp>
        <p:nvGrpSpPr>
          <p:cNvPr id="22" name="Ομάδα 21">
            <a:extLst>
              <a:ext uri="{FF2B5EF4-FFF2-40B4-BE49-F238E27FC236}">
                <a16:creationId xmlns:a16="http://schemas.microsoft.com/office/drawing/2014/main" id="{5C5EF1DE-2668-595C-F204-D265D34E090C}"/>
              </a:ext>
            </a:extLst>
          </p:cNvPr>
          <p:cNvGrpSpPr/>
          <p:nvPr/>
        </p:nvGrpSpPr>
        <p:grpSpPr>
          <a:xfrm>
            <a:off x="2201500" y="6378609"/>
            <a:ext cx="2952325" cy="3248579"/>
            <a:chOff x="2891964" y="4549831"/>
            <a:chExt cx="2952325" cy="3248579"/>
          </a:xfrm>
        </p:grpSpPr>
        <p:pic>
          <p:nvPicPr>
            <p:cNvPr id="136" name="Picture 4">
              <a:extLst>
                <a:ext uri="{FF2B5EF4-FFF2-40B4-BE49-F238E27FC236}">
                  <a16:creationId xmlns:a16="http://schemas.microsoft.com/office/drawing/2014/main" id="{F7749FE1-7045-0E44-9FDE-598BCAED38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2364" y="4549831"/>
              <a:ext cx="1480774" cy="210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2" name="TextBox 191">
              <a:extLst>
                <a:ext uri="{FF2B5EF4-FFF2-40B4-BE49-F238E27FC236}">
                  <a16:creationId xmlns:a16="http://schemas.microsoft.com/office/drawing/2014/main" id="{D94F31AF-5475-E32A-9E6D-E73D2BA15265}"/>
                </a:ext>
              </a:extLst>
            </p:cNvPr>
            <p:cNvSpPr txBox="1"/>
            <p:nvPr/>
          </p:nvSpPr>
          <p:spPr>
            <a:xfrm>
              <a:off x="2891964" y="6721192"/>
              <a:ext cx="2952325" cy="1077218"/>
            </a:xfrm>
            <a:prstGeom prst="rect">
              <a:avLst/>
            </a:prstGeom>
            <a:noFill/>
          </p:spPr>
          <p:txBody>
            <a:bodyPr wrap="square" rtlCol="0">
              <a:spAutoFit/>
            </a:bodyPr>
            <a:lstStyle/>
            <a:p>
              <a:pPr algn="ctr"/>
              <a:r>
                <a:rPr lang="el-GR" sz="3200" b="1" dirty="0">
                  <a:ln w="10541" cmpd="sng">
                    <a:noFill/>
                    <a:prstDash val="solid"/>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Φορέας Υλοποίησης</a:t>
              </a:r>
            </a:p>
          </p:txBody>
        </p:sp>
      </p:grpSp>
      <p:sp>
        <p:nvSpPr>
          <p:cNvPr id="193" name="TextBox 192">
            <a:extLst>
              <a:ext uri="{FF2B5EF4-FFF2-40B4-BE49-F238E27FC236}">
                <a16:creationId xmlns:a16="http://schemas.microsoft.com/office/drawing/2014/main" id="{03C7A2ED-D5A6-0542-889C-49FC3CE18BF9}"/>
              </a:ext>
            </a:extLst>
          </p:cNvPr>
          <p:cNvSpPr txBox="1"/>
          <p:nvPr/>
        </p:nvSpPr>
        <p:spPr>
          <a:xfrm>
            <a:off x="14753322" y="8618826"/>
            <a:ext cx="2160239" cy="584776"/>
          </a:xfrm>
          <a:prstGeom prst="rect">
            <a:avLst/>
          </a:prstGeom>
          <a:noFill/>
        </p:spPr>
        <p:txBody>
          <a:bodyPr wrap="square" rtlCol="0">
            <a:spAutoFit/>
          </a:bodyPr>
          <a:lstStyle/>
          <a:p>
            <a:pPr algn="ctr"/>
            <a:r>
              <a:rPr lang="el-GR" sz="3200" b="1" dirty="0">
                <a:ln w="10541" cmpd="sng">
                  <a:noFill/>
                  <a:prstDash val="solid"/>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ΕΥΣΤΑ</a:t>
            </a:r>
          </a:p>
        </p:txBody>
      </p:sp>
      <p:cxnSp>
        <p:nvCxnSpPr>
          <p:cNvPr id="118" name="Ευθύγραμμο βέλος σύνδεσης 117">
            <a:extLst>
              <a:ext uri="{FF2B5EF4-FFF2-40B4-BE49-F238E27FC236}">
                <a16:creationId xmlns:a16="http://schemas.microsoft.com/office/drawing/2014/main" id="{07535D6F-0518-B477-EC9A-FF10118F44C5}"/>
              </a:ext>
            </a:extLst>
          </p:cNvPr>
          <p:cNvCxnSpPr>
            <a:stCxn id="145" idx="1"/>
            <a:endCxn id="141" idx="3"/>
          </p:cNvCxnSpPr>
          <p:nvPr/>
        </p:nvCxnSpPr>
        <p:spPr>
          <a:xfrm flipH="1">
            <a:off x="9039108" y="7757653"/>
            <a:ext cx="1803454" cy="2232338"/>
          </a:xfrm>
          <a:prstGeom prst="straightConnector1">
            <a:avLst/>
          </a:prstGeom>
          <a:ln w="57150">
            <a:solidFill>
              <a:schemeClr val="bg1">
                <a:alpha val="65098"/>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Ομάδα 29">
            <a:extLst>
              <a:ext uri="{FF2B5EF4-FFF2-40B4-BE49-F238E27FC236}">
                <a16:creationId xmlns:a16="http://schemas.microsoft.com/office/drawing/2014/main" id="{99B70FD7-85ED-91A7-D874-C163CB61D349}"/>
              </a:ext>
            </a:extLst>
          </p:cNvPr>
          <p:cNvGrpSpPr/>
          <p:nvPr/>
        </p:nvGrpSpPr>
        <p:grpSpPr>
          <a:xfrm>
            <a:off x="7821634" y="2040317"/>
            <a:ext cx="2952325" cy="3778162"/>
            <a:chOff x="7821634" y="2040317"/>
            <a:chExt cx="2952325" cy="3778162"/>
          </a:xfrm>
        </p:grpSpPr>
        <p:grpSp>
          <p:nvGrpSpPr>
            <p:cNvPr id="9" name="Ομάδα 8">
              <a:extLst>
                <a:ext uri="{FF2B5EF4-FFF2-40B4-BE49-F238E27FC236}">
                  <a16:creationId xmlns:a16="http://schemas.microsoft.com/office/drawing/2014/main" id="{6BA20F50-B693-644E-BA78-CDBC400B18A2}"/>
                </a:ext>
              </a:extLst>
            </p:cNvPr>
            <p:cNvGrpSpPr/>
            <p:nvPr/>
          </p:nvGrpSpPr>
          <p:grpSpPr>
            <a:xfrm>
              <a:off x="8554678" y="3209923"/>
              <a:ext cx="1505453" cy="2608556"/>
              <a:chOff x="9464342" y="1255229"/>
              <a:chExt cx="1656000" cy="2869408"/>
            </a:xfrm>
          </p:grpSpPr>
          <p:pic>
            <p:nvPicPr>
              <p:cNvPr id="10" name="Picture 2">
                <a:extLst>
                  <a:ext uri="{FF2B5EF4-FFF2-40B4-BE49-F238E27FC236}">
                    <a16:creationId xmlns:a16="http://schemas.microsoft.com/office/drawing/2014/main" id="{3B74746A-B18E-5796-7405-4864CB30C1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473865" y="1255229"/>
                <a:ext cx="1627559" cy="197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Ομάδα 22">
                <a:extLst>
                  <a:ext uri="{FF2B5EF4-FFF2-40B4-BE49-F238E27FC236}">
                    <a16:creationId xmlns:a16="http://schemas.microsoft.com/office/drawing/2014/main" id="{35E8CE64-B1AD-4B14-9A91-D8F7F11BF3D9}"/>
                  </a:ext>
                </a:extLst>
              </p:cNvPr>
              <p:cNvGrpSpPr/>
              <p:nvPr/>
            </p:nvGrpSpPr>
            <p:grpSpPr>
              <a:xfrm>
                <a:off x="9464342" y="3348411"/>
                <a:ext cx="1656000" cy="776226"/>
                <a:chOff x="17384075" y="2853545"/>
                <a:chExt cx="1656000" cy="776226"/>
              </a:xfrm>
            </p:grpSpPr>
            <p:sp>
              <p:nvSpPr>
                <p:cNvPr id="24" name="TextBox 23">
                  <a:extLst>
                    <a:ext uri="{FF2B5EF4-FFF2-40B4-BE49-F238E27FC236}">
                      <a16:creationId xmlns:a16="http://schemas.microsoft.com/office/drawing/2014/main" id="{E50300CB-8DCD-D8DB-218A-CE2FD410E0BB}"/>
                    </a:ext>
                  </a:extLst>
                </p:cNvPr>
                <p:cNvSpPr txBox="1"/>
                <p:nvPr/>
              </p:nvSpPr>
              <p:spPr>
                <a:xfrm>
                  <a:off x="17384075" y="3091763"/>
                  <a:ext cx="1656000" cy="307778"/>
                </a:xfrm>
                <a:prstGeom prst="rect">
                  <a:avLst/>
                </a:prstGeom>
                <a:gradFill flip="none" rotWithShape="1">
                  <a:gsLst>
                    <a:gs pos="0">
                      <a:srgbClr val="FFFFFF">
                        <a:alpha val="36000"/>
                      </a:srgbClr>
                    </a:gs>
                    <a:gs pos="37000">
                      <a:srgbClr val="FFFFFF">
                        <a:alpha val="50000"/>
                      </a:srgbClr>
                    </a:gs>
                    <a:gs pos="62000">
                      <a:srgbClr val="FF0000">
                        <a:alpha val="50000"/>
                      </a:srgbClr>
                    </a:gs>
                    <a:gs pos="100000">
                      <a:srgbClr val="FFFFFF">
                        <a:alpha val="35000"/>
                      </a:srgbClr>
                    </a:gs>
                  </a:gsLst>
                  <a:lin ang="2700000" scaled="1"/>
                  <a:tileRect/>
                </a:grad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000" b="1" i="0" u="none" strike="noStrike" kern="0" cap="none" spc="0" normalizeH="0" baseline="0" noProof="0" dirty="0">
                      <a:ln>
                        <a:noFill/>
                      </a:ln>
                      <a:solidFill>
                        <a:srgbClr val="000000"/>
                      </a:solidFill>
                      <a:effectLst/>
                      <a:uLnTx/>
                      <a:uFillTx/>
                      <a:latin typeface="Arial"/>
                      <a:cs typeface="Arial"/>
                      <a:sym typeface="Arial"/>
                    </a:rPr>
                    <a:t>ΠΡΟΩΘΗΣΗ</a:t>
                  </a:r>
                </a:p>
              </p:txBody>
            </p:sp>
            <p:sp>
              <p:nvSpPr>
                <p:cNvPr id="25" name="Αριστερό βέλος 71">
                  <a:extLst>
                    <a:ext uri="{FF2B5EF4-FFF2-40B4-BE49-F238E27FC236}">
                      <a16:creationId xmlns:a16="http://schemas.microsoft.com/office/drawing/2014/main" id="{E315FFE3-6D3B-D8C5-A0C8-988BD9DA64D6}"/>
                    </a:ext>
                  </a:extLst>
                </p:cNvPr>
                <p:cNvSpPr/>
                <p:nvPr/>
              </p:nvSpPr>
              <p:spPr>
                <a:xfrm>
                  <a:off x="17791017" y="2853545"/>
                  <a:ext cx="648000" cy="210830"/>
                </a:xfrm>
                <a:prstGeom prst="leftArrow">
                  <a:avLst/>
                </a:prstGeom>
                <a:solidFill>
                  <a:schemeClr val="bg1"/>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l-G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Αριστερό βέλος 72">
                  <a:extLst>
                    <a:ext uri="{FF2B5EF4-FFF2-40B4-BE49-F238E27FC236}">
                      <a16:creationId xmlns:a16="http://schemas.microsoft.com/office/drawing/2014/main" id="{33A29017-6ACD-89D8-DC1D-DCF3ECF44B1F}"/>
                    </a:ext>
                  </a:extLst>
                </p:cNvPr>
                <p:cNvSpPr/>
                <p:nvPr/>
              </p:nvSpPr>
              <p:spPr>
                <a:xfrm flipH="1">
                  <a:off x="17863025" y="3418941"/>
                  <a:ext cx="648000" cy="210830"/>
                </a:xfrm>
                <a:prstGeom prst="leftArrow">
                  <a:avLst/>
                </a:prstGeom>
                <a:solidFill>
                  <a:schemeClr val="bg1"/>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l-GR"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27" name="TextBox 26">
              <a:extLst>
                <a:ext uri="{FF2B5EF4-FFF2-40B4-BE49-F238E27FC236}">
                  <a16:creationId xmlns:a16="http://schemas.microsoft.com/office/drawing/2014/main" id="{C83CFB86-C3C7-E41F-40B5-22C89126AA17}"/>
                </a:ext>
              </a:extLst>
            </p:cNvPr>
            <p:cNvSpPr txBox="1"/>
            <p:nvPr/>
          </p:nvSpPr>
          <p:spPr>
            <a:xfrm>
              <a:off x="7821634" y="2040317"/>
              <a:ext cx="2952325" cy="1077218"/>
            </a:xfrm>
            <a:prstGeom prst="rect">
              <a:avLst/>
            </a:prstGeom>
            <a:noFill/>
          </p:spPr>
          <p:txBody>
            <a:bodyPr wrap="square" rtlCol="0">
              <a:spAutoFit/>
            </a:bodyPr>
            <a:lstStyle/>
            <a:p>
              <a:pPr algn="ctr"/>
              <a:r>
                <a:rPr lang="el-GR" sz="3200" b="1" dirty="0">
                  <a:ln w="10541" cmpd="sng">
                    <a:noFill/>
                    <a:prstDash val="solid"/>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Υπουργείο Ευθύνης</a:t>
              </a:r>
            </a:p>
          </p:txBody>
        </p:sp>
      </p:grpSp>
    </p:spTree>
    <p:extLst>
      <p:ext uri="{BB962C8B-B14F-4D97-AF65-F5344CB8AC3E}">
        <p14:creationId xmlns:p14="http://schemas.microsoft.com/office/powerpoint/2010/main" val="284589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3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wipe(up)">
                                      <p:cBhvr>
                                        <p:cTn id="22" dur="500"/>
                                        <p:tgtEl>
                                          <p:spTgt spid="116"/>
                                        </p:tgtEl>
                                      </p:cBhvr>
                                    </p:animEffect>
                                  </p:childTnLst>
                                </p:cTn>
                              </p:par>
                              <p:par>
                                <p:cTn id="23" presetID="22" presetClass="entr" presetSubtype="1" fill="hold" nodeType="with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up)">
                                      <p:cBhvr>
                                        <p:cTn id="25" dur="500"/>
                                        <p:tgtEl>
                                          <p:spTgt spid="10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right)">
                                      <p:cBhvr>
                                        <p:cTn id="30" dur="2000"/>
                                        <p:tgtEl>
                                          <p:spTgt spid="112"/>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wipe(right)">
                                      <p:cBhvr>
                                        <p:cTn id="33" dur="2000"/>
                                        <p:tgtEl>
                                          <p:spTgt spid="108"/>
                                        </p:tgtEl>
                                      </p:cBhvr>
                                    </p:animEffect>
                                  </p:childTnLst>
                                </p:cTn>
                              </p:par>
                              <p:par>
                                <p:cTn id="34" presetID="22" presetClass="entr" presetSubtype="2" fill="hold" nodeType="withEffect">
                                  <p:stCondLst>
                                    <p:cond delay="0"/>
                                  </p:stCondLst>
                                  <p:childTnLst>
                                    <p:set>
                                      <p:cBhvr>
                                        <p:cTn id="35" dur="1" fill="hold">
                                          <p:stCondLst>
                                            <p:cond delay="0"/>
                                          </p:stCondLst>
                                        </p:cTn>
                                        <p:tgtEl>
                                          <p:spTgt spid="106"/>
                                        </p:tgtEl>
                                        <p:attrNameLst>
                                          <p:attrName>style.visibility</p:attrName>
                                        </p:attrNameLst>
                                      </p:cBhvr>
                                      <p:to>
                                        <p:strVal val="visible"/>
                                      </p:to>
                                    </p:set>
                                    <p:animEffect transition="in" filter="wipe(right)">
                                      <p:cBhvr>
                                        <p:cTn id="36" dur="2000"/>
                                        <p:tgtEl>
                                          <p:spTgt spid="10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wipe(down)">
                                      <p:cBhvr>
                                        <p:cTn id="41" dur="500"/>
                                        <p:tgtEl>
                                          <p:spTgt spid="1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wipe(up)">
                                      <p:cBhvr>
                                        <p:cTn id="51" dur="500"/>
                                        <p:tgtEl>
                                          <p:spTgt spid="1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sp>
        <p:nvSpPr>
          <p:cNvPr id="17" name="TextBox 16">
            <a:extLst>
              <a:ext uri="{FF2B5EF4-FFF2-40B4-BE49-F238E27FC236}">
                <a16:creationId xmlns:a16="http://schemas.microsoft.com/office/drawing/2014/main" id="{59B66833-5565-8D31-7B6F-B58801F33BDA}"/>
              </a:ext>
            </a:extLst>
          </p:cNvPr>
          <p:cNvSpPr txBox="1"/>
          <p:nvPr/>
        </p:nvSpPr>
        <p:spPr>
          <a:xfrm>
            <a:off x="3188928" y="503103"/>
            <a:ext cx="12484209"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Ροή Ενεργειών Έργων &amp; Δελτίων</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90036"/>
            <a:ext cx="587717"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21" name="Εικόνα 20">
            <a:hlinkClick r:id="rId3" action="ppaction://hlinksldjump"/>
            <a:extLst>
              <a:ext uri="{FF2B5EF4-FFF2-40B4-BE49-F238E27FC236}">
                <a16:creationId xmlns:a16="http://schemas.microsoft.com/office/drawing/2014/main" id="{F1FD6514-FE48-A5B6-6923-84B164D8F341}"/>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4" name="Ελεύθερη σχεδίαση: Σχήμα 3">
            <a:extLst>
              <a:ext uri="{FF2B5EF4-FFF2-40B4-BE49-F238E27FC236}">
                <a16:creationId xmlns:a16="http://schemas.microsoft.com/office/drawing/2014/main" id="{4FD26D0C-2AF1-CBBD-97D6-11383DCE5E4C}"/>
              </a:ext>
            </a:extLst>
          </p:cNvPr>
          <p:cNvSpPr>
            <a:spLocks noChangeAspect="1"/>
          </p:cNvSpPr>
          <p:nvPr/>
        </p:nvSpPr>
        <p:spPr>
          <a:xfrm>
            <a:off x="3788433" y="278112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a:effectLst>
            <a:glow rad="228600">
              <a:schemeClr val="bg1">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kern="1200" dirty="0"/>
              <a:t> Σύνταξη Τεχνικού Δελτίου Έργου</a:t>
            </a:r>
          </a:p>
        </p:txBody>
      </p:sp>
      <p:grpSp>
        <p:nvGrpSpPr>
          <p:cNvPr id="20" name="Ομάδα 19">
            <a:extLst>
              <a:ext uri="{FF2B5EF4-FFF2-40B4-BE49-F238E27FC236}">
                <a16:creationId xmlns:a16="http://schemas.microsoft.com/office/drawing/2014/main" id="{37726DA0-DC32-082F-2BF3-0C2A278FD398}"/>
              </a:ext>
            </a:extLst>
          </p:cNvPr>
          <p:cNvGrpSpPr/>
          <p:nvPr/>
        </p:nvGrpSpPr>
        <p:grpSpPr>
          <a:xfrm>
            <a:off x="5876005" y="2781127"/>
            <a:ext cx="2517368" cy="1127320"/>
            <a:chOff x="5876005" y="2781127"/>
            <a:chExt cx="2517368" cy="1127320"/>
          </a:xfrm>
        </p:grpSpPr>
        <p:sp>
          <p:nvSpPr>
            <p:cNvPr id="7" name="Ελεύθερη σχεδίαση: Σχήμα 6">
              <a:extLst>
                <a:ext uri="{FF2B5EF4-FFF2-40B4-BE49-F238E27FC236}">
                  <a16:creationId xmlns:a16="http://schemas.microsoft.com/office/drawing/2014/main" id="{C4B95B50-8974-D70C-32FE-3A073D5C98A8}"/>
                </a:ext>
              </a:extLst>
            </p:cNvPr>
            <p:cNvSpPr>
              <a:spLocks noChangeAspect="1"/>
            </p:cNvSpPr>
            <p:nvPr/>
          </p:nvSpPr>
          <p:spPr>
            <a:xfrm>
              <a:off x="5876005" y="3111808"/>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8" name="Ελεύθερη σχεδίαση: Σχήμα 7">
              <a:extLst>
                <a:ext uri="{FF2B5EF4-FFF2-40B4-BE49-F238E27FC236}">
                  <a16:creationId xmlns:a16="http://schemas.microsoft.com/office/drawing/2014/main" id="{C627103D-94B9-183B-F3C3-D7A5FF95FB22}"/>
                </a:ext>
              </a:extLst>
            </p:cNvPr>
            <p:cNvSpPr>
              <a:spLocks noChangeAspect="1"/>
            </p:cNvSpPr>
            <p:nvPr/>
          </p:nvSpPr>
          <p:spPr>
            <a:xfrm>
              <a:off x="6474648" y="278112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lvl="0" algn="ctr" defTabSz="711200">
                <a:lnSpc>
                  <a:spcPct val="90000"/>
                </a:lnSpc>
                <a:spcBef>
                  <a:spcPct val="0"/>
                </a:spcBef>
                <a:spcAft>
                  <a:spcPct val="35000"/>
                </a:spcAft>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dirty="0"/>
                <a:t> </a:t>
              </a:r>
              <a:r>
                <a:rPr lang="el-GR" sz="1600" dirty="0"/>
                <a:t>Σύνταξη Δελτίου Ωρίμανσης</a:t>
              </a:r>
            </a:p>
            <a:p>
              <a:pPr lvl="0" algn="ctr" defTabSz="711200">
                <a:lnSpc>
                  <a:spcPct val="90000"/>
                </a:lnSpc>
                <a:spcBef>
                  <a:spcPct val="0"/>
                </a:spcBef>
                <a:spcAft>
                  <a:spcPct val="35000"/>
                </a:spcAft>
              </a:pPr>
              <a:r>
                <a:rPr lang="el-GR" sz="1600" b="1" dirty="0">
                  <a:solidFill>
                    <a:srgbClr val="FFCC00"/>
                  </a:solidFill>
                </a:rPr>
                <a:t>(επαναλ/νόμενο)</a:t>
              </a:r>
            </a:p>
          </p:txBody>
        </p:sp>
      </p:grpSp>
      <p:grpSp>
        <p:nvGrpSpPr>
          <p:cNvPr id="54" name="Ομάδα 53">
            <a:extLst>
              <a:ext uri="{FF2B5EF4-FFF2-40B4-BE49-F238E27FC236}">
                <a16:creationId xmlns:a16="http://schemas.microsoft.com/office/drawing/2014/main" id="{83272BE1-C425-2F16-799E-3864C6821E31}"/>
              </a:ext>
            </a:extLst>
          </p:cNvPr>
          <p:cNvGrpSpPr/>
          <p:nvPr/>
        </p:nvGrpSpPr>
        <p:grpSpPr>
          <a:xfrm>
            <a:off x="8562220" y="2781127"/>
            <a:ext cx="2517368" cy="1127320"/>
            <a:chOff x="8562220" y="2781127"/>
            <a:chExt cx="2517368" cy="1127320"/>
          </a:xfrm>
        </p:grpSpPr>
        <p:sp>
          <p:nvSpPr>
            <p:cNvPr id="9" name="Ελεύθερη σχεδίαση: Σχήμα 8">
              <a:extLst>
                <a:ext uri="{FF2B5EF4-FFF2-40B4-BE49-F238E27FC236}">
                  <a16:creationId xmlns:a16="http://schemas.microsoft.com/office/drawing/2014/main" id="{E3C13107-2895-6257-57A7-1B7653C8C49E}"/>
                </a:ext>
              </a:extLst>
            </p:cNvPr>
            <p:cNvSpPr>
              <a:spLocks noChangeAspect="1"/>
            </p:cNvSpPr>
            <p:nvPr/>
          </p:nvSpPr>
          <p:spPr>
            <a:xfrm>
              <a:off x="8562220" y="3111808"/>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10" name="Ελεύθερη σχεδίαση: Σχήμα 9">
              <a:extLst>
                <a:ext uri="{FF2B5EF4-FFF2-40B4-BE49-F238E27FC236}">
                  <a16:creationId xmlns:a16="http://schemas.microsoft.com/office/drawing/2014/main" id="{809EDF8E-DCD4-DF30-D388-4318D8A30A2C}"/>
                </a:ext>
              </a:extLst>
            </p:cNvPr>
            <p:cNvSpPr>
              <a:spLocks noChangeAspect="1"/>
            </p:cNvSpPr>
            <p:nvPr/>
          </p:nvSpPr>
          <p:spPr>
            <a:xfrm>
              <a:off x="9160863" y="278112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lvl="0" algn="ctr" defTabSz="711200">
                <a:lnSpc>
                  <a:spcPct val="90000"/>
                </a:lnSpc>
                <a:spcBef>
                  <a:spcPct val="0"/>
                </a:spcBef>
                <a:spcAft>
                  <a:spcPct val="35000"/>
                </a:spcAft>
              </a:pPr>
              <a:r>
                <a:rPr lang="el-GR" sz="1600" b="1" dirty="0">
                  <a:solidFill>
                    <a:schemeClr val="accent6"/>
                  </a:solidFill>
                  <a:latin typeface="Segoe UI Black" panose="020B0A02040204020203" pitchFamily="34" charset="0"/>
                  <a:ea typeface="Segoe UI Black" panose="020B0A02040204020203" pitchFamily="34" charset="0"/>
                </a:rPr>
                <a:t>ΥΕ:</a:t>
              </a:r>
              <a:r>
                <a:rPr lang="el-GR" sz="1600" dirty="0"/>
                <a:t> </a:t>
              </a:r>
              <a:r>
                <a:rPr lang="el-GR" sz="1600" b="1" dirty="0">
                  <a:solidFill>
                    <a:srgbClr val="FF0000"/>
                  </a:solidFill>
                </a:rPr>
                <a:t>Υποβολή</a:t>
              </a:r>
              <a:r>
                <a:rPr lang="el-GR" sz="1600" dirty="0"/>
                <a:t> Δελτίου Ωρίμανσης &amp; Τεχνικού Δελτίου</a:t>
              </a:r>
            </a:p>
          </p:txBody>
        </p:sp>
      </p:grpSp>
      <p:grpSp>
        <p:nvGrpSpPr>
          <p:cNvPr id="75" name="Ομάδα 74">
            <a:extLst>
              <a:ext uri="{FF2B5EF4-FFF2-40B4-BE49-F238E27FC236}">
                <a16:creationId xmlns:a16="http://schemas.microsoft.com/office/drawing/2014/main" id="{7147B5A8-C6F8-FCFC-03E5-C26F19F05C5C}"/>
              </a:ext>
            </a:extLst>
          </p:cNvPr>
          <p:cNvGrpSpPr/>
          <p:nvPr/>
        </p:nvGrpSpPr>
        <p:grpSpPr>
          <a:xfrm>
            <a:off x="11248435" y="2781127"/>
            <a:ext cx="2517368" cy="1127320"/>
            <a:chOff x="11248435" y="2781127"/>
            <a:chExt cx="2517368" cy="1127320"/>
          </a:xfrm>
        </p:grpSpPr>
        <p:sp>
          <p:nvSpPr>
            <p:cNvPr id="11" name="Ελεύθερη σχεδίαση: Σχήμα 10">
              <a:extLst>
                <a:ext uri="{FF2B5EF4-FFF2-40B4-BE49-F238E27FC236}">
                  <a16:creationId xmlns:a16="http://schemas.microsoft.com/office/drawing/2014/main" id="{B11B6B4A-636C-1DA8-357B-E0484B96E27A}"/>
                </a:ext>
              </a:extLst>
            </p:cNvPr>
            <p:cNvSpPr>
              <a:spLocks noChangeAspect="1"/>
            </p:cNvSpPr>
            <p:nvPr/>
          </p:nvSpPr>
          <p:spPr>
            <a:xfrm>
              <a:off x="11248435" y="3111808"/>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22" name="Ελεύθερη σχεδίαση: Σχήμα 21">
              <a:extLst>
                <a:ext uri="{FF2B5EF4-FFF2-40B4-BE49-F238E27FC236}">
                  <a16:creationId xmlns:a16="http://schemas.microsoft.com/office/drawing/2014/main" id="{D9FF3E96-081A-31AE-29DB-2538557AB23B}"/>
                </a:ext>
              </a:extLst>
            </p:cNvPr>
            <p:cNvSpPr>
              <a:spLocks noChangeAspect="1"/>
            </p:cNvSpPr>
            <p:nvPr/>
          </p:nvSpPr>
          <p:spPr>
            <a:xfrm>
              <a:off x="11847078" y="278112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lvl="0" algn="ctr" defTabSz="711200">
                <a:lnSpc>
                  <a:spcPct val="90000"/>
                </a:lnSpc>
                <a:spcBef>
                  <a:spcPct val="0"/>
                </a:spcBef>
                <a:spcAft>
                  <a:spcPct val="35000"/>
                </a:spcAft>
              </a:pPr>
              <a:r>
                <a:rPr lang="el-GR" sz="1600" b="1" dirty="0">
                  <a:latin typeface="Segoe UI Black" panose="020B0A02040204020203" pitchFamily="34" charset="0"/>
                  <a:ea typeface="Segoe UI Black" panose="020B0A02040204020203" pitchFamily="34" charset="0"/>
                </a:rPr>
                <a:t>ΕΥΣΤΑ:</a:t>
              </a:r>
              <a:r>
                <a:rPr lang="el-GR" sz="1600" dirty="0">
                  <a:latin typeface="Segoe UI Black" panose="020B0A02040204020203" pitchFamily="34" charset="0"/>
                  <a:ea typeface="Segoe UI Black" panose="020B0A02040204020203" pitchFamily="34" charset="0"/>
                </a:rPr>
                <a:t> </a:t>
              </a:r>
              <a:r>
                <a:rPr lang="el-GR" sz="1600" dirty="0"/>
                <a:t>Έλεγχος Συμβατότητας - Πληρότητας</a:t>
              </a:r>
            </a:p>
          </p:txBody>
        </p:sp>
      </p:grpSp>
      <p:grpSp>
        <p:nvGrpSpPr>
          <p:cNvPr id="76" name="Ομάδα 75">
            <a:extLst>
              <a:ext uri="{FF2B5EF4-FFF2-40B4-BE49-F238E27FC236}">
                <a16:creationId xmlns:a16="http://schemas.microsoft.com/office/drawing/2014/main" id="{0385863C-BD30-967E-F177-E35FF6A5D543}"/>
              </a:ext>
            </a:extLst>
          </p:cNvPr>
          <p:cNvGrpSpPr/>
          <p:nvPr/>
        </p:nvGrpSpPr>
        <p:grpSpPr>
          <a:xfrm>
            <a:off x="13934650" y="2781127"/>
            <a:ext cx="2517368" cy="1127320"/>
            <a:chOff x="13934650" y="2781127"/>
            <a:chExt cx="2517368" cy="1127320"/>
          </a:xfrm>
        </p:grpSpPr>
        <p:sp>
          <p:nvSpPr>
            <p:cNvPr id="23" name="Ελεύθερη σχεδίαση: Σχήμα 22">
              <a:extLst>
                <a:ext uri="{FF2B5EF4-FFF2-40B4-BE49-F238E27FC236}">
                  <a16:creationId xmlns:a16="http://schemas.microsoft.com/office/drawing/2014/main" id="{6CEA7CA2-7585-4E7F-053B-F15BD10B301E}"/>
                </a:ext>
              </a:extLst>
            </p:cNvPr>
            <p:cNvSpPr>
              <a:spLocks noChangeAspect="1"/>
            </p:cNvSpPr>
            <p:nvPr/>
          </p:nvSpPr>
          <p:spPr>
            <a:xfrm>
              <a:off x="13934650" y="3111808"/>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24" name="Ελεύθερη σχεδίαση: Σχήμα 23">
              <a:extLst>
                <a:ext uri="{FF2B5EF4-FFF2-40B4-BE49-F238E27FC236}">
                  <a16:creationId xmlns:a16="http://schemas.microsoft.com/office/drawing/2014/main" id="{728C1160-1D9F-5AD8-41CF-ABC0DD8B3C71}"/>
                </a:ext>
              </a:extLst>
            </p:cNvPr>
            <p:cNvSpPr>
              <a:spLocks noChangeAspect="1"/>
            </p:cNvSpPr>
            <p:nvPr/>
          </p:nvSpPr>
          <p:spPr>
            <a:xfrm>
              <a:off x="14533293" y="278112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lvl="0" algn="ctr" defTabSz="711200">
                <a:lnSpc>
                  <a:spcPct val="90000"/>
                </a:lnSpc>
                <a:spcBef>
                  <a:spcPct val="0"/>
                </a:spcBef>
                <a:spcAft>
                  <a:spcPct val="35000"/>
                </a:spcAft>
              </a:pPr>
              <a:r>
                <a:rPr lang="el-GR" sz="1600" b="1" dirty="0">
                  <a:latin typeface="Segoe UI Black" panose="020B0A02040204020203" pitchFamily="34" charset="0"/>
                  <a:ea typeface="Segoe UI Black" panose="020B0A02040204020203" pitchFamily="34" charset="0"/>
                </a:rPr>
                <a:t>ΕΥΣΤΑ:</a:t>
              </a:r>
              <a:r>
                <a:rPr lang="el-GR" sz="1600" b="1" dirty="0"/>
                <a:t> </a:t>
              </a:r>
              <a:r>
                <a:rPr lang="el-GR" sz="1600" dirty="0"/>
                <a:t>Απόφαση Ένταξης </a:t>
              </a:r>
            </a:p>
          </p:txBody>
        </p:sp>
      </p:grpSp>
      <p:grpSp>
        <p:nvGrpSpPr>
          <p:cNvPr id="77" name="Ομάδα 76">
            <a:extLst>
              <a:ext uri="{FF2B5EF4-FFF2-40B4-BE49-F238E27FC236}">
                <a16:creationId xmlns:a16="http://schemas.microsoft.com/office/drawing/2014/main" id="{B7493C2E-3C9F-20EE-0616-05567B7088FA}"/>
              </a:ext>
            </a:extLst>
          </p:cNvPr>
          <p:cNvGrpSpPr/>
          <p:nvPr/>
        </p:nvGrpSpPr>
        <p:grpSpPr>
          <a:xfrm>
            <a:off x="16620864" y="2781127"/>
            <a:ext cx="2517367" cy="1127320"/>
            <a:chOff x="16620864" y="2781127"/>
            <a:chExt cx="2517367" cy="1127320"/>
          </a:xfrm>
        </p:grpSpPr>
        <p:sp>
          <p:nvSpPr>
            <p:cNvPr id="25" name="Ελεύθερη σχεδίαση: Σχήμα 24">
              <a:extLst>
                <a:ext uri="{FF2B5EF4-FFF2-40B4-BE49-F238E27FC236}">
                  <a16:creationId xmlns:a16="http://schemas.microsoft.com/office/drawing/2014/main" id="{A3EB885C-BCFE-4136-30B2-C89AEAE93197}"/>
                </a:ext>
              </a:extLst>
            </p:cNvPr>
            <p:cNvSpPr>
              <a:spLocks noChangeAspect="1"/>
            </p:cNvSpPr>
            <p:nvPr/>
          </p:nvSpPr>
          <p:spPr>
            <a:xfrm>
              <a:off x="16620864" y="3111808"/>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26" name="Ελεύθερη σχεδίαση: Σχήμα 25">
              <a:extLst>
                <a:ext uri="{FF2B5EF4-FFF2-40B4-BE49-F238E27FC236}">
                  <a16:creationId xmlns:a16="http://schemas.microsoft.com/office/drawing/2014/main" id="{21DA3DCB-7DA5-6798-89AC-6BEA3C4FF907}"/>
                </a:ext>
              </a:extLst>
            </p:cNvPr>
            <p:cNvSpPr>
              <a:spLocks noChangeAspect="1"/>
            </p:cNvSpPr>
            <p:nvPr/>
          </p:nvSpPr>
          <p:spPr>
            <a:xfrm>
              <a:off x="17219506" y="278112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Segoe UI Black" panose="020B0A02040204020203" pitchFamily="34" charset="0"/>
                  <a:ea typeface="Segoe UI Black" panose="020B0A02040204020203" pitchFamily="34" charset="0"/>
                </a:rPr>
                <a:t>ΠΔΕ:</a:t>
              </a:r>
              <a:r>
                <a:rPr lang="el-GR" sz="1600" b="1" kern="1200" dirty="0">
                  <a:solidFill>
                    <a:schemeClr val="tx1"/>
                  </a:solidFill>
                </a:rPr>
                <a:t> </a:t>
              </a:r>
              <a:r>
                <a:rPr lang="el-GR" sz="1600" kern="1200" dirty="0">
                  <a:solidFill>
                    <a:schemeClr val="tx1"/>
                  </a:solidFill>
                </a:rPr>
                <a:t>Απόφαση Ένταξης στο ΠΔΕ</a:t>
              </a:r>
            </a:p>
          </p:txBody>
        </p:sp>
      </p:grpSp>
      <p:grpSp>
        <p:nvGrpSpPr>
          <p:cNvPr id="78" name="Ομάδα 77">
            <a:extLst>
              <a:ext uri="{FF2B5EF4-FFF2-40B4-BE49-F238E27FC236}">
                <a16:creationId xmlns:a16="http://schemas.microsoft.com/office/drawing/2014/main" id="{38EFAB51-29AF-1DE2-762E-7F86EE589437}"/>
              </a:ext>
            </a:extLst>
          </p:cNvPr>
          <p:cNvGrpSpPr/>
          <p:nvPr/>
        </p:nvGrpSpPr>
        <p:grpSpPr>
          <a:xfrm>
            <a:off x="17219506" y="4073788"/>
            <a:ext cx="1918725" cy="1713527"/>
            <a:chOff x="17219506" y="4073788"/>
            <a:chExt cx="1918725" cy="1713527"/>
          </a:xfrm>
        </p:grpSpPr>
        <p:sp>
          <p:nvSpPr>
            <p:cNvPr id="27" name="Ελεύθερη σχεδίαση: Σχήμα 26">
              <a:extLst>
                <a:ext uri="{FF2B5EF4-FFF2-40B4-BE49-F238E27FC236}">
                  <a16:creationId xmlns:a16="http://schemas.microsoft.com/office/drawing/2014/main" id="{FC1FDB24-C5DA-7647-7170-A218EE2324F6}"/>
                </a:ext>
              </a:extLst>
            </p:cNvPr>
            <p:cNvSpPr>
              <a:spLocks noChangeAspect="1"/>
            </p:cNvSpPr>
            <p:nvPr/>
          </p:nvSpPr>
          <p:spPr>
            <a:xfrm>
              <a:off x="17940947" y="4073788"/>
              <a:ext cx="475844" cy="398320"/>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410882" y="1"/>
                  </a:moveTo>
                  <a:lnTo>
                    <a:pt x="410882" y="300410"/>
                  </a:lnTo>
                  <a:lnTo>
                    <a:pt x="513603" y="300410"/>
                  </a:lnTo>
                  <a:lnTo>
                    <a:pt x="256801" y="600818"/>
                  </a:lnTo>
                  <a:lnTo>
                    <a:pt x="0" y="300410"/>
                  </a:lnTo>
                  <a:lnTo>
                    <a:pt x="102721" y="300410"/>
                  </a:lnTo>
                  <a:lnTo>
                    <a:pt x="102721" y="1"/>
                  </a:lnTo>
                  <a:lnTo>
                    <a:pt x="410882"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0165" tIns="0" rIns="120163" bIns="154081"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28" name="Ελεύθερη σχεδίαση: Σχήμα 27">
              <a:extLst>
                <a:ext uri="{FF2B5EF4-FFF2-40B4-BE49-F238E27FC236}">
                  <a16:creationId xmlns:a16="http://schemas.microsoft.com/office/drawing/2014/main" id="{39046AA2-BBE2-C5C8-EC0C-751E43ACBE9A}"/>
                </a:ext>
              </a:extLst>
            </p:cNvPr>
            <p:cNvSpPr>
              <a:spLocks noChangeAspect="1"/>
            </p:cNvSpPr>
            <p:nvPr/>
          </p:nvSpPr>
          <p:spPr>
            <a:xfrm>
              <a:off x="17219506" y="4659995"/>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 </a:t>
              </a:r>
              <a:r>
                <a:rPr lang="el-GR" sz="1600" kern="1200" dirty="0"/>
                <a:t>Σύνταξη Διακήρυξης / Πρόσκλησης</a:t>
              </a:r>
            </a:p>
          </p:txBody>
        </p:sp>
      </p:grpSp>
      <p:grpSp>
        <p:nvGrpSpPr>
          <p:cNvPr id="79" name="Ομάδα 78">
            <a:extLst>
              <a:ext uri="{FF2B5EF4-FFF2-40B4-BE49-F238E27FC236}">
                <a16:creationId xmlns:a16="http://schemas.microsoft.com/office/drawing/2014/main" id="{2ED98670-CB8F-1F11-F662-E1D5027CAF91}"/>
              </a:ext>
            </a:extLst>
          </p:cNvPr>
          <p:cNvGrpSpPr/>
          <p:nvPr/>
        </p:nvGrpSpPr>
        <p:grpSpPr>
          <a:xfrm>
            <a:off x="14533291" y="4659995"/>
            <a:ext cx="2514945" cy="1127320"/>
            <a:chOff x="14533291" y="4659995"/>
            <a:chExt cx="2514945" cy="1127320"/>
          </a:xfrm>
        </p:grpSpPr>
        <p:sp>
          <p:nvSpPr>
            <p:cNvPr id="33" name="Ελεύθερη σχεδίαση: Σχήμα 32">
              <a:extLst>
                <a:ext uri="{FF2B5EF4-FFF2-40B4-BE49-F238E27FC236}">
                  <a16:creationId xmlns:a16="http://schemas.microsoft.com/office/drawing/2014/main" id="{5948A5CF-A6BC-30AB-8999-68E0DDFCEF82}"/>
                </a:ext>
              </a:extLst>
            </p:cNvPr>
            <p:cNvSpPr>
              <a:spLocks noChangeAspect="1"/>
            </p:cNvSpPr>
            <p:nvPr/>
          </p:nvSpPr>
          <p:spPr>
            <a:xfrm>
              <a:off x="16641467" y="4990676"/>
              <a:ext cx="406769" cy="465960"/>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513603" y="480655"/>
                  </a:moveTo>
                  <a:lnTo>
                    <a:pt x="256801" y="480655"/>
                  </a:lnTo>
                  <a:lnTo>
                    <a:pt x="256801" y="600819"/>
                  </a:lnTo>
                  <a:lnTo>
                    <a:pt x="0" y="300409"/>
                  </a:lnTo>
                  <a:lnTo>
                    <a:pt x="256801" y="0"/>
                  </a:lnTo>
                  <a:lnTo>
                    <a:pt x="256801" y="120164"/>
                  </a:lnTo>
                  <a:lnTo>
                    <a:pt x="513603" y="120164"/>
                  </a:lnTo>
                  <a:lnTo>
                    <a:pt x="513603" y="4806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4081" tIns="120164" rIns="0" bIns="120165"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34" name="Ελεύθερη σχεδίαση: Σχήμα 33">
              <a:extLst>
                <a:ext uri="{FF2B5EF4-FFF2-40B4-BE49-F238E27FC236}">
                  <a16:creationId xmlns:a16="http://schemas.microsoft.com/office/drawing/2014/main" id="{8560A0E0-A9E3-ACC6-773B-E00F98F44853}"/>
                </a:ext>
              </a:extLst>
            </p:cNvPr>
            <p:cNvSpPr>
              <a:spLocks noChangeAspect="1"/>
            </p:cNvSpPr>
            <p:nvPr/>
          </p:nvSpPr>
          <p:spPr>
            <a:xfrm>
              <a:off x="14533291" y="4659995"/>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dirty="0">
                  <a:latin typeface="Segoe UI Black" panose="020B0A02040204020203" pitchFamily="34" charset="0"/>
                  <a:ea typeface="Segoe UI Black" panose="020B0A02040204020203" pitchFamily="34" charset="0"/>
                </a:rPr>
                <a:t>ΕΥΣΤΑ:</a:t>
              </a:r>
              <a:r>
                <a:rPr lang="el-GR" sz="1600" b="1" kern="1200" dirty="0"/>
                <a:t> </a:t>
              </a:r>
              <a:r>
                <a:rPr lang="el-GR" sz="1600" kern="1200" dirty="0"/>
                <a:t>Σύμφωνη Γνώμη Διακήρυξης / Πρόσκλησης</a:t>
              </a:r>
            </a:p>
          </p:txBody>
        </p:sp>
      </p:grpSp>
      <p:grpSp>
        <p:nvGrpSpPr>
          <p:cNvPr id="80" name="Ομάδα 79">
            <a:extLst>
              <a:ext uri="{FF2B5EF4-FFF2-40B4-BE49-F238E27FC236}">
                <a16:creationId xmlns:a16="http://schemas.microsoft.com/office/drawing/2014/main" id="{651F9BE6-E412-72A9-5614-E3A32DED1DDE}"/>
              </a:ext>
            </a:extLst>
          </p:cNvPr>
          <p:cNvGrpSpPr/>
          <p:nvPr/>
        </p:nvGrpSpPr>
        <p:grpSpPr>
          <a:xfrm>
            <a:off x="11847076" y="4659995"/>
            <a:ext cx="2489450" cy="1127320"/>
            <a:chOff x="11847076" y="4659995"/>
            <a:chExt cx="2489450" cy="1127320"/>
          </a:xfrm>
        </p:grpSpPr>
        <p:sp>
          <p:nvSpPr>
            <p:cNvPr id="35" name="Ελεύθερη σχεδίαση: Σχήμα 34">
              <a:extLst>
                <a:ext uri="{FF2B5EF4-FFF2-40B4-BE49-F238E27FC236}">
                  <a16:creationId xmlns:a16="http://schemas.microsoft.com/office/drawing/2014/main" id="{6EF78193-69C2-0FB4-FFA9-6DA47EA2B665}"/>
                </a:ext>
              </a:extLst>
            </p:cNvPr>
            <p:cNvSpPr>
              <a:spLocks noChangeAspect="1"/>
            </p:cNvSpPr>
            <p:nvPr/>
          </p:nvSpPr>
          <p:spPr>
            <a:xfrm>
              <a:off x="13929757" y="4990676"/>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513603" y="480655"/>
                  </a:moveTo>
                  <a:lnTo>
                    <a:pt x="256801" y="480655"/>
                  </a:lnTo>
                  <a:lnTo>
                    <a:pt x="256801" y="600819"/>
                  </a:lnTo>
                  <a:lnTo>
                    <a:pt x="0" y="300409"/>
                  </a:lnTo>
                  <a:lnTo>
                    <a:pt x="256801" y="0"/>
                  </a:lnTo>
                  <a:lnTo>
                    <a:pt x="256801" y="120164"/>
                  </a:lnTo>
                  <a:lnTo>
                    <a:pt x="513603" y="120164"/>
                  </a:lnTo>
                  <a:lnTo>
                    <a:pt x="513603" y="4806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4081" tIns="120164" rIns="0"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36" name="Ελεύθερη σχεδίαση: Σχήμα 35">
              <a:extLst>
                <a:ext uri="{FF2B5EF4-FFF2-40B4-BE49-F238E27FC236}">
                  <a16:creationId xmlns:a16="http://schemas.microsoft.com/office/drawing/2014/main" id="{84F058FB-4AB8-B063-1A90-C7DE8275CD9B}"/>
                </a:ext>
              </a:extLst>
            </p:cNvPr>
            <p:cNvSpPr>
              <a:spLocks noChangeAspect="1"/>
            </p:cNvSpPr>
            <p:nvPr/>
          </p:nvSpPr>
          <p:spPr>
            <a:xfrm>
              <a:off x="11847076" y="4659995"/>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 </a:t>
              </a:r>
              <a:r>
                <a:rPr lang="el-GR" sz="1600" kern="1200" dirty="0"/>
                <a:t>Δημοσίευση Διακήρυξης - </a:t>
              </a:r>
              <a:r>
                <a:rPr lang="en-GB" sz="1600" kern="1200" dirty="0"/>
                <a:t>PROC</a:t>
              </a:r>
              <a:endParaRPr lang="el-GR" sz="1600" kern="1200" dirty="0"/>
            </a:p>
          </p:txBody>
        </p:sp>
      </p:grpSp>
      <p:grpSp>
        <p:nvGrpSpPr>
          <p:cNvPr id="81" name="Ομάδα 80">
            <a:extLst>
              <a:ext uri="{FF2B5EF4-FFF2-40B4-BE49-F238E27FC236}">
                <a16:creationId xmlns:a16="http://schemas.microsoft.com/office/drawing/2014/main" id="{6B7A5731-09CB-763A-0127-9AF86B48465E}"/>
              </a:ext>
            </a:extLst>
          </p:cNvPr>
          <p:cNvGrpSpPr/>
          <p:nvPr/>
        </p:nvGrpSpPr>
        <p:grpSpPr>
          <a:xfrm>
            <a:off x="9160861" y="4659995"/>
            <a:ext cx="2463954" cy="1127320"/>
            <a:chOff x="9160861" y="4659995"/>
            <a:chExt cx="2463954" cy="1127320"/>
          </a:xfrm>
        </p:grpSpPr>
        <p:sp>
          <p:nvSpPr>
            <p:cNvPr id="37" name="Ελεύθερη σχεδίαση: Σχήμα 36">
              <a:extLst>
                <a:ext uri="{FF2B5EF4-FFF2-40B4-BE49-F238E27FC236}">
                  <a16:creationId xmlns:a16="http://schemas.microsoft.com/office/drawing/2014/main" id="{1EBD41A5-88FE-3885-FD07-BF29A1E5F4E2}"/>
                </a:ext>
              </a:extLst>
            </p:cNvPr>
            <p:cNvSpPr>
              <a:spLocks noChangeAspect="1"/>
            </p:cNvSpPr>
            <p:nvPr/>
          </p:nvSpPr>
          <p:spPr>
            <a:xfrm>
              <a:off x="11218045" y="4990675"/>
              <a:ext cx="406770" cy="465960"/>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513603" y="480655"/>
                  </a:moveTo>
                  <a:lnTo>
                    <a:pt x="256801" y="480655"/>
                  </a:lnTo>
                  <a:lnTo>
                    <a:pt x="256801" y="600819"/>
                  </a:lnTo>
                  <a:lnTo>
                    <a:pt x="0" y="300409"/>
                  </a:lnTo>
                  <a:lnTo>
                    <a:pt x="256801" y="0"/>
                  </a:lnTo>
                  <a:lnTo>
                    <a:pt x="256801" y="120164"/>
                  </a:lnTo>
                  <a:lnTo>
                    <a:pt x="513603" y="120164"/>
                  </a:lnTo>
                  <a:lnTo>
                    <a:pt x="513603" y="4806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4081" tIns="120165" rIns="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38" name="Ελεύθερη σχεδίαση: Σχήμα 37">
              <a:extLst>
                <a:ext uri="{FF2B5EF4-FFF2-40B4-BE49-F238E27FC236}">
                  <a16:creationId xmlns:a16="http://schemas.microsoft.com/office/drawing/2014/main" id="{15CBCD94-1026-838C-FE45-B511DD56A5DC}"/>
                </a:ext>
              </a:extLst>
            </p:cNvPr>
            <p:cNvSpPr>
              <a:spLocks noChangeAspect="1"/>
            </p:cNvSpPr>
            <p:nvPr/>
          </p:nvSpPr>
          <p:spPr>
            <a:xfrm>
              <a:off x="9160861" y="4659995"/>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 </a:t>
              </a:r>
              <a:r>
                <a:rPr lang="el-GR" sz="1600" kern="1200" dirty="0"/>
                <a:t>Διαγωνιστική Διαδικασία</a:t>
              </a:r>
            </a:p>
          </p:txBody>
        </p:sp>
      </p:grpSp>
      <p:grpSp>
        <p:nvGrpSpPr>
          <p:cNvPr id="84" name="Ομάδα 83">
            <a:extLst>
              <a:ext uri="{FF2B5EF4-FFF2-40B4-BE49-F238E27FC236}">
                <a16:creationId xmlns:a16="http://schemas.microsoft.com/office/drawing/2014/main" id="{8FD97DDC-B86D-C117-C8D5-E4F9885881FF}"/>
              </a:ext>
            </a:extLst>
          </p:cNvPr>
          <p:cNvGrpSpPr/>
          <p:nvPr/>
        </p:nvGrpSpPr>
        <p:grpSpPr>
          <a:xfrm>
            <a:off x="8578845" y="6538864"/>
            <a:ext cx="2500742" cy="1127320"/>
            <a:chOff x="8578845" y="6538864"/>
            <a:chExt cx="2500742" cy="1127320"/>
          </a:xfrm>
        </p:grpSpPr>
        <p:sp>
          <p:nvSpPr>
            <p:cNvPr id="43" name="Ελεύθερη σχεδίαση: Σχήμα 42">
              <a:extLst>
                <a:ext uri="{FF2B5EF4-FFF2-40B4-BE49-F238E27FC236}">
                  <a16:creationId xmlns:a16="http://schemas.microsoft.com/office/drawing/2014/main" id="{3F5C8E3B-C837-29BF-FC5B-EDE0F4B65AD4}"/>
                </a:ext>
              </a:extLst>
            </p:cNvPr>
            <p:cNvSpPr>
              <a:spLocks noChangeAspect="1"/>
            </p:cNvSpPr>
            <p:nvPr/>
          </p:nvSpPr>
          <p:spPr>
            <a:xfrm>
              <a:off x="8578845" y="6869545"/>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44" name="Ελεύθερη σχεδίαση: Σχήμα 43">
              <a:extLst>
                <a:ext uri="{FF2B5EF4-FFF2-40B4-BE49-F238E27FC236}">
                  <a16:creationId xmlns:a16="http://schemas.microsoft.com/office/drawing/2014/main" id="{5868D3AB-9E29-E495-C50A-B3E97EEE8112}"/>
                </a:ext>
              </a:extLst>
            </p:cNvPr>
            <p:cNvSpPr>
              <a:spLocks noChangeAspect="1"/>
            </p:cNvSpPr>
            <p:nvPr/>
          </p:nvSpPr>
          <p:spPr>
            <a:xfrm>
              <a:off x="9160862" y="6538864"/>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 </a:t>
              </a:r>
              <a:r>
                <a:rPr lang="el-GR" sz="1600" kern="1200" dirty="0"/>
                <a:t>Σύμβαση</a:t>
              </a:r>
              <a:r>
                <a:rPr lang="el-GR" sz="1600" dirty="0"/>
                <a:t> - </a:t>
              </a:r>
              <a:r>
                <a:rPr lang="en-GB" sz="1600" kern="1200" dirty="0"/>
                <a:t>SYMV</a:t>
              </a:r>
              <a:endParaRPr lang="el-GR" sz="1600" kern="1200" dirty="0"/>
            </a:p>
          </p:txBody>
        </p:sp>
      </p:grpSp>
      <p:grpSp>
        <p:nvGrpSpPr>
          <p:cNvPr id="85" name="Ομάδα 84">
            <a:extLst>
              <a:ext uri="{FF2B5EF4-FFF2-40B4-BE49-F238E27FC236}">
                <a16:creationId xmlns:a16="http://schemas.microsoft.com/office/drawing/2014/main" id="{599F4C2C-F458-1213-3C93-45BC5B830313}"/>
              </a:ext>
            </a:extLst>
          </p:cNvPr>
          <p:cNvGrpSpPr/>
          <p:nvPr/>
        </p:nvGrpSpPr>
        <p:grpSpPr>
          <a:xfrm>
            <a:off x="11265060" y="6538864"/>
            <a:ext cx="2500742" cy="1127320"/>
            <a:chOff x="11265060" y="6538864"/>
            <a:chExt cx="2500742" cy="1127320"/>
          </a:xfrm>
        </p:grpSpPr>
        <p:sp>
          <p:nvSpPr>
            <p:cNvPr id="45" name="Ελεύθερη σχεδίαση: Σχήμα 44">
              <a:extLst>
                <a:ext uri="{FF2B5EF4-FFF2-40B4-BE49-F238E27FC236}">
                  <a16:creationId xmlns:a16="http://schemas.microsoft.com/office/drawing/2014/main" id="{18597859-537A-877A-B9BF-77E9104C2833}"/>
                </a:ext>
              </a:extLst>
            </p:cNvPr>
            <p:cNvSpPr>
              <a:spLocks noChangeAspect="1"/>
            </p:cNvSpPr>
            <p:nvPr/>
          </p:nvSpPr>
          <p:spPr>
            <a:xfrm>
              <a:off x="11265060" y="6869545"/>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46" name="Ελεύθερη σχεδίαση: Σχήμα 45">
              <a:extLst>
                <a:ext uri="{FF2B5EF4-FFF2-40B4-BE49-F238E27FC236}">
                  <a16:creationId xmlns:a16="http://schemas.microsoft.com/office/drawing/2014/main" id="{82D92EB6-A8BA-6578-A221-DA6385ECDC1E}"/>
                </a:ext>
              </a:extLst>
            </p:cNvPr>
            <p:cNvSpPr>
              <a:spLocks noChangeAspect="1"/>
            </p:cNvSpPr>
            <p:nvPr/>
          </p:nvSpPr>
          <p:spPr>
            <a:xfrm>
              <a:off x="11847077" y="6538864"/>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kern="1200" dirty="0"/>
                <a:t> Τεχνικό Δελτίο Σύμβασης</a:t>
              </a:r>
            </a:p>
          </p:txBody>
        </p:sp>
      </p:grpSp>
      <p:grpSp>
        <p:nvGrpSpPr>
          <p:cNvPr id="86" name="Ομάδα 85">
            <a:extLst>
              <a:ext uri="{FF2B5EF4-FFF2-40B4-BE49-F238E27FC236}">
                <a16:creationId xmlns:a16="http://schemas.microsoft.com/office/drawing/2014/main" id="{8D743E60-050C-6E55-FC4D-50A2ECC6653A}"/>
              </a:ext>
            </a:extLst>
          </p:cNvPr>
          <p:cNvGrpSpPr/>
          <p:nvPr/>
        </p:nvGrpSpPr>
        <p:grpSpPr>
          <a:xfrm>
            <a:off x="13951275" y="6538864"/>
            <a:ext cx="2500742" cy="1127320"/>
            <a:chOff x="13951275" y="6538864"/>
            <a:chExt cx="2500742" cy="1127320"/>
          </a:xfrm>
        </p:grpSpPr>
        <p:sp>
          <p:nvSpPr>
            <p:cNvPr id="47" name="Ελεύθερη σχεδίαση: Σχήμα 46">
              <a:extLst>
                <a:ext uri="{FF2B5EF4-FFF2-40B4-BE49-F238E27FC236}">
                  <a16:creationId xmlns:a16="http://schemas.microsoft.com/office/drawing/2014/main" id="{3DC53EB2-DAA7-E0CA-F036-BF637F06BCB2}"/>
                </a:ext>
              </a:extLst>
            </p:cNvPr>
            <p:cNvSpPr>
              <a:spLocks noChangeAspect="1"/>
            </p:cNvSpPr>
            <p:nvPr/>
          </p:nvSpPr>
          <p:spPr>
            <a:xfrm>
              <a:off x="13951275" y="6869545"/>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48" name="Ελεύθερη σχεδίαση: Σχήμα 47">
              <a:extLst>
                <a:ext uri="{FF2B5EF4-FFF2-40B4-BE49-F238E27FC236}">
                  <a16:creationId xmlns:a16="http://schemas.microsoft.com/office/drawing/2014/main" id="{1A75E09E-A9F7-175E-4727-58A122B64467}"/>
                </a:ext>
              </a:extLst>
            </p:cNvPr>
            <p:cNvSpPr>
              <a:spLocks noChangeAspect="1"/>
            </p:cNvSpPr>
            <p:nvPr/>
          </p:nvSpPr>
          <p:spPr>
            <a:xfrm>
              <a:off x="14533292" y="6538864"/>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algn="ctr" defTabSz="711200">
                <a:lnSpc>
                  <a:spcPct val="90000"/>
                </a:lnSpc>
                <a:spcBef>
                  <a:spcPct val="0"/>
                </a:spcBef>
                <a:spcAft>
                  <a:spcPct val="35000"/>
                </a:spcAft>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kern="1200" dirty="0"/>
                <a:t> Δελτίο Παρακολούθησης </a:t>
              </a:r>
              <a:r>
                <a:rPr lang="el-GR" sz="1600" b="1" dirty="0">
                  <a:solidFill>
                    <a:srgbClr val="FFCC00"/>
                  </a:solidFill>
                </a:rPr>
                <a:t>(επαναλ/νόμενο)</a:t>
              </a:r>
            </a:p>
          </p:txBody>
        </p:sp>
      </p:grpSp>
      <p:grpSp>
        <p:nvGrpSpPr>
          <p:cNvPr id="88" name="Ομάδα 87">
            <a:extLst>
              <a:ext uri="{FF2B5EF4-FFF2-40B4-BE49-F238E27FC236}">
                <a16:creationId xmlns:a16="http://schemas.microsoft.com/office/drawing/2014/main" id="{6F291A1A-730C-470A-335C-0719C1BC9506}"/>
              </a:ext>
            </a:extLst>
          </p:cNvPr>
          <p:cNvGrpSpPr/>
          <p:nvPr/>
        </p:nvGrpSpPr>
        <p:grpSpPr>
          <a:xfrm>
            <a:off x="17219506" y="7831525"/>
            <a:ext cx="1918725" cy="1713527"/>
            <a:chOff x="17219506" y="7831525"/>
            <a:chExt cx="1918725" cy="1713527"/>
          </a:xfrm>
        </p:grpSpPr>
        <p:sp>
          <p:nvSpPr>
            <p:cNvPr id="50" name="Ελεύθερη σχεδίαση: Σχήμα 49">
              <a:extLst>
                <a:ext uri="{FF2B5EF4-FFF2-40B4-BE49-F238E27FC236}">
                  <a16:creationId xmlns:a16="http://schemas.microsoft.com/office/drawing/2014/main" id="{305110CC-AEDD-EACB-B5FF-DFFE0FEAC738}"/>
                </a:ext>
              </a:extLst>
            </p:cNvPr>
            <p:cNvSpPr>
              <a:spLocks noChangeAspect="1"/>
            </p:cNvSpPr>
            <p:nvPr/>
          </p:nvSpPr>
          <p:spPr>
            <a:xfrm>
              <a:off x="17940947" y="7831525"/>
              <a:ext cx="475844" cy="398320"/>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410882" y="1"/>
                  </a:moveTo>
                  <a:lnTo>
                    <a:pt x="410882" y="300410"/>
                  </a:lnTo>
                  <a:lnTo>
                    <a:pt x="513603" y="300410"/>
                  </a:lnTo>
                  <a:lnTo>
                    <a:pt x="256801" y="600818"/>
                  </a:lnTo>
                  <a:lnTo>
                    <a:pt x="0" y="300410"/>
                  </a:lnTo>
                  <a:lnTo>
                    <a:pt x="102721" y="300410"/>
                  </a:lnTo>
                  <a:lnTo>
                    <a:pt x="102721" y="1"/>
                  </a:lnTo>
                  <a:lnTo>
                    <a:pt x="410882"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0165" tIns="0" rIns="120163" bIns="154081"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51" name="Ελεύθερη σχεδίαση: Σχήμα 50">
              <a:extLst>
                <a:ext uri="{FF2B5EF4-FFF2-40B4-BE49-F238E27FC236}">
                  <a16:creationId xmlns:a16="http://schemas.microsoft.com/office/drawing/2014/main" id="{1F6DF713-C68E-6797-E392-62296A6F5134}"/>
                </a:ext>
              </a:extLst>
            </p:cNvPr>
            <p:cNvSpPr>
              <a:spLocks noChangeAspect="1"/>
            </p:cNvSpPr>
            <p:nvPr/>
          </p:nvSpPr>
          <p:spPr>
            <a:xfrm>
              <a:off x="17219506" y="8417732"/>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a:t>
              </a:r>
              <a:r>
                <a:rPr lang="el-GR" sz="1600" b="1" kern="1200" dirty="0">
                  <a:solidFill>
                    <a:schemeClr val="accent6"/>
                  </a:solidFill>
                  <a:latin typeface="Segoe UI Black" panose="020B0A02040204020203" pitchFamily="34" charset="0"/>
                  <a:ea typeface="Segoe UI Black" panose="020B0A02040204020203" pitchFamily="34" charset="0"/>
                </a:rPr>
                <a:t>ΥΕ:</a:t>
              </a:r>
              <a:r>
                <a:rPr lang="el-GR" sz="1600" b="1" kern="1200" dirty="0">
                  <a:solidFill>
                    <a:srgbClr val="00B0F0"/>
                  </a:solidFill>
                  <a:latin typeface="Segoe UI Black" panose="020B0A02040204020203" pitchFamily="34" charset="0"/>
                  <a:ea typeface="Segoe UI Black" panose="020B0A02040204020203" pitchFamily="34" charset="0"/>
                </a:rPr>
                <a:t> </a:t>
              </a:r>
              <a:r>
                <a:rPr lang="el-GR" sz="1600" kern="1200" dirty="0"/>
                <a:t>Δελτίο Επίτευξης Κοινών Δεικτών &amp; Ενδιάμεσων Βημάτων</a:t>
              </a:r>
            </a:p>
          </p:txBody>
        </p:sp>
      </p:grpSp>
      <p:grpSp>
        <p:nvGrpSpPr>
          <p:cNvPr id="89" name="Ομάδα 88">
            <a:extLst>
              <a:ext uri="{FF2B5EF4-FFF2-40B4-BE49-F238E27FC236}">
                <a16:creationId xmlns:a16="http://schemas.microsoft.com/office/drawing/2014/main" id="{33671853-9868-3BA6-6E61-35805FFAE66D}"/>
              </a:ext>
            </a:extLst>
          </p:cNvPr>
          <p:cNvGrpSpPr/>
          <p:nvPr/>
        </p:nvGrpSpPr>
        <p:grpSpPr>
          <a:xfrm>
            <a:off x="14533291" y="8417732"/>
            <a:ext cx="2517367" cy="1127320"/>
            <a:chOff x="14533291" y="8417732"/>
            <a:chExt cx="2517367" cy="1127320"/>
          </a:xfrm>
        </p:grpSpPr>
        <p:sp>
          <p:nvSpPr>
            <p:cNvPr id="52" name="Ελεύθερη σχεδίαση: Σχήμα 51">
              <a:extLst>
                <a:ext uri="{FF2B5EF4-FFF2-40B4-BE49-F238E27FC236}">
                  <a16:creationId xmlns:a16="http://schemas.microsoft.com/office/drawing/2014/main" id="{626D2C0F-2FE2-D2A5-698F-FB2C379E4D94}"/>
                </a:ext>
              </a:extLst>
            </p:cNvPr>
            <p:cNvSpPr>
              <a:spLocks noChangeAspect="1"/>
            </p:cNvSpPr>
            <p:nvPr/>
          </p:nvSpPr>
          <p:spPr>
            <a:xfrm>
              <a:off x="16643889" y="8748413"/>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513603" y="480655"/>
                  </a:moveTo>
                  <a:lnTo>
                    <a:pt x="256801" y="480655"/>
                  </a:lnTo>
                  <a:lnTo>
                    <a:pt x="256801" y="600819"/>
                  </a:lnTo>
                  <a:lnTo>
                    <a:pt x="0" y="300409"/>
                  </a:lnTo>
                  <a:lnTo>
                    <a:pt x="256801" y="0"/>
                  </a:lnTo>
                  <a:lnTo>
                    <a:pt x="256801" y="120164"/>
                  </a:lnTo>
                  <a:lnTo>
                    <a:pt x="513603" y="120164"/>
                  </a:lnTo>
                  <a:lnTo>
                    <a:pt x="513603" y="4806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4081" tIns="120164" rIns="0"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sp>
          <p:nvSpPr>
            <p:cNvPr id="53" name="Ελεύθερη σχεδίαση: Σχήμα 52">
              <a:extLst>
                <a:ext uri="{FF2B5EF4-FFF2-40B4-BE49-F238E27FC236}">
                  <a16:creationId xmlns:a16="http://schemas.microsoft.com/office/drawing/2014/main" id="{9C849595-5227-D221-71E2-03C9F8AB4363}"/>
                </a:ext>
              </a:extLst>
            </p:cNvPr>
            <p:cNvSpPr>
              <a:spLocks noChangeAspect="1"/>
            </p:cNvSpPr>
            <p:nvPr/>
          </p:nvSpPr>
          <p:spPr>
            <a:xfrm>
              <a:off x="14533291" y="8417732"/>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a:t>
              </a:r>
              <a:r>
                <a:rPr lang="el-GR" sz="1600" b="1" kern="1200" dirty="0">
                  <a:solidFill>
                    <a:schemeClr val="accent6"/>
                  </a:solidFill>
                  <a:latin typeface="Segoe UI Black" panose="020B0A02040204020203" pitchFamily="34" charset="0"/>
                  <a:ea typeface="Segoe UI Black" panose="020B0A02040204020203" pitchFamily="34" charset="0"/>
                </a:rPr>
                <a:t>ΥΕ</a:t>
              </a:r>
              <a:r>
                <a:rPr lang="el-GR" sz="1600" b="1" kern="1200" dirty="0"/>
                <a:t>/</a:t>
              </a:r>
              <a:r>
                <a:rPr lang="el-GR" sz="1600" b="1" dirty="0">
                  <a:latin typeface="Segoe UI Black" panose="020B0A02040204020203" pitchFamily="34" charset="0"/>
                  <a:ea typeface="Segoe UI Black" panose="020B0A02040204020203" pitchFamily="34" charset="0"/>
                </a:rPr>
                <a:t>ΕΥΣΤΑ:</a:t>
              </a:r>
              <a:r>
                <a:rPr lang="el-GR" sz="1600" b="1" kern="1200" dirty="0"/>
                <a:t> </a:t>
              </a:r>
              <a:r>
                <a:rPr lang="el-GR" sz="1600" kern="1200" dirty="0"/>
                <a:t>Ολοκλήρωση Έργου</a:t>
              </a:r>
            </a:p>
          </p:txBody>
        </p:sp>
      </p:grpSp>
      <p:grpSp>
        <p:nvGrpSpPr>
          <p:cNvPr id="87" name="Ομάδα 86">
            <a:extLst>
              <a:ext uri="{FF2B5EF4-FFF2-40B4-BE49-F238E27FC236}">
                <a16:creationId xmlns:a16="http://schemas.microsoft.com/office/drawing/2014/main" id="{17753198-0607-9D91-78C7-E7E7A99039AE}"/>
              </a:ext>
            </a:extLst>
          </p:cNvPr>
          <p:cNvGrpSpPr/>
          <p:nvPr/>
        </p:nvGrpSpPr>
        <p:grpSpPr>
          <a:xfrm>
            <a:off x="16637489" y="6538864"/>
            <a:ext cx="2500742" cy="1127320"/>
            <a:chOff x="16637489" y="6538864"/>
            <a:chExt cx="2500742" cy="1127320"/>
          </a:xfrm>
        </p:grpSpPr>
        <p:sp>
          <p:nvSpPr>
            <p:cNvPr id="49" name="Ελεύθερη σχεδίαση: Σχήμα 48">
              <a:extLst>
                <a:ext uri="{FF2B5EF4-FFF2-40B4-BE49-F238E27FC236}">
                  <a16:creationId xmlns:a16="http://schemas.microsoft.com/office/drawing/2014/main" id="{0186880D-8200-EC0D-56DC-AC8A48E4BA9B}"/>
                </a:ext>
              </a:extLst>
            </p:cNvPr>
            <p:cNvSpPr>
              <a:spLocks noChangeAspect="1"/>
            </p:cNvSpPr>
            <p:nvPr/>
          </p:nvSpPr>
          <p:spPr>
            <a:xfrm>
              <a:off x="17219506" y="6538864"/>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a:t>
              </a:r>
              <a:r>
                <a:rPr lang="el-GR" sz="1600" b="1" kern="1200" dirty="0">
                  <a:solidFill>
                    <a:schemeClr val="accent6"/>
                  </a:solidFill>
                  <a:latin typeface="Segoe UI Black" panose="020B0A02040204020203" pitchFamily="34" charset="0"/>
                  <a:ea typeface="Segoe UI Black" panose="020B0A02040204020203" pitchFamily="34" charset="0"/>
                </a:rPr>
                <a:t>ΥΕ:</a:t>
              </a:r>
              <a:r>
                <a:rPr lang="el-GR" sz="1600" kern="1200" dirty="0">
                  <a:solidFill>
                    <a:schemeClr val="accent6"/>
                  </a:solidFill>
                </a:rPr>
                <a:t> </a:t>
              </a:r>
              <a:r>
                <a:rPr lang="el-GR" sz="1600" kern="1200" dirty="0"/>
                <a:t>Δελτίο Επίτευξης Οροσήμων Στόχων</a:t>
              </a:r>
            </a:p>
          </p:txBody>
        </p:sp>
        <p:sp>
          <p:nvSpPr>
            <p:cNvPr id="71" name="Ελεύθερη σχεδίαση: Σχήμα 70">
              <a:extLst>
                <a:ext uri="{FF2B5EF4-FFF2-40B4-BE49-F238E27FC236}">
                  <a16:creationId xmlns:a16="http://schemas.microsoft.com/office/drawing/2014/main" id="{92678C6B-D5DD-625C-F9D5-F7E040C3A865}"/>
                </a:ext>
              </a:extLst>
            </p:cNvPr>
            <p:cNvSpPr>
              <a:spLocks noChangeAspect="1"/>
            </p:cNvSpPr>
            <p:nvPr/>
          </p:nvSpPr>
          <p:spPr>
            <a:xfrm>
              <a:off x="16637489" y="6869544"/>
              <a:ext cx="406769" cy="465959"/>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0" y="120164"/>
                  </a:moveTo>
                  <a:lnTo>
                    <a:pt x="256802" y="120164"/>
                  </a:lnTo>
                  <a:lnTo>
                    <a:pt x="256802" y="0"/>
                  </a:lnTo>
                  <a:lnTo>
                    <a:pt x="513603" y="300410"/>
                  </a:lnTo>
                  <a:lnTo>
                    <a:pt x="256802" y="600819"/>
                  </a:lnTo>
                  <a:lnTo>
                    <a:pt x="256802" y="480655"/>
                  </a:lnTo>
                  <a:lnTo>
                    <a:pt x="0" y="480655"/>
                  </a:lnTo>
                  <a:lnTo>
                    <a:pt x="0" y="12016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0164" rIns="15408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grpSp>
      <p:grpSp>
        <p:nvGrpSpPr>
          <p:cNvPr id="82" name="Ομάδα 81">
            <a:extLst>
              <a:ext uri="{FF2B5EF4-FFF2-40B4-BE49-F238E27FC236}">
                <a16:creationId xmlns:a16="http://schemas.microsoft.com/office/drawing/2014/main" id="{0DD64B5D-3DA4-1735-DB1D-C7E82055E790}"/>
              </a:ext>
            </a:extLst>
          </p:cNvPr>
          <p:cNvGrpSpPr/>
          <p:nvPr/>
        </p:nvGrpSpPr>
        <p:grpSpPr>
          <a:xfrm>
            <a:off x="6474646" y="4657337"/>
            <a:ext cx="2438457" cy="1127320"/>
            <a:chOff x="6474646" y="4657337"/>
            <a:chExt cx="2438457" cy="1127320"/>
          </a:xfrm>
        </p:grpSpPr>
        <p:sp>
          <p:nvSpPr>
            <p:cNvPr id="40" name="Ελεύθερη σχεδίαση: Σχήμα 39">
              <a:extLst>
                <a:ext uri="{FF2B5EF4-FFF2-40B4-BE49-F238E27FC236}">
                  <a16:creationId xmlns:a16="http://schemas.microsoft.com/office/drawing/2014/main" id="{9D2895E5-9859-3964-FBD2-F26D791679E5}"/>
                </a:ext>
              </a:extLst>
            </p:cNvPr>
            <p:cNvSpPr>
              <a:spLocks noChangeAspect="1"/>
            </p:cNvSpPr>
            <p:nvPr/>
          </p:nvSpPr>
          <p:spPr>
            <a:xfrm>
              <a:off x="6474646" y="4657337"/>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00B0F0"/>
                  </a:solidFill>
                  <a:latin typeface="Segoe UI Black" panose="020B0A02040204020203" pitchFamily="34" charset="0"/>
                  <a:ea typeface="Segoe UI Black" panose="020B0A02040204020203" pitchFamily="34" charset="0"/>
                </a:rPr>
                <a:t>ΦΥ:</a:t>
              </a:r>
              <a:r>
                <a:rPr lang="el-GR" sz="1600" b="1" kern="1200" dirty="0"/>
                <a:t> </a:t>
              </a:r>
              <a:r>
                <a:rPr lang="el-GR" sz="1600" kern="1200" dirty="0"/>
                <a:t>Κατακύρωση Διαγωνισμού -</a:t>
              </a:r>
              <a:r>
                <a:rPr lang="en-GB" sz="1600" kern="1200" dirty="0"/>
                <a:t>AWRD</a:t>
              </a:r>
              <a:endParaRPr lang="el-GR" sz="1600" kern="1200" dirty="0"/>
            </a:p>
          </p:txBody>
        </p:sp>
        <p:sp>
          <p:nvSpPr>
            <p:cNvPr id="18" name="Ελεύθερη σχεδίαση: Σχήμα 17">
              <a:extLst>
                <a:ext uri="{FF2B5EF4-FFF2-40B4-BE49-F238E27FC236}">
                  <a16:creationId xmlns:a16="http://schemas.microsoft.com/office/drawing/2014/main" id="{5E4B2D00-2FAC-AD0C-AA41-FC143C1AFCBB}"/>
                </a:ext>
              </a:extLst>
            </p:cNvPr>
            <p:cNvSpPr>
              <a:spLocks noChangeAspect="1"/>
            </p:cNvSpPr>
            <p:nvPr/>
          </p:nvSpPr>
          <p:spPr>
            <a:xfrm>
              <a:off x="8506333" y="4990675"/>
              <a:ext cx="406770" cy="465960"/>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513603" y="480655"/>
                  </a:moveTo>
                  <a:lnTo>
                    <a:pt x="256801" y="480655"/>
                  </a:lnTo>
                  <a:lnTo>
                    <a:pt x="256801" y="600819"/>
                  </a:lnTo>
                  <a:lnTo>
                    <a:pt x="0" y="300409"/>
                  </a:lnTo>
                  <a:lnTo>
                    <a:pt x="256801" y="0"/>
                  </a:lnTo>
                  <a:lnTo>
                    <a:pt x="256801" y="120164"/>
                  </a:lnTo>
                  <a:lnTo>
                    <a:pt x="513603" y="120164"/>
                  </a:lnTo>
                  <a:lnTo>
                    <a:pt x="513603" y="48065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4081" tIns="120165" rIns="1" bIns="120164" numCol="1" spcCol="1270" anchor="ctr" anchorCtr="0">
              <a:noAutofit/>
            </a:bodyPr>
            <a:lstStyle/>
            <a:p>
              <a:pPr marL="0" lvl="0" indent="0" algn="ctr" defTabSz="577850">
                <a:lnSpc>
                  <a:spcPct val="90000"/>
                </a:lnSpc>
                <a:spcBef>
                  <a:spcPct val="0"/>
                </a:spcBef>
                <a:spcAft>
                  <a:spcPct val="35000"/>
                </a:spcAft>
                <a:buNone/>
              </a:pPr>
              <a:endParaRPr lang="el-GR" sz="1300" kern="1200"/>
            </a:p>
          </p:txBody>
        </p:sp>
      </p:grpSp>
      <p:grpSp>
        <p:nvGrpSpPr>
          <p:cNvPr id="83" name="Ομάδα 82">
            <a:extLst>
              <a:ext uri="{FF2B5EF4-FFF2-40B4-BE49-F238E27FC236}">
                <a16:creationId xmlns:a16="http://schemas.microsoft.com/office/drawing/2014/main" id="{922DA73D-B4C9-A057-A0B3-7CB8647C70D3}"/>
              </a:ext>
            </a:extLst>
          </p:cNvPr>
          <p:cNvGrpSpPr/>
          <p:nvPr/>
        </p:nvGrpSpPr>
        <p:grpSpPr>
          <a:xfrm>
            <a:off x="6474647" y="5922727"/>
            <a:ext cx="1918725" cy="1743457"/>
            <a:chOff x="6474647" y="5922727"/>
            <a:chExt cx="1918725" cy="1743457"/>
          </a:xfrm>
        </p:grpSpPr>
        <p:sp>
          <p:nvSpPr>
            <p:cNvPr id="42" name="Ελεύθερη σχεδίαση: Σχήμα 41">
              <a:extLst>
                <a:ext uri="{FF2B5EF4-FFF2-40B4-BE49-F238E27FC236}">
                  <a16:creationId xmlns:a16="http://schemas.microsoft.com/office/drawing/2014/main" id="{5DD67AA1-773D-0FB7-E69E-94A910BEE123}"/>
                </a:ext>
              </a:extLst>
            </p:cNvPr>
            <p:cNvSpPr>
              <a:spLocks noChangeAspect="1"/>
            </p:cNvSpPr>
            <p:nvPr/>
          </p:nvSpPr>
          <p:spPr>
            <a:xfrm>
              <a:off x="6474647" y="6538864"/>
              <a:ext cx="1918725" cy="1127320"/>
            </a:xfrm>
            <a:custGeom>
              <a:avLst/>
              <a:gdLst>
                <a:gd name="connsiteX0" fmla="*/ 0 w 2422658"/>
                <a:gd name="connsiteY0" fmla="*/ 145359 h 1453594"/>
                <a:gd name="connsiteX1" fmla="*/ 145359 w 2422658"/>
                <a:gd name="connsiteY1" fmla="*/ 0 h 1453594"/>
                <a:gd name="connsiteX2" fmla="*/ 2277299 w 2422658"/>
                <a:gd name="connsiteY2" fmla="*/ 0 h 1453594"/>
                <a:gd name="connsiteX3" fmla="*/ 2422658 w 2422658"/>
                <a:gd name="connsiteY3" fmla="*/ 145359 h 1453594"/>
                <a:gd name="connsiteX4" fmla="*/ 2422658 w 2422658"/>
                <a:gd name="connsiteY4" fmla="*/ 1308235 h 1453594"/>
                <a:gd name="connsiteX5" fmla="*/ 2277299 w 2422658"/>
                <a:gd name="connsiteY5" fmla="*/ 1453594 h 1453594"/>
                <a:gd name="connsiteX6" fmla="*/ 145359 w 2422658"/>
                <a:gd name="connsiteY6" fmla="*/ 1453594 h 1453594"/>
                <a:gd name="connsiteX7" fmla="*/ 0 w 2422658"/>
                <a:gd name="connsiteY7" fmla="*/ 1308235 h 1453594"/>
                <a:gd name="connsiteX8" fmla="*/ 0 w 2422658"/>
                <a:gd name="connsiteY8" fmla="*/ 145359 h 1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658" h="1453594">
                  <a:moveTo>
                    <a:pt x="0" y="145359"/>
                  </a:moveTo>
                  <a:cubicBezTo>
                    <a:pt x="0" y="65079"/>
                    <a:pt x="65079" y="0"/>
                    <a:pt x="145359" y="0"/>
                  </a:cubicBezTo>
                  <a:lnTo>
                    <a:pt x="2277299" y="0"/>
                  </a:lnTo>
                  <a:cubicBezTo>
                    <a:pt x="2357579" y="0"/>
                    <a:pt x="2422658" y="65079"/>
                    <a:pt x="2422658" y="145359"/>
                  </a:cubicBezTo>
                  <a:lnTo>
                    <a:pt x="2422658" y="1308235"/>
                  </a:lnTo>
                  <a:cubicBezTo>
                    <a:pt x="2422658" y="1388515"/>
                    <a:pt x="2357579" y="1453594"/>
                    <a:pt x="2277299" y="1453594"/>
                  </a:cubicBezTo>
                  <a:lnTo>
                    <a:pt x="145359" y="1453594"/>
                  </a:lnTo>
                  <a:cubicBezTo>
                    <a:pt x="65079" y="1453594"/>
                    <a:pt x="0" y="1388515"/>
                    <a:pt x="0" y="1308235"/>
                  </a:cubicBezTo>
                  <a:lnTo>
                    <a:pt x="0" y="145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534" tIns="103534" rIns="103534" bIns="103534" numCol="1" spcCol="1270" anchor="ctr" anchorCtr="0">
              <a:noAutofit/>
            </a:bodyPr>
            <a:lstStyle/>
            <a:p>
              <a:pPr marL="0" lvl="0" indent="0" algn="ctr" defTabSz="711200">
                <a:lnSpc>
                  <a:spcPct val="90000"/>
                </a:lnSpc>
                <a:spcBef>
                  <a:spcPct val="0"/>
                </a:spcBef>
                <a:spcAft>
                  <a:spcPct val="35000"/>
                </a:spcAft>
                <a:buNone/>
              </a:pPr>
              <a:r>
                <a:rPr lang="el-GR" sz="1600" b="1" dirty="0">
                  <a:latin typeface="Segoe UI Black" panose="020B0A02040204020203" pitchFamily="34" charset="0"/>
                  <a:ea typeface="Segoe UI Black" panose="020B0A02040204020203" pitchFamily="34" charset="0"/>
                </a:rPr>
                <a:t>ΕΥΣΤΑ:</a:t>
              </a:r>
              <a:r>
                <a:rPr lang="el-GR" sz="1600" b="1" kern="1200" dirty="0"/>
                <a:t> </a:t>
              </a:r>
              <a:r>
                <a:rPr lang="el-GR" sz="1600" kern="1200" dirty="0"/>
                <a:t>Σύμφωνη Γνώμη Σχεδίου Σύμβασης</a:t>
              </a:r>
            </a:p>
          </p:txBody>
        </p:sp>
        <p:sp>
          <p:nvSpPr>
            <p:cNvPr id="19" name="Ελεύθερη σχεδίαση: Σχήμα 18">
              <a:extLst>
                <a:ext uri="{FF2B5EF4-FFF2-40B4-BE49-F238E27FC236}">
                  <a16:creationId xmlns:a16="http://schemas.microsoft.com/office/drawing/2014/main" id="{D14E935E-A535-7372-DC46-7AA41FA1116F}"/>
                </a:ext>
              </a:extLst>
            </p:cNvPr>
            <p:cNvSpPr>
              <a:spLocks noChangeAspect="1"/>
            </p:cNvSpPr>
            <p:nvPr/>
          </p:nvSpPr>
          <p:spPr>
            <a:xfrm>
              <a:off x="7196086" y="5922727"/>
              <a:ext cx="475844" cy="398320"/>
            </a:xfrm>
            <a:custGeom>
              <a:avLst/>
              <a:gdLst>
                <a:gd name="connsiteX0" fmla="*/ 0 w 513603"/>
                <a:gd name="connsiteY0" fmla="*/ 120164 h 600819"/>
                <a:gd name="connsiteX1" fmla="*/ 256802 w 513603"/>
                <a:gd name="connsiteY1" fmla="*/ 120164 h 600819"/>
                <a:gd name="connsiteX2" fmla="*/ 256802 w 513603"/>
                <a:gd name="connsiteY2" fmla="*/ 0 h 600819"/>
                <a:gd name="connsiteX3" fmla="*/ 513603 w 513603"/>
                <a:gd name="connsiteY3" fmla="*/ 300410 h 600819"/>
                <a:gd name="connsiteX4" fmla="*/ 256802 w 513603"/>
                <a:gd name="connsiteY4" fmla="*/ 600819 h 600819"/>
                <a:gd name="connsiteX5" fmla="*/ 256802 w 513603"/>
                <a:gd name="connsiteY5" fmla="*/ 480655 h 600819"/>
                <a:gd name="connsiteX6" fmla="*/ 0 w 513603"/>
                <a:gd name="connsiteY6" fmla="*/ 480655 h 600819"/>
                <a:gd name="connsiteX7" fmla="*/ 0 w 513603"/>
                <a:gd name="connsiteY7" fmla="*/ 120164 h 6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603" h="600819">
                  <a:moveTo>
                    <a:pt x="410882" y="1"/>
                  </a:moveTo>
                  <a:lnTo>
                    <a:pt x="410882" y="300410"/>
                  </a:lnTo>
                  <a:lnTo>
                    <a:pt x="513603" y="300410"/>
                  </a:lnTo>
                  <a:lnTo>
                    <a:pt x="256801" y="600818"/>
                  </a:lnTo>
                  <a:lnTo>
                    <a:pt x="0" y="300410"/>
                  </a:lnTo>
                  <a:lnTo>
                    <a:pt x="102721" y="300410"/>
                  </a:lnTo>
                  <a:lnTo>
                    <a:pt x="102721" y="1"/>
                  </a:lnTo>
                  <a:lnTo>
                    <a:pt x="410882"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0165" tIns="0" rIns="120163" bIns="154081" numCol="1" spcCol="1270" anchor="ctr" anchorCtr="0">
              <a:noAutofit/>
            </a:bodyPr>
            <a:lstStyle/>
            <a:p>
              <a:pPr marL="0" lvl="0" indent="0" algn="ctr" defTabSz="577850">
                <a:lnSpc>
                  <a:spcPct val="90000"/>
                </a:lnSpc>
                <a:spcBef>
                  <a:spcPct val="0"/>
                </a:spcBef>
                <a:spcAft>
                  <a:spcPct val="35000"/>
                </a:spcAft>
                <a:buNone/>
              </a:pPr>
              <a:endParaRPr lang="el-GR" sz="1300" kern="1200"/>
            </a:p>
          </p:txBody>
        </p:sp>
      </p:grpSp>
    </p:spTree>
    <p:extLst>
      <p:ext uri="{BB962C8B-B14F-4D97-AF65-F5344CB8AC3E}">
        <p14:creationId xmlns:p14="http://schemas.microsoft.com/office/powerpoint/2010/main" val="90714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2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20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left)">
                                      <p:cBhvr>
                                        <p:cTn id="27" dur="20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left)">
                                      <p:cBhvr>
                                        <p:cTn id="32" dur="20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up)">
                                      <p:cBhvr>
                                        <p:cTn id="37" dur="20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wipe(right)">
                                      <p:cBhvr>
                                        <p:cTn id="42" dur="20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right)">
                                      <p:cBhvr>
                                        <p:cTn id="47" dur="2000"/>
                                        <p:tgtEl>
                                          <p:spTgt spid="8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wipe(right)">
                                      <p:cBhvr>
                                        <p:cTn id="52" dur="2000"/>
                                        <p:tgtEl>
                                          <p:spTgt spid="8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wipe(right)">
                                      <p:cBhvr>
                                        <p:cTn id="57" dur="20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up)">
                                      <p:cBhvr>
                                        <p:cTn id="62" dur="200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wipe(left)">
                                      <p:cBhvr>
                                        <p:cTn id="67" dur="2000"/>
                                        <p:tgtEl>
                                          <p:spTgt spid="8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wipe(left)">
                                      <p:cBhvr>
                                        <p:cTn id="72" dur="20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wipe(left)">
                                      <p:cBhvr>
                                        <p:cTn id="77" dur="2000"/>
                                        <p:tgtEl>
                                          <p:spTgt spid="8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2000"/>
                                        <p:tgtEl>
                                          <p:spTgt spid="8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wipe(up)">
                                      <p:cBhvr>
                                        <p:cTn id="87" dur="2000"/>
                                        <p:tgtEl>
                                          <p:spTgt spid="88"/>
                                        </p:tgtEl>
                                      </p:cBhvr>
                                    </p:animEffect>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wipe(down)">
                                      <p:cBhvr>
                                        <p:cTn id="92" dur="580">
                                          <p:stCondLst>
                                            <p:cond delay="0"/>
                                          </p:stCondLst>
                                        </p:cTn>
                                        <p:tgtEl>
                                          <p:spTgt spid="89"/>
                                        </p:tgtEl>
                                      </p:cBhvr>
                                    </p:animEffect>
                                    <p:anim calcmode="lin" valueType="num">
                                      <p:cBhvr>
                                        <p:cTn id="93"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98" dur="26">
                                          <p:stCondLst>
                                            <p:cond delay="650"/>
                                          </p:stCondLst>
                                        </p:cTn>
                                        <p:tgtEl>
                                          <p:spTgt spid="89"/>
                                        </p:tgtEl>
                                      </p:cBhvr>
                                      <p:to x="100000" y="60000"/>
                                    </p:animScale>
                                    <p:animScale>
                                      <p:cBhvr>
                                        <p:cTn id="99" dur="166" decel="50000">
                                          <p:stCondLst>
                                            <p:cond delay="676"/>
                                          </p:stCondLst>
                                        </p:cTn>
                                        <p:tgtEl>
                                          <p:spTgt spid="89"/>
                                        </p:tgtEl>
                                      </p:cBhvr>
                                      <p:to x="100000" y="100000"/>
                                    </p:animScale>
                                    <p:animScale>
                                      <p:cBhvr>
                                        <p:cTn id="100" dur="26">
                                          <p:stCondLst>
                                            <p:cond delay="1312"/>
                                          </p:stCondLst>
                                        </p:cTn>
                                        <p:tgtEl>
                                          <p:spTgt spid="89"/>
                                        </p:tgtEl>
                                      </p:cBhvr>
                                      <p:to x="100000" y="80000"/>
                                    </p:animScale>
                                    <p:animScale>
                                      <p:cBhvr>
                                        <p:cTn id="101" dur="166" decel="50000">
                                          <p:stCondLst>
                                            <p:cond delay="1338"/>
                                          </p:stCondLst>
                                        </p:cTn>
                                        <p:tgtEl>
                                          <p:spTgt spid="89"/>
                                        </p:tgtEl>
                                      </p:cBhvr>
                                      <p:to x="100000" y="100000"/>
                                    </p:animScale>
                                    <p:animScale>
                                      <p:cBhvr>
                                        <p:cTn id="102" dur="26">
                                          <p:stCondLst>
                                            <p:cond delay="1642"/>
                                          </p:stCondLst>
                                        </p:cTn>
                                        <p:tgtEl>
                                          <p:spTgt spid="89"/>
                                        </p:tgtEl>
                                      </p:cBhvr>
                                      <p:to x="100000" y="90000"/>
                                    </p:animScale>
                                    <p:animScale>
                                      <p:cBhvr>
                                        <p:cTn id="103" dur="166" decel="50000">
                                          <p:stCondLst>
                                            <p:cond delay="1668"/>
                                          </p:stCondLst>
                                        </p:cTn>
                                        <p:tgtEl>
                                          <p:spTgt spid="89"/>
                                        </p:tgtEl>
                                      </p:cBhvr>
                                      <p:to x="100000" y="100000"/>
                                    </p:animScale>
                                    <p:animScale>
                                      <p:cBhvr>
                                        <p:cTn id="104" dur="26">
                                          <p:stCondLst>
                                            <p:cond delay="1808"/>
                                          </p:stCondLst>
                                        </p:cTn>
                                        <p:tgtEl>
                                          <p:spTgt spid="89"/>
                                        </p:tgtEl>
                                      </p:cBhvr>
                                      <p:to x="100000" y="95000"/>
                                    </p:animScale>
                                    <p:animScale>
                                      <p:cBhvr>
                                        <p:cTn id="105" dur="166" decel="50000">
                                          <p:stCondLst>
                                            <p:cond delay="1834"/>
                                          </p:stCondLst>
                                        </p:cTn>
                                        <p:tgtEl>
                                          <p:spTgt spid="8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Αντιστοίχιση ΣΔΕ – ΟΠΣ ΤΑ</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34" name="Ομάδα 33">
            <a:extLst>
              <a:ext uri="{FF2B5EF4-FFF2-40B4-BE49-F238E27FC236}">
                <a16:creationId xmlns:a16="http://schemas.microsoft.com/office/drawing/2014/main" id="{39333146-7476-F0DD-06AA-1F56D05A1119}"/>
              </a:ext>
            </a:extLst>
          </p:cNvPr>
          <p:cNvGrpSpPr/>
          <p:nvPr/>
        </p:nvGrpSpPr>
        <p:grpSpPr>
          <a:xfrm>
            <a:off x="3683779" y="3325417"/>
            <a:ext cx="14570642" cy="2176020"/>
            <a:chOff x="3683779" y="3325417"/>
            <a:chExt cx="14570642" cy="2176020"/>
          </a:xfrm>
        </p:grpSpPr>
        <p:sp>
          <p:nvSpPr>
            <p:cNvPr id="7" name="Ελεύθερη σχεδίαση: Σχήμα 6">
              <a:extLst>
                <a:ext uri="{FF2B5EF4-FFF2-40B4-BE49-F238E27FC236}">
                  <a16:creationId xmlns:a16="http://schemas.microsoft.com/office/drawing/2014/main" id="{354E68C2-4A9B-EC0B-305E-9D0032268ADA}"/>
                </a:ext>
              </a:extLst>
            </p:cNvPr>
            <p:cNvSpPr/>
            <p:nvPr/>
          </p:nvSpPr>
          <p:spPr>
            <a:xfrm>
              <a:off x="3683779" y="33809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5">
                    <a:shade val="30000"/>
                    <a:satMod val="115000"/>
                  </a:schemeClr>
                </a:gs>
                <a:gs pos="50000">
                  <a:srgbClr val="3694AE"/>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a:latin typeface="Arial" panose="020B0604020202020204" pitchFamily="34" charset="0"/>
                  <a:cs typeface="Arial" panose="020B0604020202020204" pitchFamily="34" charset="0"/>
                </a:rPr>
                <a:t>Δ01 Ένταξη Έργων</a:t>
              </a:r>
            </a:p>
          </p:txBody>
        </p:sp>
        <p:sp>
          <p:nvSpPr>
            <p:cNvPr id="23" name="Ελεύθερη σχεδίαση: Σχήμα 22">
              <a:extLst>
                <a:ext uri="{FF2B5EF4-FFF2-40B4-BE49-F238E27FC236}">
                  <a16:creationId xmlns:a16="http://schemas.microsoft.com/office/drawing/2014/main" id="{5AF66CF4-6381-C92E-DCF4-CBDBD7AF5FB6}"/>
                </a:ext>
              </a:extLst>
            </p:cNvPr>
            <p:cNvSpPr/>
            <p:nvPr/>
          </p:nvSpPr>
          <p:spPr>
            <a:xfrm>
              <a:off x="12143271" y="332541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2.2 ΤΔΕ</a:t>
              </a:r>
              <a:endParaRPr lang="el-GR" sz="2800" kern="1200">
                <a:solidFill>
                  <a:schemeClr val="tx1"/>
                </a:solidFill>
              </a:endParaRPr>
            </a:p>
          </p:txBody>
        </p:sp>
        <p:sp>
          <p:nvSpPr>
            <p:cNvPr id="24" name="Ελεύθερη σχεδίαση: Σχήμα 23">
              <a:extLst>
                <a:ext uri="{FF2B5EF4-FFF2-40B4-BE49-F238E27FC236}">
                  <a16:creationId xmlns:a16="http://schemas.microsoft.com/office/drawing/2014/main" id="{B8036FE5-5C97-F6E4-8071-8F50EC0012CD}"/>
                </a:ext>
              </a:extLst>
            </p:cNvPr>
            <p:cNvSpPr/>
            <p:nvPr/>
          </p:nvSpPr>
          <p:spPr>
            <a:xfrm>
              <a:off x="12143271" y="407763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2.3 ΛΕΠ</a:t>
              </a:r>
              <a:endParaRPr lang="el-GR" sz="2800" kern="1200">
                <a:solidFill>
                  <a:schemeClr val="tx1"/>
                </a:solidFill>
              </a:endParaRPr>
            </a:p>
          </p:txBody>
        </p:sp>
        <p:sp>
          <p:nvSpPr>
            <p:cNvPr id="25" name="Ελεύθερη σχεδίαση: Σχήμα 24">
              <a:extLst>
                <a:ext uri="{FF2B5EF4-FFF2-40B4-BE49-F238E27FC236}">
                  <a16:creationId xmlns:a16="http://schemas.microsoft.com/office/drawing/2014/main" id="{006B1CA2-337E-F8F4-EBA8-B29B394FE039}"/>
                </a:ext>
              </a:extLst>
            </p:cNvPr>
            <p:cNvSpPr/>
            <p:nvPr/>
          </p:nvSpPr>
          <p:spPr>
            <a:xfrm>
              <a:off x="12143271" y="482985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2.5 ΑΠΟΦΑΣΗ ΕΝΤΑΞΗΣ</a:t>
              </a:r>
              <a:endParaRPr lang="el-GR" sz="2800" kern="1200">
                <a:solidFill>
                  <a:schemeClr val="tx1"/>
                </a:solidFill>
              </a:endParaRPr>
            </a:p>
          </p:txBody>
        </p:sp>
      </p:grpSp>
      <p:grpSp>
        <p:nvGrpSpPr>
          <p:cNvPr id="35" name="Ομάδα 34">
            <a:extLst>
              <a:ext uri="{FF2B5EF4-FFF2-40B4-BE49-F238E27FC236}">
                <a16:creationId xmlns:a16="http://schemas.microsoft.com/office/drawing/2014/main" id="{2FFD303F-A3E2-DBDF-A702-5DF4F2810922}"/>
              </a:ext>
            </a:extLst>
          </p:cNvPr>
          <p:cNvGrpSpPr/>
          <p:nvPr/>
        </p:nvGrpSpPr>
        <p:grpSpPr>
          <a:xfrm>
            <a:off x="3683779" y="4115395"/>
            <a:ext cx="14570642" cy="2138262"/>
            <a:chOff x="3683779" y="4115395"/>
            <a:chExt cx="14570642" cy="2138262"/>
          </a:xfrm>
        </p:grpSpPr>
        <p:sp>
          <p:nvSpPr>
            <p:cNvPr id="8" name="Ελεύθερη σχεδίαση: Σχήμα 7">
              <a:extLst>
                <a:ext uri="{FF2B5EF4-FFF2-40B4-BE49-F238E27FC236}">
                  <a16:creationId xmlns:a16="http://schemas.microsoft.com/office/drawing/2014/main" id="{AB94D5F2-AC90-4716-B547-FA3D6B82CDE6}"/>
                </a:ext>
              </a:extLst>
            </p:cNvPr>
            <p:cNvSpPr/>
            <p:nvPr/>
          </p:nvSpPr>
          <p:spPr>
            <a:xfrm>
              <a:off x="3683779" y="41153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Δ02 Ωρίμανση Έργων</a:t>
              </a:r>
            </a:p>
          </p:txBody>
        </p:sp>
        <p:sp>
          <p:nvSpPr>
            <p:cNvPr id="26" name="Ελεύθερη σχεδίαση: Σχήμα 25">
              <a:extLst>
                <a:ext uri="{FF2B5EF4-FFF2-40B4-BE49-F238E27FC236}">
                  <a16:creationId xmlns:a16="http://schemas.microsoft.com/office/drawing/2014/main" id="{6AE60053-17FA-892C-D05E-4E670F00AC3A}"/>
                </a:ext>
              </a:extLst>
            </p:cNvPr>
            <p:cNvSpPr/>
            <p:nvPr/>
          </p:nvSpPr>
          <p:spPr>
            <a:xfrm>
              <a:off x="12143271" y="558207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3.7 ΔΩΕ</a:t>
              </a:r>
              <a:endParaRPr lang="el-GR" sz="2800" kern="1200">
                <a:solidFill>
                  <a:schemeClr val="tx1"/>
                </a:solidFill>
              </a:endParaRPr>
            </a:p>
          </p:txBody>
        </p:sp>
      </p:grpSp>
      <p:grpSp>
        <p:nvGrpSpPr>
          <p:cNvPr id="36" name="Ομάδα 35">
            <a:extLst>
              <a:ext uri="{FF2B5EF4-FFF2-40B4-BE49-F238E27FC236}">
                <a16:creationId xmlns:a16="http://schemas.microsoft.com/office/drawing/2014/main" id="{665F507B-59B3-A9E4-D9F8-6C4C7A4FA5B4}"/>
              </a:ext>
            </a:extLst>
          </p:cNvPr>
          <p:cNvGrpSpPr/>
          <p:nvPr/>
        </p:nvGrpSpPr>
        <p:grpSpPr>
          <a:xfrm>
            <a:off x="3683779" y="4849795"/>
            <a:ext cx="14570642" cy="2156082"/>
            <a:chOff x="3683779" y="4849795"/>
            <a:chExt cx="14570642" cy="2156082"/>
          </a:xfrm>
        </p:grpSpPr>
        <p:sp>
          <p:nvSpPr>
            <p:cNvPr id="9" name="Ελεύθερη σχεδίαση: Σχήμα 8">
              <a:extLst>
                <a:ext uri="{FF2B5EF4-FFF2-40B4-BE49-F238E27FC236}">
                  <a16:creationId xmlns:a16="http://schemas.microsoft.com/office/drawing/2014/main" id="{5BE97E76-D008-9434-C8B6-35A708515224}"/>
                </a:ext>
              </a:extLst>
            </p:cNvPr>
            <p:cNvSpPr/>
            <p:nvPr/>
          </p:nvSpPr>
          <p:spPr>
            <a:xfrm>
              <a:off x="3683779" y="48497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rgbClr val="B39FCA"/>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Δ03 Έγκριση Διακήρυξης</a:t>
              </a:r>
            </a:p>
          </p:txBody>
        </p:sp>
        <p:sp>
          <p:nvSpPr>
            <p:cNvPr id="10" name="Ελεύθερη σχεδίαση: Σχήμα 9">
              <a:extLst>
                <a:ext uri="{FF2B5EF4-FFF2-40B4-BE49-F238E27FC236}">
                  <a16:creationId xmlns:a16="http://schemas.microsoft.com/office/drawing/2014/main" id="{E2077D5D-2786-BB2B-7037-0138CDB9FF0C}"/>
                </a:ext>
              </a:extLst>
            </p:cNvPr>
            <p:cNvSpPr/>
            <p:nvPr/>
          </p:nvSpPr>
          <p:spPr>
            <a:xfrm>
              <a:off x="3683779" y="55841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a:latin typeface="Arial" panose="020B0604020202020204" pitchFamily="34" charset="0"/>
                  <a:cs typeface="Arial" panose="020B0604020202020204" pitchFamily="34" charset="0"/>
                </a:rPr>
                <a:t>Δ04 Έγκριση Πρόσκλησης Ενισχύσεων</a:t>
              </a:r>
            </a:p>
          </p:txBody>
        </p:sp>
        <p:sp>
          <p:nvSpPr>
            <p:cNvPr id="11" name="Ελεύθερη σχεδίαση: Σχήμα 10">
              <a:extLst>
                <a:ext uri="{FF2B5EF4-FFF2-40B4-BE49-F238E27FC236}">
                  <a16:creationId xmlns:a16="http://schemas.microsoft.com/office/drawing/2014/main" id="{7988959D-1A72-CF49-D77E-15981206BC91}"/>
                </a:ext>
              </a:extLst>
            </p:cNvPr>
            <p:cNvSpPr/>
            <p:nvPr/>
          </p:nvSpPr>
          <p:spPr>
            <a:xfrm>
              <a:off x="3683779" y="63185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a:latin typeface="Arial" panose="020B0604020202020204" pitchFamily="34" charset="0"/>
                  <a:cs typeface="Arial" panose="020B0604020202020204" pitchFamily="34" charset="0"/>
                </a:rPr>
                <a:t>Δ05 Έγκριση Σύμβασης</a:t>
              </a:r>
            </a:p>
          </p:txBody>
        </p:sp>
        <p:sp>
          <p:nvSpPr>
            <p:cNvPr id="27" name="Ελεύθερη σχεδίαση: Σχήμα 26">
              <a:extLst>
                <a:ext uri="{FF2B5EF4-FFF2-40B4-BE49-F238E27FC236}">
                  <a16:creationId xmlns:a16="http://schemas.microsoft.com/office/drawing/2014/main" id="{FD93E021-D4E6-F2D4-F964-836D76B68F29}"/>
                </a:ext>
              </a:extLst>
            </p:cNvPr>
            <p:cNvSpPr/>
            <p:nvPr/>
          </p:nvSpPr>
          <p:spPr>
            <a:xfrm>
              <a:off x="12143271" y="633429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dirty="0">
                  <a:solidFill>
                    <a:schemeClr val="tx1"/>
                  </a:solidFill>
                </a:rPr>
                <a:t>3.1 </a:t>
              </a:r>
              <a:r>
                <a:rPr lang="el-GR" sz="2800" b="1" dirty="0">
                  <a:solidFill>
                    <a:schemeClr val="tx1"/>
                  </a:solidFill>
                </a:rPr>
                <a:t>ΕΛΕΓΧΟΣ ΝΟΜΙΜΟΤΗΤΑΣ </a:t>
              </a:r>
              <a:r>
                <a:rPr lang="el-GR" sz="2000" b="1" dirty="0">
                  <a:solidFill>
                    <a:schemeClr val="tx1"/>
                  </a:solidFill>
                </a:rPr>
                <a:t>(</a:t>
              </a:r>
              <a:r>
                <a:rPr lang="el-GR" sz="2000" b="1" kern="1200" dirty="0">
                  <a:solidFill>
                    <a:schemeClr val="tx1"/>
                  </a:solidFill>
                </a:rPr>
                <a:t>ΠΡΟΕΓΚΡΙΣΗ)</a:t>
              </a:r>
              <a:endParaRPr lang="el-GR" sz="2800" kern="1200" dirty="0">
                <a:solidFill>
                  <a:schemeClr val="tx1"/>
                </a:solidFill>
              </a:endParaRPr>
            </a:p>
          </p:txBody>
        </p:sp>
      </p:grpSp>
      <p:grpSp>
        <p:nvGrpSpPr>
          <p:cNvPr id="37" name="Ομάδα 36">
            <a:extLst>
              <a:ext uri="{FF2B5EF4-FFF2-40B4-BE49-F238E27FC236}">
                <a16:creationId xmlns:a16="http://schemas.microsoft.com/office/drawing/2014/main" id="{5FF63D59-329C-C6BA-684E-9960D13FC76E}"/>
              </a:ext>
            </a:extLst>
          </p:cNvPr>
          <p:cNvGrpSpPr/>
          <p:nvPr/>
        </p:nvGrpSpPr>
        <p:grpSpPr>
          <a:xfrm>
            <a:off x="3683779" y="7052995"/>
            <a:ext cx="14570642" cy="1457322"/>
            <a:chOff x="3683779" y="7052995"/>
            <a:chExt cx="14570642" cy="1457322"/>
          </a:xfrm>
        </p:grpSpPr>
        <p:sp>
          <p:nvSpPr>
            <p:cNvPr id="18" name="Ελεύθερη σχεδίαση: Σχήμα 17">
              <a:extLst>
                <a:ext uri="{FF2B5EF4-FFF2-40B4-BE49-F238E27FC236}">
                  <a16:creationId xmlns:a16="http://schemas.microsoft.com/office/drawing/2014/main" id="{E9EAEEE9-B411-8CBD-1C7E-17F64BDFCF7E}"/>
                </a:ext>
              </a:extLst>
            </p:cNvPr>
            <p:cNvSpPr/>
            <p:nvPr/>
          </p:nvSpPr>
          <p:spPr>
            <a:xfrm>
              <a:off x="3683779" y="70529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8E3B00"/>
                </a:gs>
                <a:gs pos="50000">
                  <a:srgbClr val="CD5900"/>
                </a:gs>
                <a:gs pos="100000">
                  <a:schemeClr val="accent6">
                    <a:lumMod val="75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Δ06 Παρακολούθηση Έργων</a:t>
              </a:r>
            </a:p>
          </p:txBody>
        </p:sp>
        <p:sp>
          <p:nvSpPr>
            <p:cNvPr id="28" name="Ελεύθερη σχεδίαση: Σχήμα 27">
              <a:extLst>
                <a:ext uri="{FF2B5EF4-FFF2-40B4-BE49-F238E27FC236}">
                  <a16:creationId xmlns:a16="http://schemas.microsoft.com/office/drawing/2014/main" id="{D6C5B1EB-ACAC-A210-32D2-8FBA7B0BEBE9}"/>
                </a:ext>
              </a:extLst>
            </p:cNvPr>
            <p:cNvSpPr/>
            <p:nvPr/>
          </p:nvSpPr>
          <p:spPr>
            <a:xfrm>
              <a:off x="12143271" y="708651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3.2 ΤΔΣ</a:t>
              </a:r>
              <a:endParaRPr lang="el-GR" sz="2800" kern="1200">
                <a:solidFill>
                  <a:schemeClr val="tx1"/>
                </a:solidFill>
              </a:endParaRPr>
            </a:p>
          </p:txBody>
        </p:sp>
        <p:sp>
          <p:nvSpPr>
            <p:cNvPr id="29" name="Ελεύθερη σχεδίαση: Σχήμα 28">
              <a:extLst>
                <a:ext uri="{FF2B5EF4-FFF2-40B4-BE49-F238E27FC236}">
                  <a16:creationId xmlns:a16="http://schemas.microsoft.com/office/drawing/2014/main" id="{C7DE5A13-150A-11C5-D6BF-DBB7588DD233}"/>
                </a:ext>
              </a:extLst>
            </p:cNvPr>
            <p:cNvSpPr/>
            <p:nvPr/>
          </p:nvSpPr>
          <p:spPr>
            <a:xfrm>
              <a:off x="12143271" y="7838737"/>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3.4 ΔΕΛΤΙΟ ΠΑΡΑΚΟΛΟΥΘΗΣΗΣ</a:t>
              </a:r>
              <a:endParaRPr lang="el-GR" sz="2800" kern="1200">
                <a:solidFill>
                  <a:schemeClr val="tx1"/>
                </a:solidFill>
              </a:endParaRPr>
            </a:p>
          </p:txBody>
        </p:sp>
      </p:grpSp>
      <p:grpSp>
        <p:nvGrpSpPr>
          <p:cNvPr id="38" name="Ομάδα 37">
            <a:extLst>
              <a:ext uri="{FF2B5EF4-FFF2-40B4-BE49-F238E27FC236}">
                <a16:creationId xmlns:a16="http://schemas.microsoft.com/office/drawing/2014/main" id="{A881D8BB-27E8-5CF5-3143-72BDDA2F9507}"/>
              </a:ext>
            </a:extLst>
          </p:cNvPr>
          <p:cNvGrpSpPr/>
          <p:nvPr/>
        </p:nvGrpSpPr>
        <p:grpSpPr>
          <a:xfrm>
            <a:off x="3683779" y="7787395"/>
            <a:ext cx="14570642" cy="1475141"/>
            <a:chOff x="3683779" y="7787395"/>
            <a:chExt cx="14570642" cy="1475141"/>
          </a:xfrm>
        </p:grpSpPr>
        <p:sp>
          <p:nvSpPr>
            <p:cNvPr id="19" name="Ελεύθερη σχεδίαση: Σχήμα 18">
              <a:extLst>
                <a:ext uri="{FF2B5EF4-FFF2-40B4-BE49-F238E27FC236}">
                  <a16:creationId xmlns:a16="http://schemas.microsoft.com/office/drawing/2014/main" id="{46230C36-D3B5-4F0F-7E68-C6C188EDC0BB}"/>
                </a:ext>
              </a:extLst>
            </p:cNvPr>
            <p:cNvSpPr/>
            <p:nvPr/>
          </p:nvSpPr>
          <p:spPr>
            <a:xfrm>
              <a:off x="3683779" y="77873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Δ07 Επίτευξη Οροσήμων &amp; Στόχων</a:t>
              </a:r>
            </a:p>
          </p:txBody>
        </p:sp>
        <p:sp>
          <p:nvSpPr>
            <p:cNvPr id="20" name="Ελεύθερη σχεδίαση: Σχήμα 19">
              <a:extLst>
                <a:ext uri="{FF2B5EF4-FFF2-40B4-BE49-F238E27FC236}">
                  <a16:creationId xmlns:a16="http://schemas.microsoft.com/office/drawing/2014/main" id="{FCCD1C27-8C19-B5C3-DAA7-ECDB01F2C108}"/>
                </a:ext>
              </a:extLst>
            </p:cNvPr>
            <p:cNvSpPr/>
            <p:nvPr/>
          </p:nvSpPr>
          <p:spPr>
            <a:xfrm>
              <a:off x="3683779" y="8521795"/>
              <a:ext cx="6111150"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a:latin typeface="Arial" panose="020B0604020202020204" pitchFamily="34" charset="0"/>
                  <a:cs typeface="Arial" panose="020B0604020202020204" pitchFamily="34" charset="0"/>
                </a:rPr>
                <a:t>Δ19 Εκθέσεις Προόδου</a:t>
              </a:r>
            </a:p>
          </p:txBody>
        </p:sp>
        <p:sp>
          <p:nvSpPr>
            <p:cNvPr id="30" name="Ελεύθερη σχεδίαση: Σχήμα 29">
              <a:extLst>
                <a:ext uri="{FF2B5EF4-FFF2-40B4-BE49-F238E27FC236}">
                  <a16:creationId xmlns:a16="http://schemas.microsoft.com/office/drawing/2014/main" id="{9E047D76-BEFB-A866-B4EC-E25C503BFF3F}"/>
                </a:ext>
              </a:extLst>
            </p:cNvPr>
            <p:cNvSpPr/>
            <p:nvPr/>
          </p:nvSpPr>
          <p:spPr>
            <a:xfrm>
              <a:off x="12143271" y="8590956"/>
              <a:ext cx="6111150" cy="671580"/>
            </a:xfrm>
            <a:custGeom>
              <a:avLst/>
              <a:gdLst>
                <a:gd name="connsiteX0" fmla="*/ 0 w 6111150"/>
                <a:gd name="connsiteY0" fmla="*/ 111932 h 671580"/>
                <a:gd name="connsiteX1" fmla="*/ 111932 w 6111150"/>
                <a:gd name="connsiteY1" fmla="*/ 0 h 671580"/>
                <a:gd name="connsiteX2" fmla="*/ 5999218 w 6111150"/>
                <a:gd name="connsiteY2" fmla="*/ 0 h 671580"/>
                <a:gd name="connsiteX3" fmla="*/ 6111150 w 6111150"/>
                <a:gd name="connsiteY3" fmla="*/ 111932 h 671580"/>
                <a:gd name="connsiteX4" fmla="*/ 6111150 w 6111150"/>
                <a:gd name="connsiteY4" fmla="*/ 559648 h 671580"/>
                <a:gd name="connsiteX5" fmla="*/ 5999218 w 6111150"/>
                <a:gd name="connsiteY5" fmla="*/ 671580 h 671580"/>
                <a:gd name="connsiteX6" fmla="*/ 111932 w 6111150"/>
                <a:gd name="connsiteY6" fmla="*/ 671580 h 671580"/>
                <a:gd name="connsiteX7" fmla="*/ 0 w 6111150"/>
                <a:gd name="connsiteY7" fmla="*/ 559648 h 671580"/>
                <a:gd name="connsiteX8" fmla="*/ 0 w 6111150"/>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71580">
                  <a:moveTo>
                    <a:pt x="0" y="111932"/>
                  </a:moveTo>
                  <a:cubicBezTo>
                    <a:pt x="0" y="50114"/>
                    <a:pt x="50114" y="0"/>
                    <a:pt x="111932" y="0"/>
                  </a:cubicBezTo>
                  <a:lnTo>
                    <a:pt x="5999218" y="0"/>
                  </a:lnTo>
                  <a:cubicBezTo>
                    <a:pt x="6061036" y="0"/>
                    <a:pt x="6111150" y="50114"/>
                    <a:pt x="6111150" y="111932"/>
                  </a:cubicBezTo>
                  <a:lnTo>
                    <a:pt x="6111150" y="559648"/>
                  </a:lnTo>
                  <a:cubicBezTo>
                    <a:pt x="6111150" y="621466"/>
                    <a:pt x="6061036" y="671580"/>
                    <a:pt x="5999218" y="671580"/>
                  </a:cubicBezTo>
                  <a:lnTo>
                    <a:pt x="111932" y="671580"/>
                  </a:lnTo>
                  <a:cubicBezTo>
                    <a:pt x="50114" y="671580"/>
                    <a:pt x="0" y="621466"/>
                    <a:pt x="0" y="559648"/>
                  </a:cubicBezTo>
                  <a:lnTo>
                    <a:pt x="0" y="11193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3.6 ΔΕΛΤΙΟ ΕΠΙΤΕΥΞΗΣ</a:t>
              </a:r>
              <a:endParaRPr lang="el-GR" sz="2800" kern="1200">
                <a:solidFill>
                  <a:schemeClr val="tx1"/>
                </a:solidFill>
              </a:endParaRPr>
            </a:p>
          </p:txBody>
        </p:sp>
      </p:grpSp>
      <p:grpSp>
        <p:nvGrpSpPr>
          <p:cNvPr id="39" name="Ομάδα 38">
            <a:extLst>
              <a:ext uri="{FF2B5EF4-FFF2-40B4-BE49-F238E27FC236}">
                <a16:creationId xmlns:a16="http://schemas.microsoft.com/office/drawing/2014/main" id="{60171C8B-D3D9-34A4-EB0B-8C06FE095563}"/>
              </a:ext>
            </a:extLst>
          </p:cNvPr>
          <p:cNvGrpSpPr/>
          <p:nvPr/>
        </p:nvGrpSpPr>
        <p:grpSpPr>
          <a:xfrm>
            <a:off x="3683779" y="9337696"/>
            <a:ext cx="14570642" cy="770140"/>
            <a:chOff x="3683779" y="9337696"/>
            <a:chExt cx="14570642" cy="770140"/>
          </a:xfrm>
        </p:grpSpPr>
        <p:sp>
          <p:nvSpPr>
            <p:cNvPr id="21" name="Ελεύθερη σχεδίαση: Σχήμα 20">
              <a:extLst>
                <a:ext uri="{FF2B5EF4-FFF2-40B4-BE49-F238E27FC236}">
                  <a16:creationId xmlns:a16="http://schemas.microsoft.com/office/drawing/2014/main" id="{8A8D6355-B943-2FC0-4174-77F9C0608E1F}"/>
                </a:ext>
              </a:extLst>
            </p:cNvPr>
            <p:cNvSpPr/>
            <p:nvPr/>
          </p:nvSpPr>
          <p:spPr>
            <a:xfrm>
              <a:off x="3683779" y="9337696"/>
              <a:ext cx="6111150" cy="770140"/>
            </a:xfrm>
            <a:custGeom>
              <a:avLst/>
              <a:gdLst>
                <a:gd name="connsiteX0" fmla="*/ 0 w 6111150"/>
                <a:gd name="connsiteY0" fmla="*/ 128359 h 770140"/>
                <a:gd name="connsiteX1" fmla="*/ 128359 w 6111150"/>
                <a:gd name="connsiteY1" fmla="*/ 0 h 770140"/>
                <a:gd name="connsiteX2" fmla="*/ 5982791 w 6111150"/>
                <a:gd name="connsiteY2" fmla="*/ 0 h 770140"/>
                <a:gd name="connsiteX3" fmla="*/ 6111150 w 6111150"/>
                <a:gd name="connsiteY3" fmla="*/ 128359 h 770140"/>
                <a:gd name="connsiteX4" fmla="*/ 6111150 w 6111150"/>
                <a:gd name="connsiteY4" fmla="*/ 641781 h 770140"/>
                <a:gd name="connsiteX5" fmla="*/ 5982791 w 6111150"/>
                <a:gd name="connsiteY5" fmla="*/ 770140 h 770140"/>
                <a:gd name="connsiteX6" fmla="*/ 128359 w 6111150"/>
                <a:gd name="connsiteY6" fmla="*/ 770140 h 770140"/>
                <a:gd name="connsiteX7" fmla="*/ 0 w 6111150"/>
                <a:gd name="connsiteY7" fmla="*/ 641781 h 770140"/>
                <a:gd name="connsiteX8" fmla="*/ 0 w 6111150"/>
                <a:gd name="connsiteY8" fmla="*/ 128359 h 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770140">
                  <a:moveTo>
                    <a:pt x="0" y="128359"/>
                  </a:moveTo>
                  <a:cubicBezTo>
                    <a:pt x="0" y="57468"/>
                    <a:pt x="57468" y="0"/>
                    <a:pt x="128359" y="0"/>
                  </a:cubicBezTo>
                  <a:lnTo>
                    <a:pt x="5982791" y="0"/>
                  </a:lnTo>
                  <a:cubicBezTo>
                    <a:pt x="6053682" y="0"/>
                    <a:pt x="6111150" y="57468"/>
                    <a:pt x="6111150" y="128359"/>
                  </a:cubicBezTo>
                  <a:lnTo>
                    <a:pt x="6111150" y="641781"/>
                  </a:lnTo>
                  <a:cubicBezTo>
                    <a:pt x="6111150" y="712672"/>
                    <a:pt x="6053682" y="770140"/>
                    <a:pt x="5982791" y="770140"/>
                  </a:cubicBezTo>
                  <a:lnTo>
                    <a:pt x="128359" y="770140"/>
                  </a:lnTo>
                  <a:cubicBezTo>
                    <a:pt x="57468" y="770140"/>
                    <a:pt x="0" y="712672"/>
                    <a:pt x="0" y="641781"/>
                  </a:cubicBezTo>
                  <a:lnTo>
                    <a:pt x="0" y="128359"/>
                  </a:lnTo>
                  <a:close/>
                </a:path>
              </a:pathLst>
            </a:custGeom>
            <a:gradFill flip="none" rotWithShape="0">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8900000" scaled="1"/>
              <a:tileRect/>
            </a:gradFill>
            <a:ln w="57150">
              <a:solidFill>
                <a:schemeClr val="bg1">
                  <a:lumMod val="95000"/>
                </a:schemeClr>
              </a:solidFill>
              <a:prstDash val="sysDot"/>
            </a:ln>
          </p:spPr>
          <p:style>
            <a:lnRef idx="0">
              <a:scrgbClr r="0" g="0" b="0"/>
            </a:lnRef>
            <a:fillRef idx="3">
              <a:scrgbClr r="0" g="0" b="0"/>
            </a:fillRef>
            <a:effectRef idx="2">
              <a:schemeClr val="accent5">
                <a:hueOff val="0"/>
                <a:satOff val="0"/>
                <a:lumOff val="0"/>
                <a:alphaOff val="0"/>
              </a:schemeClr>
            </a:effectRef>
            <a:fontRef idx="minor">
              <a:schemeClr val="lt1"/>
            </a:fontRef>
          </p:style>
          <p:txBody>
            <a:bodyPr spcFirstLastPara="0" vert="horz" wrap="square" lIns="129035" tIns="129035" rIns="129035" bIns="129035" numCol="1" spcCol="1270" anchor="ctr" anchorCtr="0">
              <a:noAutofit/>
            </a:bodyPr>
            <a:lstStyle/>
            <a:p>
              <a:pPr marL="0" lvl="0" indent="0" algn="l" defTabSz="1066800">
                <a:lnSpc>
                  <a:spcPct val="90000"/>
                </a:lnSpc>
                <a:spcBef>
                  <a:spcPct val="0"/>
                </a:spcBef>
                <a:spcAft>
                  <a:spcPts val="600"/>
                </a:spcAft>
                <a:buNone/>
              </a:pPr>
              <a:r>
                <a:rPr lang="el-GR" sz="2400" b="1" kern="1200">
                  <a:latin typeface="Arial" panose="020B0604020202020204" pitchFamily="34" charset="0"/>
                  <a:cs typeface="Arial" panose="020B0604020202020204" pitchFamily="34" charset="0"/>
                </a:rPr>
                <a:t>Δ18 Ολοκλήρωση Έργου</a:t>
              </a:r>
            </a:p>
          </p:txBody>
        </p:sp>
        <p:sp>
          <p:nvSpPr>
            <p:cNvPr id="32" name="Ελεύθερη σχεδίαση: Σχήμα 31">
              <a:extLst>
                <a:ext uri="{FF2B5EF4-FFF2-40B4-BE49-F238E27FC236}">
                  <a16:creationId xmlns:a16="http://schemas.microsoft.com/office/drawing/2014/main" id="{E4814D24-F745-CB30-26C1-A268542A5C50}"/>
                </a:ext>
              </a:extLst>
            </p:cNvPr>
            <p:cNvSpPr/>
            <p:nvPr/>
          </p:nvSpPr>
          <p:spPr>
            <a:xfrm>
              <a:off x="12143271" y="9363489"/>
              <a:ext cx="6111150" cy="738738"/>
            </a:xfrm>
            <a:custGeom>
              <a:avLst/>
              <a:gdLst>
                <a:gd name="connsiteX0" fmla="*/ 0 w 6111150"/>
                <a:gd name="connsiteY0" fmla="*/ 123125 h 738738"/>
                <a:gd name="connsiteX1" fmla="*/ 123125 w 6111150"/>
                <a:gd name="connsiteY1" fmla="*/ 0 h 738738"/>
                <a:gd name="connsiteX2" fmla="*/ 5988025 w 6111150"/>
                <a:gd name="connsiteY2" fmla="*/ 0 h 738738"/>
                <a:gd name="connsiteX3" fmla="*/ 6111150 w 6111150"/>
                <a:gd name="connsiteY3" fmla="*/ 123125 h 738738"/>
                <a:gd name="connsiteX4" fmla="*/ 6111150 w 6111150"/>
                <a:gd name="connsiteY4" fmla="*/ 615613 h 738738"/>
                <a:gd name="connsiteX5" fmla="*/ 5988025 w 6111150"/>
                <a:gd name="connsiteY5" fmla="*/ 738738 h 738738"/>
                <a:gd name="connsiteX6" fmla="*/ 123125 w 6111150"/>
                <a:gd name="connsiteY6" fmla="*/ 738738 h 738738"/>
                <a:gd name="connsiteX7" fmla="*/ 0 w 6111150"/>
                <a:gd name="connsiteY7" fmla="*/ 615613 h 738738"/>
                <a:gd name="connsiteX8" fmla="*/ 0 w 6111150"/>
                <a:gd name="connsiteY8" fmla="*/ 123125 h 73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738738">
                  <a:moveTo>
                    <a:pt x="0" y="123125"/>
                  </a:moveTo>
                  <a:cubicBezTo>
                    <a:pt x="0" y="55125"/>
                    <a:pt x="55125" y="0"/>
                    <a:pt x="123125" y="0"/>
                  </a:cubicBezTo>
                  <a:lnTo>
                    <a:pt x="5988025" y="0"/>
                  </a:lnTo>
                  <a:cubicBezTo>
                    <a:pt x="6056025" y="0"/>
                    <a:pt x="6111150" y="55125"/>
                    <a:pt x="6111150" y="123125"/>
                  </a:cubicBezTo>
                  <a:lnTo>
                    <a:pt x="6111150" y="615613"/>
                  </a:lnTo>
                  <a:cubicBezTo>
                    <a:pt x="6111150" y="683613"/>
                    <a:pt x="6056025" y="738738"/>
                    <a:pt x="5988025" y="738738"/>
                  </a:cubicBezTo>
                  <a:lnTo>
                    <a:pt x="123125" y="738738"/>
                  </a:lnTo>
                  <a:cubicBezTo>
                    <a:pt x="55125" y="738738"/>
                    <a:pt x="0" y="683613"/>
                    <a:pt x="0" y="615613"/>
                  </a:cubicBezTo>
                  <a:lnTo>
                    <a:pt x="0" y="123125"/>
                  </a:lnTo>
                  <a:close/>
                </a:path>
              </a:pathLst>
            </a:custGeom>
            <a:gradFill flip="none" rotWithShape="0">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8900000" scaled="1"/>
              <a:tileRect/>
            </a:gradFill>
            <a:ln w="57150">
              <a:solidFill>
                <a:schemeClr val="bg1">
                  <a:lumMod val="95000"/>
                </a:schemeClr>
              </a:solidFill>
              <a:prstDash val="sysDot"/>
            </a:ln>
          </p:spPr>
          <p:style>
            <a:lnRef idx="0">
              <a:scrgbClr r="0" g="0" b="0"/>
            </a:lnRef>
            <a:fillRef idx="3">
              <a:scrgbClr r="0" g="0" b="0"/>
            </a:fillRef>
            <a:effectRef idx="2">
              <a:schemeClr val="accent6">
                <a:hueOff val="0"/>
                <a:satOff val="0"/>
                <a:lumOff val="0"/>
                <a:alphaOff val="0"/>
              </a:schemeClr>
            </a:effectRef>
            <a:fontRef idx="minor">
              <a:schemeClr val="lt1"/>
            </a:fontRef>
          </p:style>
          <p:txBody>
            <a:bodyPr spcFirstLastPara="0" vert="horz" wrap="square" lIns="142742" tIns="142742" rIns="142742" bIns="142742" numCol="1" spcCol="1270" anchor="ctr" anchorCtr="0">
              <a:noAutofit/>
            </a:bodyPr>
            <a:lstStyle/>
            <a:p>
              <a:pPr marL="0" lvl="0" indent="0" algn="l" defTabSz="1244600">
                <a:lnSpc>
                  <a:spcPct val="90000"/>
                </a:lnSpc>
                <a:spcBef>
                  <a:spcPct val="0"/>
                </a:spcBef>
                <a:spcAft>
                  <a:spcPct val="35000"/>
                </a:spcAft>
                <a:buNone/>
              </a:pPr>
              <a:r>
                <a:rPr lang="el-GR" sz="2800" b="1" kern="1200">
                  <a:solidFill>
                    <a:schemeClr val="tx1"/>
                  </a:solidFill>
                </a:rPr>
                <a:t>3.11 ΑΠΟΦΑΣΗ ΟΛΟΚΛΗΡΩΣΗΣ</a:t>
              </a:r>
              <a:endParaRPr lang="el-GR" sz="2800" kern="1200">
                <a:solidFill>
                  <a:schemeClr val="tx1"/>
                </a:solidFill>
              </a:endParaRPr>
            </a:p>
          </p:txBody>
        </p:sp>
      </p:grpSp>
      <p:grpSp>
        <p:nvGrpSpPr>
          <p:cNvPr id="40" name="Ομάδα 39">
            <a:extLst>
              <a:ext uri="{FF2B5EF4-FFF2-40B4-BE49-F238E27FC236}">
                <a16:creationId xmlns:a16="http://schemas.microsoft.com/office/drawing/2014/main" id="{D3C0D717-5BD6-8E75-DBA0-699D5E45A095}"/>
              </a:ext>
            </a:extLst>
          </p:cNvPr>
          <p:cNvGrpSpPr/>
          <p:nvPr/>
        </p:nvGrpSpPr>
        <p:grpSpPr>
          <a:xfrm>
            <a:off x="3683779" y="2286317"/>
            <a:ext cx="14219774" cy="784474"/>
            <a:chOff x="3683779" y="2286317"/>
            <a:chExt cx="14219774" cy="784474"/>
          </a:xfrm>
        </p:grpSpPr>
        <p:sp>
          <p:nvSpPr>
            <p:cNvPr id="44" name="TextBox 43">
              <a:extLst>
                <a:ext uri="{FF2B5EF4-FFF2-40B4-BE49-F238E27FC236}">
                  <a16:creationId xmlns:a16="http://schemas.microsoft.com/office/drawing/2014/main" id="{AA171705-FA15-E694-C43C-42F2DB8545FA}"/>
                </a:ext>
              </a:extLst>
            </p:cNvPr>
            <p:cNvSpPr txBox="1"/>
            <p:nvPr/>
          </p:nvSpPr>
          <p:spPr>
            <a:xfrm>
              <a:off x="3683779" y="2301350"/>
              <a:ext cx="5760282" cy="769441"/>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Διαδικασίες ΣΔΕ ΤΑ</a:t>
              </a:r>
            </a:p>
          </p:txBody>
        </p:sp>
        <p:sp>
          <p:nvSpPr>
            <p:cNvPr id="45" name="TextBox 44">
              <a:extLst>
                <a:ext uri="{FF2B5EF4-FFF2-40B4-BE49-F238E27FC236}">
                  <a16:creationId xmlns:a16="http://schemas.microsoft.com/office/drawing/2014/main" id="{68E766E9-0779-31D3-405F-CB30A4351025}"/>
                </a:ext>
              </a:extLst>
            </p:cNvPr>
            <p:cNvSpPr txBox="1"/>
            <p:nvPr/>
          </p:nvSpPr>
          <p:spPr>
            <a:xfrm>
              <a:off x="12143271" y="2286317"/>
              <a:ext cx="5760282" cy="769441"/>
            </a:xfrm>
            <a:prstGeom prst="rect">
              <a:avLst/>
            </a:prstGeom>
            <a:noFill/>
          </p:spPr>
          <p:txBody>
            <a:bodyPr wrap="square" rtlCol="0">
              <a:spAutoFit/>
            </a:bodyPr>
            <a:lstStyle/>
            <a:p>
              <a:pPr algn="ctr"/>
              <a:r>
                <a:rPr lang="el-GR" sz="44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Δελτία ΟΠΣ ΤΑ</a:t>
              </a:r>
            </a:p>
          </p:txBody>
        </p:sp>
      </p:grpSp>
      <p:grpSp>
        <p:nvGrpSpPr>
          <p:cNvPr id="41" name="Ομάδα 40">
            <a:extLst>
              <a:ext uri="{FF2B5EF4-FFF2-40B4-BE49-F238E27FC236}">
                <a16:creationId xmlns:a16="http://schemas.microsoft.com/office/drawing/2014/main" id="{F12B0554-3094-9CF9-38F5-9D89218ED941}"/>
              </a:ext>
            </a:extLst>
          </p:cNvPr>
          <p:cNvGrpSpPr/>
          <p:nvPr/>
        </p:nvGrpSpPr>
        <p:grpSpPr>
          <a:xfrm>
            <a:off x="9691771" y="5697372"/>
            <a:ext cx="2270352" cy="1557414"/>
            <a:chOff x="9691771" y="5697372"/>
            <a:chExt cx="2270352" cy="1557414"/>
          </a:xfrm>
        </p:grpSpPr>
        <p:sp>
          <p:nvSpPr>
            <p:cNvPr id="31" name="Ελεύθερη σχεδίαση: Σχήμα 30">
              <a:extLst>
                <a:ext uri="{FF2B5EF4-FFF2-40B4-BE49-F238E27FC236}">
                  <a16:creationId xmlns:a16="http://schemas.microsoft.com/office/drawing/2014/main" id="{FD0ACC32-54F2-AEC8-309E-16C4B25E0A36}"/>
                </a:ext>
              </a:extLst>
            </p:cNvPr>
            <p:cNvSpPr/>
            <p:nvPr/>
          </p:nvSpPr>
          <p:spPr>
            <a:xfrm>
              <a:off x="9691771" y="6409003"/>
              <a:ext cx="1557414" cy="464571"/>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solidFill>
              <a:srgbClr val="FF000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n-US" sz="2400" b="1" dirty="0">
                  <a:latin typeface="Arial" panose="020B0604020202020204" pitchFamily="34" charset="0"/>
                  <a:cs typeface="Arial" panose="020B0604020202020204" pitchFamily="34" charset="0"/>
                </a:rPr>
                <a:t>Ex ante</a:t>
              </a:r>
              <a:endParaRPr lang="el-GR" sz="2400" b="1" kern="1200" dirty="0">
                <a:latin typeface="Arial" panose="020B0604020202020204" pitchFamily="34" charset="0"/>
                <a:cs typeface="Arial" panose="020B0604020202020204" pitchFamily="34" charset="0"/>
              </a:endParaRPr>
            </a:p>
          </p:txBody>
        </p:sp>
        <p:pic>
          <p:nvPicPr>
            <p:cNvPr id="22" name="Εικόνα 21" descr="Καλή δουλειά Μπρόκολο">
              <a:extLst>
                <a:ext uri="{FF2B5EF4-FFF2-40B4-BE49-F238E27FC236}">
                  <a16:creationId xmlns:a16="http://schemas.microsoft.com/office/drawing/2014/main" id="{9C4CC57A-0772-F9AE-E59D-FA5C77AE20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4709" y="5697372"/>
              <a:ext cx="1557414" cy="1557414"/>
            </a:xfrm>
            <a:prstGeom prst="rect">
              <a:avLst/>
            </a:prstGeom>
          </p:spPr>
        </p:pic>
      </p:grpSp>
    </p:spTree>
    <p:extLst>
      <p:ext uri="{BB962C8B-B14F-4D97-AF65-F5344CB8AC3E}">
        <p14:creationId xmlns:p14="http://schemas.microsoft.com/office/powerpoint/2010/main" val="418020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1000" fill="hold"/>
                                        <p:tgtEl>
                                          <p:spTgt spid="41"/>
                                        </p:tgtEl>
                                        <p:attrNameLst>
                                          <p:attrName>ppt_x</p:attrName>
                                        </p:attrNameLst>
                                      </p:cBhvr>
                                      <p:tavLst>
                                        <p:tav tm="0">
                                          <p:val>
                                            <p:strVal val="0-#ppt_w/2"/>
                                          </p:val>
                                        </p:tav>
                                        <p:tav tm="100000">
                                          <p:val>
                                            <p:strVal val="#ppt_x"/>
                                          </p:val>
                                        </p:tav>
                                      </p:tavLst>
                                    </p:anim>
                                    <p:anim calcmode="lin" valueType="num">
                                      <p:cBhvr additive="base">
                                        <p:cTn id="34"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000"/>
                                        <p:tgtEl>
                                          <p:spTgt spid="39"/>
                                        </p:tgtEl>
                                      </p:cBhvr>
                                    </p:animEffect>
                                    <p:anim calcmode="lin" valueType="num">
                                      <p:cBhvr>
                                        <p:cTn id="54" dur="2000" fill="hold"/>
                                        <p:tgtEl>
                                          <p:spTgt spid="39"/>
                                        </p:tgtEl>
                                        <p:attrNameLst>
                                          <p:attrName>ppt_w</p:attrName>
                                        </p:attrNameLst>
                                      </p:cBhvr>
                                      <p:tavLst>
                                        <p:tav tm="0" fmla="#ppt_w*sin(2.5*pi*$)">
                                          <p:val>
                                            <p:fltVal val="0"/>
                                          </p:val>
                                        </p:tav>
                                        <p:tav tm="100000">
                                          <p:val>
                                            <p:fltVal val="1"/>
                                          </p:val>
                                        </p:tav>
                                      </p:tavLst>
                                    </p:anim>
                                    <p:anim calcmode="lin" valueType="num">
                                      <p:cBhvr>
                                        <p:cTn id="55"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1971314" cy="1020087"/>
          </a:xfrm>
          <a:prstGeom prst="rect">
            <a:avLst/>
          </a:prstGeom>
          <a:noFill/>
        </p:spPr>
        <p:txBody>
          <a:bodyPr wrap="square" rtlCol="0">
            <a:spAutoFit/>
          </a:bodyPr>
          <a:lstStyle/>
          <a:p>
            <a:pPr>
              <a:lnSpc>
                <a:spcPct val="130000"/>
              </a:lnSpc>
            </a:pPr>
            <a:r>
              <a:rPr lang="el-GR" sz="5000" b="1" kern="0" dirty="0">
                <a:solidFill>
                  <a:schemeClr val="bg1"/>
                </a:solidFill>
                <a:latin typeface="Aptos Black" panose="020B0004020202020204" pitchFamily="34" charset="0"/>
                <a:ea typeface="Segoe UI Black" panose="020B0A02040204020203" pitchFamily="34" charset="0"/>
                <a:hlinkClick r:id="rId3" action="ppaction://hlinksldjump">
                  <a:extLst>
                    <a:ext uri="{A12FA001-AC4F-418D-AE19-62706E023703}">
                      <ahyp:hlinkClr xmlns:ahyp="http://schemas.microsoft.com/office/drawing/2018/hyperlinkcolor" val="tx"/>
                    </a:ext>
                  </a:extLst>
                </a:hlinkClick>
              </a:rPr>
              <a:t>2.2 Τεχνικό Δελτίο Έργου (ΤΔΕ)</a:t>
            </a:r>
            <a:endParaRPr lang="el-GR" sz="50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198441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hlinkClick r:id="rId4" action="ppaction://hlinksldjump"/>
            <a:extLst>
              <a:ext uri="{FF2B5EF4-FFF2-40B4-BE49-F238E27FC236}">
                <a16:creationId xmlns:a16="http://schemas.microsoft.com/office/drawing/2014/main" id="{53C80863-DDEB-9082-082E-B3AC780760A9}"/>
              </a:ext>
            </a:extLst>
          </p:cNvPr>
          <p:cNvSpPr txBox="1"/>
          <p:nvPr/>
        </p:nvSpPr>
        <p:spPr>
          <a:xfrm>
            <a:off x="1696560" y="4581758"/>
            <a:ext cx="11971314" cy="2395592"/>
          </a:xfrm>
          <a:prstGeom prst="rect">
            <a:avLst/>
          </a:prstGeom>
          <a:noFill/>
        </p:spPr>
        <p:txBody>
          <a:bodyPr wrap="square" rtlCol="0">
            <a:spAutoFit/>
          </a:bodyPr>
          <a:lstStyle/>
          <a:p>
            <a:pPr>
              <a:lnSpc>
                <a:spcPct val="130000"/>
              </a:lnSpc>
            </a:pPr>
            <a:r>
              <a:rPr lang="el-GR" sz="6000" b="1" dirty="0">
                <a:solidFill>
                  <a:schemeClr val="bg1"/>
                </a:solidFill>
                <a:latin typeface="Aptos Black" panose="020B0004020202020204" pitchFamily="34" charset="0"/>
                <a:ea typeface="Segoe UI Black" panose="020B0A02040204020203"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Αρχιτεκτονική του ΟΠΣ</a:t>
            </a:r>
            <a:endParaRPr lang="el-GR" sz="60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a:p>
            <a:pPr lvl="1">
              <a:lnSpc>
                <a:spcPct val="130000"/>
              </a:lnSpc>
            </a:pPr>
            <a:endParaRPr lang="el-GR" sz="60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2298682221"/>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Επικαιροποίηση &amp; Τροποποίησης του ΤΔΕ</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grpSp>
        <p:nvGrpSpPr>
          <p:cNvPr id="2" name="Ομάδα 1">
            <a:extLst>
              <a:ext uri="{FF2B5EF4-FFF2-40B4-BE49-F238E27FC236}">
                <a16:creationId xmlns:a16="http://schemas.microsoft.com/office/drawing/2014/main" id="{E9DCD070-6560-176B-19C2-D1415C7F0CED}"/>
              </a:ext>
            </a:extLst>
          </p:cNvPr>
          <p:cNvGrpSpPr/>
          <p:nvPr/>
        </p:nvGrpSpPr>
        <p:grpSpPr>
          <a:xfrm>
            <a:off x="3588953" y="2662989"/>
            <a:ext cx="15372813" cy="7318445"/>
            <a:chOff x="3588953" y="2662989"/>
            <a:chExt cx="15372813" cy="7318445"/>
          </a:xfrm>
        </p:grpSpPr>
        <p:grpSp>
          <p:nvGrpSpPr>
            <p:cNvPr id="62" name="Ομάδα 61">
              <a:extLst>
                <a:ext uri="{FF2B5EF4-FFF2-40B4-BE49-F238E27FC236}">
                  <a16:creationId xmlns:a16="http://schemas.microsoft.com/office/drawing/2014/main" id="{30B00141-D3B8-91BF-55AD-D9BBA671F9E9}"/>
                </a:ext>
              </a:extLst>
            </p:cNvPr>
            <p:cNvGrpSpPr/>
            <p:nvPr/>
          </p:nvGrpSpPr>
          <p:grpSpPr>
            <a:xfrm>
              <a:off x="3856547" y="2662991"/>
              <a:ext cx="5847029" cy="2619235"/>
              <a:chOff x="3471539" y="2662991"/>
              <a:chExt cx="5847029" cy="2619235"/>
            </a:xfrm>
          </p:grpSpPr>
          <p:grpSp>
            <p:nvGrpSpPr>
              <p:cNvPr id="56" name="Google Shape;420;p27">
                <a:extLst>
                  <a:ext uri="{FF2B5EF4-FFF2-40B4-BE49-F238E27FC236}">
                    <a16:creationId xmlns:a16="http://schemas.microsoft.com/office/drawing/2014/main" id="{576788E9-96A2-1230-057E-E0839C5F23EF}"/>
                  </a:ext>
                </a:extLst>
              </p:cNvPr>
              <p:cNvGrpSpPr/>
              <p:nvPr/>
            </p:nvGrpSpPr>
            <p:grpSpPr>
              <a:xfrm rot="10800000">
                <a:off x="3471539" y="2662991"/>
                <a:ext cx="5847029" cy="2619235"/>
                <a:chOff x="185742" y="1697030"/>
                <a:chExt cx="5165698" cy="1594595"/>
              </a:xfrm>
            </p:grpSpPr>
            <p:sp>
              <p:nvSpPr>
                <p:cNvPr id="58" name="Google Shape;421;p27">
                  <a:extLst>
                    <a:ext uri="{FF2B5EF4-FFF2-40B4-BE49-F238E27FC236}">
                      <a16:creationId xmlns:a16="http://schemas.microsoft.com/office/drawing/2014/main" id="{82DBDD12-AFE9-827C-3193-D9404FF7229F}"/>
                    </a:ext>
                  </a:extLst>
                </p:cNvPr>
                <p:cNvSpPr/>
                <p:nvPr/>
              </p:nvSpPr>
              <p:spPr>
                <a:xfrm rot="10800000" flipH="1">
                  <a:off x="1426313" y="1697030"/>
                  <a:ext cx="2693399" cy="1243801"/>
                </a:xfrm>
                <a:prstGeom prst="rect">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rPr>
                    <a:t> </a:t>
                  </a: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9" name="Google Shape;422;p27">
                  <a:extLst>
                    <a:ext uri="{FF2B5EF4-FFF2-40B4-BE49-F238E27FC236}">
                      <a16:creationId xmlns:a16="http://schemas.microsoft.com/office/drawing/2014/main" id="{9B340FF5-8486-45F4-90FD-C7BC5C8944D3}"/>
                    </a:ext>
                  </a:extLst>
                </p:cNvPr>
                <p:cNvSpPr/>
                <p:nvPr/>
              </p:nvSpPr>
              <p:spPr>
                <a:xfrm rot="10800000" flipH="1">
                  <a:off x="4107640"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60" name="Google Shape;423;p27">
                  <a:extLst>
                    <a:ext uri="{FF2B5EF4-FFF2-40B4-BE49-F238E27FC236}">
                      <a16:creationId xmlns:a16="http://schemas.microsoft.com/office/drawing/2014/main" id="{0ABFC299-513E-64AF-27CD-ECB9E962F6F2}"/>
                    </a:ext>
                  </a:extLst>
                </p:cNvPr>
                <p:cNvSpPr/>
                <p:nvPr/>
              </p:nvSpPr>
              <p:spPr>
                <a:xfrm flipH="1">
                  <a:off x="185742"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61" name="Google Shape;424;p27">
                  <a:extLst>
                    <a:ext uri="{FF2B5EF4-FFF2-40B4-BE49-F238E27FC236}">
                      <a16:creationId xmlns:a16="http://schemas.microsoft.com/office/drawing/2014/main" id="{70F9CB87-2364-52F7-D4D4-285A38464792}"/>
                    </a:ext>
                  </a:extLst>
                </p:cNvPr>
                <p:cNvSpPr/>
                <p:nvPr/>
              </p:nvSpPr>
              <p:spPr>
                <a:xfrm rot="10800000">
                  <a:off x="185750" y="2937271"/>
                  <a:ext cx="1243800" cy="354354"/>
                </a:xfrm>
                <a:prstGeom prst="triangle">
                  <a:avLst>
                    <a:gd name="adj" fmla="val 0"/>
                  </a:avLst>
                </a:prstGeom>
                <a:solidFill>
                  <a:srgbClr val="D89F39">
                    <a:lumMod val="40000"/>
                    <a:lumOff val="6000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57" name="TextBox 56">
                <a:extLst>
                  <a:ext uri="{FF2B5EF4-FFF2-40B4-BE49-F238E27FC236}">
                    <a16:creationId xmlns:a16="http://schemas.microsoft.com/office/drawing/2014/main" id="{3079FCD5-12B8-C906-5C5C-DDEF03740348}"/>
                  </a:ext>
                </a:extLst>
              </p:cNvPr>
              <p:cNvSpPr txBox="1"/>
              <p:nvPr/>
            </p:nvSpPr>
            <p:spPr>
              <a:xfrm>
                <a:off x="4285815" y="3610817"/>
                <a:ext cx="4303351"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Υποβολή πρότασης σύμφωνα με το εγκεκριμένο ΕΣΑΑ</a:t>
                </a:r>
                <a:endParaRPr kumimoji="0" lang="en" sz="2800" b="0"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endParaRPr>
              </a:p>
            </p:txBody>
          </p:sp>
        </p:grpSp>
        <p:grpSp>
          <p:nvGrpSpPr>
            <p:cNvPr id="63" name="Ομάδα 62">
              <a:extLst>
                <a:ext uri="{FF2B5EF4-FFF2-40B4-BE49-F238E27FC236}">
                  <a16:creationId xmlns:a16="http://schemas.microsoft.com/office/drawing/2014/main" id="{A9AF26CB-94E9-D748-76FF-58DCEF3C8735}"/>
                </a:ext>
              </a:extLst>
            </p:cNvPr>
            <p:cNvGrpSpPr/>
            <p:nvPr/>
          </p:nvGrpSpPr>
          <p:grpSpPr>
            <a:xfrm>
              <a:off x="8439836" y="2662989"/>
              <a:ext cx="5889475" cy="2636786"/>
              <a:chOff x="8054828" y="2662989"/>
              <a:chExt cx="5889475" cy="2636786"/>
            </a:xfrm>
          </p:grpSpPr>
          <p:grpSp>
            <p:nvGrpSpPr>
              <p:cNvPr id="50" name="Google Shape;425;p27">
                <a:extLst>
                  <a:ext uri="{FF2B5EF4-FFF2-40B4-BE49-F238E27FC236}">
                    <a16:creationId xmlns:a16="http://schemas.microsoft.com/office/drawing/2014/main" id="{123E2A2B-A2E6-B77C-97B1-029864C7CBF2}"/>
                  </a:ext>
                </a:extLst>
              </p:cNvPr>
              <p:cNvGrpSpPr/>
              <p:nvPr/>
            </p:nvGrpSpPr>
            <p:grpSpPr>
              <a:xfrm rot="10800000">
                <a:off x="8054828" y="2662989"/>
                <a:ext cx="5889475" cy="2636786"/>
                <a:chOff x="185742" y="1712667"/>
                <a:chExt cx="5165698" cy="1579960"/>
              </a:xfrm>
            </p:grpSpPr>
            <p:sp>
              <p:nvSpPr>
                <p:cNvPr id="52" name="Google Shape;426;p27">
                  <a:extLst>
                    <a:ext uri="{FF2B5EF4-FFF2-40B4-BE49-F238E27FC236}">
                      <a16:creationId xmlns:a16="http://schemas.microsoft.com/office/drawing/2014/main" id="{8930EDE3-D496-7E73-D723-313036813FEA}"/>
                    </a:ext>
                  </a:extLst>
                </p:cNvPr>
                <p:cNvSpPr/>
                <p:nvPr/>
              </p:nvSpPr>
              <p:spPr>
                <a:xfrm rot="10800000" flipH="1">
                  <a:off x="1426312" y="1716278"/>
                  <a:ext cx="2693399" cy="1224554"/>
                </a:xfrm>
                <a:prstGeom prst="rect">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3" name="Google Shape;427;p27">
                  <a:extLst>
                    <a:ext uri="{FF2B5EF4-FFF2-40B4-BE49-F238E27FC236}">
                      <a16:creationId xmlns:a16="http://schemas.microsoft.com/office/drawing/2014/main" id="{D63BAE6D-A2CC-DB15-B136-E6C9385AA1A9}"/>
                    </a:ext>
                  </a:extLst>
                </p:cNvPr>
                <p:cNvSpPr/>
                <p:nvPr/>
              </p:nvSpPr>
              <p:spPr>
                <a:xfrm rot="10800000" flipH="1">
                  <a:off x="4107640" y="1716290"/>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4" name="Google Shape;428;p27">
                  <a:extLst>
                    <a:ext uri="{FF2B5EF4-FFF2-40B4-BE49-F238E27FC236}">
                      <a16:creationId xmlns:a16="http://schemas.microsoft.com/office/drawing/2014/main" id="{62074760-8474-AE5A-E54A-3B679DE4A2F8}"/>
                    </a:ext>
                  </a:extLst>
                </p:cNvPr>
                <p:cNvSpPr/>
                <p:nvPr/>
              </p:nvSpPr>
              <p:spPr>
                <a:xfrm flipH="1">
                  <a:off x="185742" y="1712667"/>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55" name="Google Shape;429;p27">
                  <a:extLst>
                    <a:ext uri="{FF2B5EF4-FFF2-40B4-BE49-F238E27FC236}">
                      <a16:creationId xmlns:a16="http://schemas.microsoft.com/office/drawing/2014/main" id="{62961698-3A98-57C2-214C-BBFABCF39E98}"/>
                    </a:ext>
                  </a:extLst>
                </p:cNvPr>
                <p:cNvSpPr/>
                <p:nvPr/>
              </p:nvSpPr>
              <p:spPr>
                <a:xfrm rot="10800000">
                  <a:off x="185749" y="2943862"/>
                  <a:ext cx="1243800" cy="348765"/>
                </a:xfrm>
                <a:prstGeom prst="triangle">
                  <a:avLst>
                    <a:gd name="adj" fmla="val 0"/>
                  </a:avLst>
                </a:prstGeom>
                <a:solidFill>
                  <a:srgbClr val="3F537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51" name="TextBox 50">
                <a:extLst>
                  <a:ext uri="{FF2B5EF4-FFF2-40B4-BE49-F238E27FC236}">
                    <a16:creationId xmlns:a16="http://schemas.microsoft.com/office/drawing/2014/main" id="{5474CD83-2AC5-EE15-47F9-8148876A44D0}"/>
                  </a:ext>
                </a:extLst>
              </p:cNvPr>
              <p:cNvSpPr txBox="1"/>
              <p:nvPr/>
            </p:nvSpPr>
            <p:spPr>
              <a:xfrm>
                <a:off x="8714772" y="3610817"/>
                <a:ext cx="4318470" cy="1384995"/>
              </a:xfrm>
              <a:prstGeom prst="rect">
                <a:avLst/>
              </a:prstGeom>
              <a:noFill/>
            </p:spPr>
            <p:txBody>
              <a:bodyPr wrap="square" rtlCol="0">
                <a:spAutoFit/>
              </a:bodyPr>
              <a:lstStyle>
                <a:defPPr marR="0" lvl="0" algn="l" rtl="0">
                  <a:lnSpc>
                    <a:spcPct val="100000"/>
                  </a:lnSpc>
                  <a:spcBef>
                    <a:spcPts val="0"/>
                  </a:spcBef>
                  <a:spcAft>
                    <a:spcPts val="0"/>
                  </a:spcAft>
                </a:defPPr>
                <a:lvl1pPr>
                  <a:defRPr sz="1000">
                    <a:solidFill>
                      <a:srgbClr val="263248"/>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Συμπλήρωση </a:t>
                </a:r>
                <a:b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b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και Υποβολή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Αρχικού ΤΔΕ</a:t>
                </a:r>
                <a:endParaRPr kumimoji="0" lang="el-GR"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grpSp>
        <p:grpSp>
          <p:nvGrpSpPr>
            <p:cNvPr id="64" name="Ομάδα 63">
              <a:extLst>
                <a:ext uri="{FF2B5EF4-FFF2-40B4-BE49-F238E27FC236}">
                  <a16:creationId xmlns:a16="http://schemas.microsoft.com/office/drawing/2014/main" id="{50342066-1A81-BB0D-5DA5-B27420414E05}"/>
                </a:ext>
              </a:extLst>
            </p:cNvPr>
            <p:cNvGrpSpPr/>
            <p:nvPr/>
          </p:nvGrpSpPr>
          <p:grpSpPr>
            <a:xfrm>
              <a:off x="13057990" y="2662991"/>
              <a:ext cx="5903776" cy="2606900"/>
              <a:chOff x="12672982" y="2662991"/>
              <a:chExt cx="5903776" cy="2606900"/>
            </a:xfrm>
          </p:grpSpPr>
          <p:grpSp>
            <p:nvGrpSpPr>
              <p:cNvPr id="44" name="Google Shape;430;p27">
                <a:extLst>
                  <a:ext uri="{FF2B5EF4-FFF2-40B4-BE49-F238E27FC236}">
                    <a16:creationId xmlns:a16="http://schemas.microsoft.com/office/drawing/2014/main" id="{5C24D121-44F6-8854-16F2-3F168D5B5292}"/>
                  </a:ext>
                </a:extLst>
              </p:cNvPr>
              <p:cNvGrpSpPr/>
              <p:nvPr/>
            </p:nvGrpSpPr>
            <p:grpSpPr>
              <a:xfrm rot="10800000">
                <a:off x="12672982" y="2662991"/>
                <a:ext cx="5903776" cy="2606900"/>
                <a:chOff x="185742" y="1697030"/>
                <a:chExt cx="5165698" cy="1594306"/>
              </a:xfrm>
            </p:grpSpPr>
            <p:sp>
              <p:nvSpPr>
                <p:cNvPr id="46" name="Google Shape;431;p27">
                  <a:extLst>
                    <a:ext uri="{FF2B5EF4-FFF2-40B4-BE49-F238E27FC236}">
                      <a16:creationId xmlns:a16="http://schemas.microsoft.com/office/drawing/2014/main" id="{16864EF2-DD3B-351E-AE91-72A4E6D8421E}"/>
                    </a:ext>
                  </a:extLst>
                </p:cNvPr>
                <p:cNvSpPr/>
                <p:nvPr/>
              </p:nvSpPr>
              <p:spPr>
                <a:xfrm rot="10800000" flipH="1">
                  <a:off x="1426312" y="1697030"/>
                  <a:ext cx="2693400" cy="1243800"/>
                </a:xfrm>
                <a:prstGeom prst="rect">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7" name="Google Shape;432;p27">
                  <a:extLst>
                    <a:ext uri="{FF2B5EF4-FFF2-40B4-BE49-F238E27FC236}">
                      <a16:creationId xmlns:a16="http://schemas.microsoft.com/office/drawing/2014/main" id="{C2D1D2A8-E589-140B-B9CC-DE433CE401F1}"/>
                    </a:ext>
                  </a:extLst>
                </p:cNvPr>
                <p:cNvSpPr/>
                <p:nvPr/>
              </p:nvSpPr>
              <p:spPr>
                <a:xfrm rot="10800000" flipH="1">
                  <a:off x="4107640" y="1697043"/>
                  <a:ext cx="1243800" cy="1243800"/>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8" name="Google Shape;433;p27">
                  <a:extLst>
                    <a:ext uri="{FF2B5EF4-FFF2-40B4-BE49-F238E27FC236}">
                      <a16:creationId xmlns:a16="http://schemas.microsoft.com/office/drawing/2014/main" id="{13771831-2C27-503B-4224-0D168E9F6EE5}"/>
                    </a:ext>
                  </a:extLst>
                </p:cNvPr>
                <p:cNvSpPr/>
                <p:nvPr/>
              </p:nvSpPr>
              <p:spPr>
                <a:xfrm flipH="1">
                  <a:off x="185742" y="1697043"/>
                  <a:ext cx="1243800" cy="1243800"/>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49" name="Google Shape;434;p27">
                  <a:extLst>
                    <a:ext uri="{FF2B5EF4-FFF2-40B4-BE49-F238E27FC236}">
                      <a16:creationId xmlns:a16="http://schemas.microsoft.com/office/drawing/2014/main" id="{A60D28ED-E77E-80DB-3727-6D5531C11902}"/>
                    </a:ext>
                  </a:extLst>
                </p:cNvPr>
                <p:cNvSpPr/>
                <p:nvPr/>
              </p:nvSpPr>
              <p:spPr>
                <a:xfrm rot="10800000">
                  <a:off x="185749" y="2935370"/>
                  <a:ext cx="1243800" cy="355966"/>
                </a:xfrm>
                <a:prstGeom prst="triangle">
                  <a:avLst>
                    <a:gd name="adj" fmla="val 0"/>
                  </a:avLst>
                </a:prstGeom>
                <a:solidFill>
                  <a:srgbClr val="2632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45" name="TextBox 44">
                <a:extLst>
                  <a:ext uri="{FF2B5EF4-FFF2-40B4-BE49-F238E27FC236}">
                    <a16:creationId xmlns:a16="http://schemas.microsoft.com/office/drawing/2014/main" id="{EA2DC7E6-2D7D-BA55-1687-23FECB27DB56}"/>
                  </a:ext>
                </a:extLst>
              </p:cNvPr>
              <p:cNvSpPr txBox="1"/>
              <p:nvPr/>
            </p:nvSpPr>
            <p:spPr>
              <a:xfrm>
                <a:off x="13276779" y="3610817"/>
                <a:ext cx="4460251" cy="1384995"/>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000">
                    <a:solidFill>
                      <a:srgbClr val="EBE4D1"/>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Αξιολόγηση</a:t>
                </a:r>
                <a:r>
                  <a:rPr kumimoji="0" lang="en-US"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a:t>
                </a: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και </a:t>
                </a:r>
                <a:endParaRPr kumimoji="0" lang="en-US"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Ένταξη ή Απόρριψη </a:t>
                </a:r>
                <a:endParaRPr kumimoji="0" lang="en-US"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του Έργου</a:t>
                </a:r>
              </a:p>
            </p:txBody>
          </p:sp>
        </p:grpSp>
        <p:sp>
          <p:nvSpPr>
            <p:cNvPr id="40" name="Έλλειψη 59">
              <a:extLst>
                <a:ext uri="{FF2B5EF4-FFF2-40B4-BE49-F238E27FC236}">
                  <a16:creationId xmlns:a16="http://schemas.microsoft.com/office/drawing/2014/main" id="{92F0C57B-80A4-2586-ED7A-03D50FF64E1A}"/>
                </a:ext>
              </a:extLst>
            </p:cNvPr>
            <p:cNvSpPr/>
            <p:nvPr/>
          </p:nvSpPr>
          <p:spPr>
            <a:xfrm>
              <a:off x="3601687" y="3681018"/>
              <a:ext cx="730554" cy="663489"/>
            </a:xfrm>
            <a:prstGeom prst="ellipse">
              <a:avLst/>
            </a:prstGeom>
            <a:solidFill>
              <a:srgbClr val="FFC000"/>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Α</a:t>
              </a:r>
            </a:p>
          </p:txBody>
        </p:sp>
        <p:grpSp>
          <p:nvGrpSpPr>
            <p:cNvPr id="11" name="Ομάδα 10">
              <a:extLst>
                <a:ext uri="{FF2B5EF4-FFF2-40B4-BE49-F238E27FC236}">
                  <a16:creationId xmlns:a16="http://schemas.microsoft.com/office/drawing/2014/main" id="{92AB9F14-F8CC-6274-D6F7-B76A02B3F1BD}"/>
                </a:ext>
              </a:extLst>
            </p:cNvPr>
            <p:cNvGrpSpPr/>
            <p:nvPr/>
          </p:nvGrpSpPr>
          <p:grpSpPr>
            <a:xfrm>
              <a:off x="3728567" y="6599757"/>
              <a:ext cx="5847029" cy="2619236"/>
              <a:chOff x="107504" y="1320042"/>
              <a:chExt cx="3137899" cy="1115242"/>
            </a:xfrm>
          </p:grpSpPr>
          <p:grpSp>
            <p:nvGrpSpPr>
              <p:cNvPr id="32" name="Google Shape;420;p27">
                <a:extLst>
                  <a:ext uri="{FF2B5EF4-FFF2-40B4-BE49-F238E27FC236}">
                    <a16:creationId xmlns:a16="http://schemas.microsoft.com/office/drawing/2014/main" id="{8CE9A65E-48DF-A42D-5ED9-CAEF7C314254}"/>
                  </a:ext>
                </a:extLst>
              </p:cNvPr>
              <p:cNvGrpSpPr/>
              <p:nvPr/>
            </p:nvGrpSpPr>
            <p:grpSpPr>
              <a:xfrm rot="10800000">
                <a:off x="107504" y="1320042"/>
                <a:ext cx="3137899" cy="1115242"/>
                <a:chOff x="185742" y="1697030"/>
                <a:chExt cx="5165698" cy="1594595"/>
              </a:xfrm>
            </p:grpSpPr>
            <p:sp>
              <p:nvSpPr>
                <p:cNvPr id="35" name="Google Shape;421;p27">
                  <a:extLst>
                    <a:ext uri="{FF2B5EF4-FFF2-40B4-BE49-F238E27FC236}">
                      <a16:creationId xmlns:a16="http://schemas.microsoft.com/office/drawing/2014/main" id="{31AD9760-C32A-6AAE-02EC-58D03D6D906B}"/>
                    </a:ext>
                  </a:extLst>
                </p:cNvPr>
                <p:cNvSpPr/>
                <p:nvPr/>
              </p:nvSpPr>
              <p:spPr>
                <a:xfrm rot="10800000" flipH="1">
                  <a:off x="1426313" y="1697030"/>
                  <a:ext cx="2693399" cy="1243801"/>
                </a:xfrm>
                <a:prstGeom prst="rect">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rPr>
                    <a:t> </a:t>
                  </a: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6" name="Google Shape;422;p27">
                  <a:extLst>
                    <a:ext uri="{FF2B5EF4-FFF2-40B4-BE49-F238E27FC236}">
                      <a16:creationId xmlns:a16="http://schemas.microsoft.com/office/drawing/2014/main" id="{5C7576D3-59D8-428B-5EC0-3E20B4F661C9}"/>
                    </a:ext>
                  </a:extLst>
                </p:cNvPr>
                <p:cNvSpPr/>
                <p:nvPr/>
              </p:nvSpPr>
              <p:spPr>
                <a:xfrm rot="10800000" flipH="1">
                  <a:off x="4107640"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7" name="Google Shape;423;p27">
                  <a:extLst>
                    <a:ext uri="{FF2B5EF4-FFF2-40B4-BE49-F238E27FC236}">
                      <a16:creationId xmlns:a16="http://schemas.microsoft.com/office/drawing/2014/main" id="{FDFCE87D-0387-F504-C498-FE02888262AA}"/>
                    </a:ext>
                  </a:extLst>
                </p:cNvPr>
                <p:cNvSpPr/>
                <p:nvPr/>
              </p:nvSpPr>
              <p:spPr>
                <a:xfrm flipH="1">
                  <a:off x="185742" y="1697043"/>
                  <a:ext cx="1243800" cy="1243800"/>
                </a:xfrm>
                <a:prstGeom prst="rtTriangle">
                  <a:avLst/>
                </a:prstGeom>
                <a:solidFill>
                  <a:srgbClr val="DBCFA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8" name="Google Shape;424;p27">
                  <a:extLst>
                    <a:ext uri="{FF2B5EF4-FFF2-40B4-BE49-F238E27FC236}">
                      <a16:creationId xmlns:a16="http://schemas.microsoft.com/office/drawing/2014/main" id="{AE66E841-FF5D-BD57-9BC5-FB42FDF94785}"/>
                    </a:ext>
                  </a:extLst>
                </p:cNvPr>
                <p:cNvSpPr/>
                <p:nvPr/>
              </p:nvSpPr>
              <p:spPr>
                <a:xfrm rot="10800000">
                  <a:off x="185750" y="2937271"/>
                  <a:ext cx="1243800" cy="354354"/>
                </a:xfrm>
                <a:prstGeom prst="triangle">
                  <a:avLst>
                    <a:gd name="adj" fmla="val 0"/>
                  </a:avLst>
                </a:prstGeom>
                <a:solidFill>
                  <a:srgbClr val="D89F39">
                    <a:lumMod val="40000"/>
                    <a:lumOff val="6000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34" name="TextBox 33">
                <a:extLst>
                  <a:ext uri="{FF2B5EF4-FFF2-40B4-BE49-F238E27FC236}">
                    <a16:creationId xmlns:a16="http://schemas.microsoft.com/office/drawing/2014/main" id="{95AC7305-4A4D-32C6-FAA3-2A0B2686DE21}"/>
                  </a:ext>
                </a:extLst>
              </p:cNvPr>
              <p:cNvSpPr txBox="1"/>
              <p:nvPr/>
            </p:nvSpPr>
            <p:spPr>
              <a:xfrm>
                <a:off x="366788" y="1710291"/>
                <a:ext cx="2504492" cy="5897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Τροποποίηση </a:t>
                </a:r>
                <a:b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b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ή </a:t>
                </a:r>
                <a:r>
                  <a:rPr kumimoji="0" lang="en-US"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Ε</a:t>
                </a:r>
                <a:r>
                  <a:rPr kumimoji="0" lang="el-GR" sz="2800" b="1"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rPr>
                  <a:t>πικαιροποίηση ενταγμένου Έργου</a:t>
                </a:r>
                <a:endParaRPr kumimoji="0" lang="en" sz="2800" b="0" i="0" u="none" strike="noStrike" kern="0" cap="none" spc="0" normalizeH="0" baseline="0" noProof="0" dirty="0">
                  <a:ln>
                    <a:noFill/>
                  </a:ln>
                  <a:effectLst/>
                  <a:uLnTx/>
                  <a:uFillTx/>
                  <a:latin typeface="Arial" panose="020B0604020202020204" pitchFamily="34" charset="0"/>
                  <a:ea typeface="Roboto Condensed"/>
                  <a:cs typeface="Arial" panose="020B0604020202020204" pitchFamily="34" charset="0"/>
                  <a:sym typeface="Roboto Condensed"/>
                </a:endParaRPr>
              </a:p>
            </p:txBody>
          </p:sp>
        </p:grpSp>
        <p:grpSp>
          <p:nvGrpSpPr>
            <p:cNvPr id="18" name="Ομάδα 17">
              <a:extLst>
                <a:ext uri="{FF2B5EF4-FFF2-40B4-BE49-F238E27FC236}">
                  <a16:creationId xmlns:a16="http://schemas.microsoft.com/office/drawing/2014/main" id="{7598EBD4-D3B5-9C7A-2ECE-E63435BDBE03}"/>
                </a:ext>
              </a:extLst>
            </p:cNvPr>
            <p:cNvGrpSpPr/>
            <p:nvPr/>
          </p:nvGrpSpPr>
          <p:grpSpPr>
            <a:xfrm>
              <a:off x="8311856" y="6610833"/>
              <a:ext cx="5889475" cy="2625713"/>
              <a:chOff x="2597650" y="1461224"/>
              <a:chExt cx="3160678" cy="1118000"/>
            </a:xfrm>
          </p:grpSpPr>
          <p:grpSp>
            <p:nvGrpSpPr>
              <p:cNvPr id="26" name="Google Shape;425;p27">
                <a:extLst>
                  <a:ext uri="{FF2B5EF4-FFF2-40B4-BE49-F238E27FC236}">
                    <a16:creationId xmlns:a16="http://schemas.microsoft.com/office/drawing/2014/main" id="{19BF4090-0A04-B494-4796-6D8BFAEAB9A9}"/>
                  </a:ext>
                </a:extLst>
              </p:cNvPr>
              <p:cNvGrpSpPr/>
              <p:nvPr/>
            </p:nvGrpSpPr>
            <p:grpSpPr>
              <a:xfrm rot="10800000">
                <a:off x="2597650" y="1461224"/>
                <a:ext cx="3160678" cy="1118000"/>
                <a:chOff x="185742" y="1712663"/>
                <a:chExt cx="5165698" cy="1573324"/>
              </a:xfrm>
            </p:grpSpPr>
            <p:sp>
              <p:nvSpPr>
                <p:cNvPr id="28" name="Google Shape;426;p27">
                  <a:extLst>
                    <a:ext uri="{FF2B5EF4-FFF2-40B4-BE49-F238E27FC236}">
                      <a16:creationId xmlns:a16="http://schemas.microsoft.com/office/drawing/2014/main" id="{5C53DC75-BFFC-C740-997E-B1A57D9D9479}"/>
                    </a:ext>
                  </a:extLst>
                </p:cNvPr>
                <p:cNvSpPr/>
                <p:nvPr/>
              </p:nvSpPr>
              <p:spPr>
                <a:xfrm rot="10800000" flipH="1">
                  <a:off x="1426312" y="1712663"/>
                  <a:ext cx="2693399" cy="1224554"/>
                </a:xfrm>
                <a:prstGeom prst="rect">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29" name="Google Shape;427;p27">
                  <a:extLst>
                    <a:ext uri="{FF2B5EF4-FFF2-40B4-BE49-F238E27FC236}">
                      <a16:creationId xmlns:a16="http://schemas.microsoft.com/office/drawing/2014/main" id="{FA5E64BC-E513-2EF1-1C72-A86CE4B697B5}"/>
                    </a:ext>
                  </a:extLst>
                </p:cNvPr>
                <p:cNvSpPr/>
                <p:nvPr/>
              </p:nvSpPr>
              <p:spPr>
                <a:xfrm rot="10800000" flipH="1">
                  <a:off x="4107640" y="1712663"/>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0" name="Google Shape;429;p27">
                  <a:extLst>
                    <a:ext uri="{FF2B5EF4-FFF2-40B4-BE49-F238E27FC236}">
                      <a16:creationId xmlns:a16="http://schemas.microsoft.com/office/drawing/2014/main" id="{D93911EC-EB22-BA9E-684E-E583D45E24D3}"/>
                    </a:ext>
                  </a:extLst>
                </p:cNvPr>
                <p:cNvSpPr/>
                <p:nvPr/>
              </p:nvSpPr>
              <p:spPr>
                <a:xfrm rot="10800000">
                  <a:off x="185742" y="2937222"/>
                  <a:ext cx="1243800" cy="348765"/>
                </a:xfrm>
                <a:prstGeom prst="triangle">
                  <a:avLst>
                    <a:gd name="adj" fmla="val 0"/>
                  </a:avLst>
                </a:prstGeom>
                <a:solidFill>
                  <a:srgbClr val="3F537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31" name="Google Shape;428;p27">
                  <a:extLst>
                    <a:ext uri="{FF2B5EF4-FFF2-40B4-BE49-F238E27FC236}">
                      <a16:creationId xmlns:a16="http://schemas.microsoft.com/office/drawing/2014/main" id="{78372451-2831-2BB5-C106-407AEB49CDC7}"/>
                    </a:ext>
                  </a:extLst>
                </p:cNvPr>
                <p:cNvSpPr/>
                <p:nvPr/>
              </p:nvSpPr>
              <p:spPr>
                <a:xfrm flipH="1">
                  <a:off x="185742" y="1712664"/>
                  <a:ext cx="1243800" cy="1224554"/>
                </a:xfrm>
                <a:prstGeom prst="rtTriangle">
                  <a:avLst/>
                </a:prstGeom>
                <a:solidFill>
                  <a:srgbClr val="3674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27" name="TextBox 26">
                <a:extLst>
                  <a:ext uri="{FF2B5EF4-FFF2-40B4-BE49-F238E27FC236}">
                    <a16:creationId xmlns:a16="http://schemas.microsoft.com/office/drawing/2014/main" id="{F999424C-5D75-BD1A-7605-52D5B221379C}"/>
                  </a:ext>
                </a:extLst>
              </p:cNvPr>
              <p:cNvSpPr txBox="1"/>
              <p:nvPr/>
            </p:nvSpPr>
            <p:spPr>
              <a:xfrm>
                <a:off x="2947187" y="1832539"/>
                <a:ext cx="2317574" cy="589716"/>
              </a:xfrm>
              <a:prstGeom prst="rect">
                <a:avLst/>
              </a:prstGeom>
              <a:noFill/>
            </p:spPr>
            <p:txBody>
              <a:bodyPr wrap="square" rtlCol="0">
                <a:spAutoFit/>
              </a:bodyPr>
              <a:lstStyle>
                <a:defPPr marR="0" lvl="0" algn="l" rtl="0">
                  <a:lnSpc>
                    <a:spcPct val="100000"/>
                  </a:lnSpc>
                  <a:spcBef>
                    <a:spcPts val="0"/>
                  </a:spcBef>
                  <a:spcAft>
                    <a:spcPts val="0"/>
                  </a:spcAft>
                </a:defPPr>
                <a:lvl1pPr>
                  <a:defRPr sz="1000">
                    <a:solidFill>
                      <a:srgbClr val="263248"/>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Συμπλήρωση </a:t>
                </a:r>
                <a:b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b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και Υποβολή </a:t>
                </a:r>
                <a:b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br>
                <a:r>
                  <a:rPr lang="el-GR" sz="2800" b="1" kern="0" dirty="0">
                    <a:solidFill>
                      <a:schemeClr val="bg1"/>
                    </a:solidFill>
                    <a:latin typeface="Arial" panose="020B0604020202020204" pitchFamily="34" charset="0"/>
                    <a:cs typeface="Arial" panose="020B0604020202020204" pitchFamily="34" charset="0"/>
                    <a:sym typeface="Arial"/>
                  </a:rPr>
                  <a:t>Νέας</a:t>
                </a:r>
                <a:r>
                  <a:rPr kumimoji="0" lang="el-G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Έκδοσης ΤΔΕ</a:t>
                </a:r>
                <a:endParaRPr kumimoji="0" lang="el-GR"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grpSp>
        <p:grpSp>
          <p:nvGrpSpPr>
            <p:cNvPr id="76" name="Ομάδα 75">
              <a:extLst>
                <a:ext uri="{FF2B5EF4-FFF2-40B4-BE49-F238E27FC236}">
                  <a16:creationId xmlns:a16="http://schemas.microsoft.com/office/drawing/2014/main" id="{82D090D6-AEF9-DA1A-7C01-3C2C7FE2680D}"/>
                </a:ext>
              </a:extLst>
            </p:cNvPr>
            <p:cNvGrpSpPr/>
            <p:nvPr/>
          </p:nvGrpSpPr>
          <p:grpSpPr>
            <a:xfrm>
              <a:off x="12458726" y="7938405"/>
              <a:ext cx="4508189" cy="2043029"/>
              <a:chOff x="12073718" y="7938405"/>
              <a:chExt cx="4508189" cy="2043029"/>
            </a:xfrm>
          </p:grpSpPr>
          <p:grpSp>
            <p:nvGrpSpPr>
              <p:cNvPr id="75" name="Ομάδα 74">
                <a:extLst>
                  <a:ext uri="{FF2B5EF4-FFF2-40B4-BE49-F238E27FC236}">
                    <a16:creationId xmlns:a16="http://schemas.microsoft.com/office/drawing/2014/main" id="{0ECD3CB0-6621-1F8F-86F6-D1F4915FD0B5}"/>
                  </a:ext>
                </a:extLst>
              </p:cNvPr>
              <p:cNvGrpSpPr/>
              <p:nvPr/>
            </p:nvGrpSpPr>
            <p:grpSpPr>
              <a:xfrm>
                <a:off x="12073718" y="7938405"/>
                <a:ext cx="4508189" cy="2043029"/>
                <a:chOff x="12073718" y="7938405"/>
                <a:chExt cx="4508189" cy="2043029"/>
              </a:xfrm>
            </p:grpSpPr>
            <p:sp>
              <p:nvSpPr>
                <p:cNvPr id="74" name="Google Shape;434;p27">
                  <a:extLst>
                    <a:ext uri="{FF2B5EF4-FFF2-40B4-BE49-F238E27FC236}">
                      <a16:creationId xmlns:a16="http://schemas.microsoft.com/office/drawing/2014/main" id="{206BB5BD-999C-A425-AD84-AA7B14DE8A9D}"/>
                    </a:ext>
                  </a:extLst>
                </p:cNvPr>
                <p:cNvSpPr/>
                <p:nvPr/>
              </p:nvSpPr>
              <p:spPr>
                <a:xfrm>
                  <a:off x="15496416" y="7938405"/>
                  <a:ext cx="1085485" cy="456154"/>
                </a:xfrm>
                <a:prstGeom prst="triangle">
                  <a:avLst>
                    <a:gd name="adj" fmla="val 0"/>
                  </a:avLst>
                </a:prstGeom>
                <a:solidFill>
                  <a:srgbClr val="2632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71" name="Google Shape;431;p27">
                  <a:extLst>
                    <a:ext uri="{FF2B5EF4-FFF2-40B4-BE49-F238E27FC236}">
                      <a16:creationId xmlns:a16="http://schemas.microsoft.com/office/drawing/2014/main" id="{4467393E-A858-363D-9DBF-3414188EF42C}"/>
                    </a:ext>
                  </a:extLst>
                </p:cNvPr>
                <p:cNvSpPr/>
                <p:nvPr/>
              </p:nvSpPr>
              <p:spPr>
                <a:xfrm flipH="1">
                  <a:off x="13148667" y="8387562"/>
                  <a:ext cx="2350574" cy="1593872"/>
                </a:xfrm>
                <a:prstGeom prst="rect">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72" name="Google Shape;432;p27">
                  <a:extLst>
                    <a:ext uri="{FF2B5EF4-FFF2-40B4-BE49-F238E27FC236}">
                      <a16:creationId xmlns:a16="http://schemas.microsoft.com/office/drawing/2014/main" id="{4AF63006-54D3-8937-0C48-E2B9718ACD51}"/>
                    </a:ext>
                  </a:extLst>
                </p:cNvPr>
                <p:cNvSpPr/>
                <p:nvPr/>
              </p:nvSpPr>
              <p:spPr>
                <a:xfrm flipH="1">
                  <a:off x="12073718" y="8387545"/>
                  <a:ext cx="1085485" cy="1593872"/>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73" name="Google Shape;433;p27">
                  <a:extLst>
                    <a:ext uri="{FF2B5EF4-FFF2-40B4-BE49-F238E27FC236}">
                      <a16:creationId xmlns:a16="http://schemas.microsoft.com/office/drawing/2014/main" id="{27F219C6-AF6B-C773-3820-98C37A55719A}"/>
                    </a:ext>
                  </a:extLst>
                </p:cNvPr>
                <p:cNvSpPr/>
                <p:nvPr/>
              </p:nvSpPr>
              <p:spPr>
                <a:xfrm rot="10800000" flipH="1">
                  <a:off x="15496422" y="8387545"/>
                  <a:ext cx="1085485" cy="1593872"/>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70" name="TextBox 69">
                <a:extLst>
                  <a:ext uri="{FF2B5EF4-FFF2-40B4-BE49-F238E27FC236}">
                    <a16:creationId xmlns:a16="http://schemas.microsoft.com/office/drawing/2014/main" id="{0A963E62-8426-8F7E-A725-803FBBFED3CD}"/>
                  </a:ext>
                </a:extLst>
              </p:cNvPr>
              <p:cNvSpPr txBox="1"/>
              <p:nvPr/>
            </p:nvSpPr>
            <p:spPr>
              <a:xfrm>
                <a:off x="12221914" y="8718917"/>
                <a:ext cx="4357834" cy="830997"/>
              </a:xfrm>
              <a:prstGeom prst="rect">
                <a:avLst/>
              </a:prstGeom>
              <a:noFill/>
              <a:ln w="76200">
                <a:solidFill>
                  <a:srgbClr val="FF0000"/>
                </a:solidFill>
              </a:ln>
            </p:spPr>
            <p:txBody>
              <a:bodyPr wrap="square" rtlCol="0">
                <a:spAutoFit/>
              </a:bodyPr>
              <a:lstStyle>
                <a:defPPr marR="0" lvl="0" algn="l" rtl="0">
                  <a:lnSpc>
                    <a:spcPct val="100000"/>
                  </a:lnSpc>
                  <a:spcBef>
                    <a:spcPts val="0"/>
                  </a:spcBef>
                  <a:spcAft>
                    <a:spcPts val="0"/>
                  </a:spcAft>
                  <a:defRPr/>
                </a:defPPr>
                <a:lvl1pPr algn="ctr">
                  <a:defRPr sz="1000">
                    <a:solidFill>
                      <a:srgbClr val="EBE4D1"/>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l-GR" sz="2400" b="1" kern="0" dirty="0">
                    <a:solidFill>
                      <a:schemeClr val="bg1"/>
                    </a:solidFill>
                    <a:latin typeface="Arial" panose="020B0604020202020204" pitchFamily="34" charset="0"/>
                    <a:cs typeface="Arial" panose="020B0604020202020204" pitchFamily="34" charset="0"/>
                    <a:sym typeface="Arial"/>
                  </a:rPr>
                  <a:t>Έγκριση</a:t>
                </a:r>
                <a:r>
                  <a:rPr kumimoji="0" lang="el-GR"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της Επικαιροποίησης </a:t>
                </a:r>
              </a:p>
            </p:txBody>
          </p:sp>
        </p:grpSp>
        <p:grpSp>
          <p:nvGrpSpPr>
            <p:cNvPr id="67" name="Ομάδα 66">
              <a:extLst>
                <a:ext uri="{FF2B5EF4-FFF2-40B4-BE49-F238E27FC236}">
                  <a16:creationId xmlns:a16="http://schemas.microsoft.com/office/drawing/2014/main" id="{95598FB2-18A3-E0E2-0190-40C12F434E22}"/>
                </a:ext>
              </a:extLst>
            </p:cNvPr>
            <p:cNvGrpSpPr/>
            <p:nvPr/>
          </p:nvGrpSpPr>
          <p:grpSpPr>
            <a:xfrm>
              <a:off x="13653859" y="6165755"/>
              <a:ext cx="4508189" cy="2043029"/>
              <a:chOff x="13619746" y="6599751"/>
              <a:chExt cx="4508189" cy="2043029"/>
            </a:xfrm>
          </p:grpSpPr>
          <p:grpSp>
            <p:nvGrpSpPr>
              <p:cNvPr id="20" name="Google Shape;430;p27">
                <a:extLst>
                  <a:ext uri="{FF2B5EF4-FFF2-40B4-BE49-F238E27FC236}">
                    <a16:creationId xmlns:a16="http://schemas.microsoft.com/office/drawing/2014/main" id="{722011FC-8993-D6DE-C0B1-BDCBFD78751B}"/>
                  </a:ext>
                </a:extLst>
              </p:cNvPr>
              <p:cNvGrpSpPr/>
              <p:nvPr/>
            </p:nvGrpSpPr>
            <p:grpSpPr>
              <a:xfrm rot="10800000">
                <a:off x="13619746" y="6599751"/>
                <a:ext cx="4508189" cy="2043029"/>
                <a:chOff x="185742" y="1697030"/>
                <a:chExt cx="5165698" cy="1594306"/>
              </a:xfrm>
            </p:grpSpPr>
            <p:sp>
              <p:nvSpPr>
                <p:cNvPr id="22" name="Google Shape;431;p27">
                  <a:extLst>
                    <a:ext uri="{FF2B5EF4-FFF2-40B4-BE49-F238E27FC236}">
                      <a16:creationId xmlns:a16="http://schemas.microsoft.com/office/drawing/2014/main" id="{D95DBC30-0850-5CCF-D9A6-E7DABC464813}"/>
                    </a:ext>
                  </a:extLst>
                </p:cNvPr>
                <p:cNvSpPr/>
                <p:nvPr/>
              </p:nvSpPr>
              <p:spPr>
                <a:xfrm rot="10800000" flipH="1">
                  <a:off x="1426312" y="1697030"/>
                  <a:ext cx="2693400" cy="1243800"/>
                </a:xfrm>
                <a:prstGeom prst="rect">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23" name="Google Shape;432;p27">
                  <a:extLst>
                    <a:ext uri="{FF2B5EF4-FFF2-40B4-BE49-F238E27FC236}">
                      <a16:creationId xmlns:a16="http://schemas.microsoft.com/office/drawing/2014/main" id="{AEA546E3-96A2-6F7C-50B9-AA604BE28685}"/>
                    </a:ext>
                  </a:extLst>
                </p:cNvPr>
                <p:cNvSpPr/>
                <p:nvPr/>
              </p:nvSpPr>
              <p:spPr>
                <a:xfrm rot="10800000" flipH="1">
                  <a:off x="4107640" y="1697043"/>
                  <a:ext cx="1243800" cy="1243800"/>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24" name="Google Shape;433;p27">
                  <a:extLst>
                    <a:ext uri="{FF2B5EF4-FFF2-40B4-BE49-F238E27FC236}">
                      <a16:creationId xmlns:a16="http://schemas.microsoft.com/office/drawing/2014/main" id="{DCC88E08-EA77-5C11-1A54-44E258EF0D2F}"/>
                    </a:ext>
                  </a:extLst>
                </p:cNvPr>
                <p:cNvSpPr/>
                <p:nvPr/>
              </p:nvSpPr>
              <p:spPr>
                <a:xfrm flipH="1">
                  <a:off x="185742" y="1697043"/>
                  <a:ext cx="1243800" cy="1243800"/>
                </a:xfrm>
                <a:prstGeom prst="rtTriangle">
                  <a:avLst/>
                </a:prstGeom>
                <a:solidFill>
                  <a:srgbClr val="2A5A8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sp>
              <p:nvSpPr>
                <p:cNvPr id="25" name="Google Shape;434;p27">
                  <a:extLst>
                    <a:ext uri="{FF2B5EF4-FFF2-40B4-BE49-F238E27FC236}">
                      <a16:creationId xmlns:a16="http://schemas.microsoft.com/office/drawing/2014/main" id="{2ADE062F-2455-D4A5-AE36-DB690227597C}"/>
                    </a:ext>
                  </a:extLst>
                </p:cNvPr>
                <p:cNvSpPr/>
                <p:nvPr/>
              </p:nvSpPr>
              <p:spPr>
                <a:xfrm rot="10800000">
                  <a:off x="185749" y="2935370"/>
                  <a:ext cx="1243800" cy="355966"/>
                </a:xfrm>
                <a:prstGeom prst="triangle">
                  <a:avLst>
                    <a:gd name="adj" fmla="val 0"/>
                  </a:avLst>
                </a:prstGeom>
                <a:solidFill>
                  <a:srgbClr val="2632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Roboto Condensed"/>
                    <a:cs typeface="Arial" panose="020B0604020202020204" pitchFamily="34" charset="0"/>
                    <a:sym typeface="Roboto Condensed"/>
                  </a:endParaRPr>
                </a:p>
              </p:txBody>
            </p:sp>
          </p:grpSp>
          <p:sp>
            <p:nvSpPr>
              <p:cNvPr id="21" name="TextBox 20">
                <a:extLst>
                  <a:ext uri="{FF2B5EF4-FFF2-40B4-BE49-F238E27FC236}">
                    <a16:creationId xmlns:a16="http://schemas.microsoft.com/office/drawing/2014/main" id="{A2F9B7B1-DC4C-7BE2-15A4-B985DE8EE6CF}"/>
                  </a:ext>
                </a:extLst>
              </p:cNvPr>
              <p:cNvSpPr txBox="1"/>
              <p:nvPr/>
            </p:nvSpPr>
            <p:spPr>
              <a:xfrm>
                <a:off x="13666211" y="7031954"/>
                <a:ext cx="4461371" cy="1569660"/>
              </a:xfrm>
              <a:prstGeom prst="rect">
                <a:avLst/>
              </a:prstGeom>
              <a:noFill/>
              <a:ln w="76200">
                <a:solidFill>
                  <a:srgbClr val="FF0000"/>
                </a:solidFill>
              </a:ln>
            </p:spPr>
            <p:txBody>
              <a:bodyPr wrap="square" rtlCol="0">
                <a:spAutoFit/>
              </a:bodyPr>
              <a:lstStyle>
                <a:defPPr marR="0" lvl="0" algn="l" rtl="0">
                  <a:lnSpc>
                    <a:spcPct val="100000"/>
                  </a:lnSpc>
                  <a:spcBef>
                    <a:spcPts val="0"/>
                  </a:spcBef>
                  <a:spcAft>
                    <a:spcPts val="0"/>
                  </a:spcAft>
                  <a:defRPr/>
                </a:defPPr>
                <a:lvl1pPr algn="ctr">
                  <a:defRPr sz="1000">
                    <a:solidFill>
                      <a:srgbClr val="EBE4D1"/>
                    </a:solidFill>
                    <a:latin typeface="Roboto Condensed"/>
                    <a:ea typeface="Roboto Condensed"/>
                    <a:cs typeface="Roboto Condensed"/>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Αξιολόγηση και</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Τροποποίηση </a:t>
                </a:r>
                <a:br>
                  <a:rPr kumimoji="0" lang="el-GR"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br>
                <a:r>
                  <a:rPr kumimoji="0" lang="el-GR"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της Απόφασης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Ένταξης</a:t>
                </a:r>
              </a:p>
            </p:txBody>
          </p:sp>
        </p:grpSp>
        <p:sp>
          <p:nvSpPr>
            <p:cNvPr id="10" name="Έλλειψη 60">
              <a:extLst>
                <a:ext uri="{FF2B5EF4-FFF2-40B4-BE49-F238E27FC236}">
                  <a16:creationId xmlns:a16="http://schemas.microsoft.com/office/drawing/2014/main" id="{23566E37-1B73-C3D2-8D0A-6C7075796CB1}"/>
                </a:ext>
              </a:extLst>
            </p:cNvPr>
            <p:cNvSpPr/>
            <p:nvPr/>
          </p:nvSpPr>
          <p:spPr>
            <a:xfrm>
              <a:off x="3588953" y="7482896"/>
              <a:ext cx="730554" cy="663489"/>
            </a:xfrm>
            <a:prstGeom prst="ellipse">
              <a:avLst/>
            </a:prstGeom>
            <a:solidFill>
              <a:srgbClr val="FFC000"/>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l-GR"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Β</a:t>
              </a:r>
            </a:p>
          </p:txBody>
        </p:sp>
        <p:sp>
          <p:nvSpPr>
            <p:cNvPr id="86" name="Έλλειψη 60">
              <a:extLst>
                <a:ext uri="{FF2B5EF4-FFF2-40B4-BE49-F238E27FC236}">
                  <a16:creationId xmlns:a16="http://schemas.microsoft.com/office/drawing/2014/main" id="{D9567D49-016F-CBA4-52A8-31B6460DEE1D}"/>
                </a:ext>
              </a:extLst>
            </p:cNvPr>
            <p:cNvSpPr/>
            <p:nvPr/>
          </p:nvSpPr>
          <p:spPr>
            <a:xfrm>
              <a:off x="14586075" y="8110099"/>
              <a:ext cx="730554" cy="663489"/>
            </a:xfrm>
            <a:prstGeom prst="ellipse">
              <a:avLst/>
            </a:prstGeom>
            <a:solidFill>
              <a:srgbClr val="00B0F0"/>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l-GR" sz="3600" b="1" kern="0" dirty="0">
                  <a:solidFill>
                    <a:srgbClr val="FF0000"/>
                  </a:solidFill>
                  <a:latin typeface="Arial" panose="020B0604020202020204" pitchFamily="34" charset="0"/>
                  <a:cs typeface="Arial" panose="020B0604020202020204" pitchFamily="34" charset="0"/>
                  <a:sym typeface="Arial"/>
                </a:rPr>
                <a:t>ή</a:t>
              </a:r>
              <a:endParaRPr kumimoji="0" lang="el-GR" sz="3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10352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Δημιουργία νέας έκδοσης ΤΔΕ</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grpSp>
        <p:nvGrpSpPr>
          <p:cNvPr id="6" name="Ομάδα 5">
            <a:extLst>
              <a:ext uri="{FF2B5EF4-FFF2-40B4-BE49-F238E27FC236}">
                <a16:creationId xmlns:a16="http://schemas.microsoft.com/office/drawing/2014/main" id="{863D605A-3001-71C4-0816-ADC67A5F564C}"/>
              </a:ext>
            </a:extLst>
          </p:cNvPr>
          <p:cNvGrpSpPr>
            <a:grpSpLocks noChangeAspect="1"/>
          </p:cNvGrpSpPr>
          <p:nvPr/>
        </p:nvGrpSpPr>
        <p:grpSpPr>
          <a:xfrm>
            <a:off x="4239557" y="2405910"/>
            <a:ext cx="9000000" cy="2507207"/>
            <a:chOff x="2296795" y="6885698"/>
            <a:chExt cx="13815267" cy="3848637"/>
          </a:xfrm>
        </p:grpSpPr>
        <p:pic>
          <p:nvPicPr>
            <p:cNvPr id="19" name="Εικόνα 18">
              <a:extLst>
                <a:ext uri="{FF2B5EF4-FFF2-40B4-BE49-F238E27FC236}">
                  <a16:creationId xmlns:a16="http://schemas.microsoft.com/office/drawing/2014/main" id="{E8D9578C-E6EA-D1F1-92C5-A25C9A630C32}"/>
                </a:ext>
              </a:extLst>
            </p:cNvPr>
            <p:cNvPicPr>
              <a:picLocks noChangeAspect="1"/>
            </p:cNvPicPr>
            <p:nvPr/>
          </p:nvPicPr>
          <p:blipFill>
            <a:blip r:embed="rId6"/>
            <a:stretch>
              <a:fillRect/>
            </a:stretch>
          </p:blipFill>
          <p:spPr>
            <a:xfrm>
              <a:off x="2296795" y="6885698"/>
              <a:ext cx="13736967" cy="3848637"/>
            </a:xfrm>
            <a:prstGeom prst="rect">
              <a:avLst/>
            </a:prstGeom>
            <a:effectLst>
              <a:glow rad="139700">
                <a:schemeClr val="bg1">
                  <a:alpha val="40000"/>
                </a:schemeClr>
              </a:glow>
              <a:softEdge rad="12700"/>
            </a:effectLst>
          </p:spPr>
        </p:pic>
        <p:sp>
          <p:nvSpPr>
            <p:cNvPr id="3" name="Ορθογώνιο: Στρογγύλεμα γωνιών 2">
              <a:extLst>
                <a:ext uri="{FF2B5EF4-FFF2-40B4-BE49-F238E27FC236}">
                  <a16:creationId xmlns:a16="http://schemas.microsoft.com/office/drawing/2014/main" id="{F05F81C1-B09E-5A6F-DE6F-8D50B5C1ACE3}"/>
                </a:ext>
              </a:extLst>
            </p:cNvPr>
            <p:cNvSpPr/>
            <p:nvPr/>
          </p:nvSpPr>
          <p:spPr>
            <a:xfrm>
              <a:off x="11765020" y="7294842"/>
              <a:ext cx="1596326" cy="6119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Ορθογώνιο: Στρογγύλεμα γωνιών 42">
              <a:extLst>
                <a:ext uri="{FF2B5EF4-FFF2-40B4-BE49-F238E27FC236}">
                  <a16:creationId xmlns:a16="http://schemas.microsoft.com/office/drawing/2014/main" id="{78D72C86-0CFF-1AC5-6E3C-78A1EEC5C36F}"/>
                </a:ext>
              </a:extLst>
            </p:cNvPr>
            <p:cNvSpPr/>
            <p:nvPr/>
          </p:nvSpPr>
          <p:spPr>
            <a:xfrm>
              <a:off x="14660857" y="7715879"/>
              <a:ext cx="1451205" cy="6119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Βέλος: Κάτω 9">
            <a:extLst>
              <a:ext uri="{FF2B5EF4-FFF2-40B4-BE49-F238E27FC236}">
                <a16:creationId xmlns:a16="http://schemas.microsoft.com/office/drawing/2014/main" id="{79E066CF-C287-6CC4-335E-0E4DC1FF97C6}"/>
              </a:ext>
            </a:extLst>
          </p:cNvPr>
          <p:cNvSpPr/>
          <p:nvPr/>
        </p:nvSpPr>
        <p:spPr>
          <a:xfrm rot="16200000">
            <a:off x="13414417" y="3038120"/>
            <a:ext cx="1258538" cy="107576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8" name="Ομάδα 17">
            <a:extLst>
              <a:ext uri="{FF2B5EF4-FFF2-40B4-BE49-F238E27FC236}">
                <a16:creationId xmlns:a16="http://schemas.microsoft.com/office/drawing/2014/main" id="{904872DA-2FBE-61B3-A8AD-F73B4F65E9BC}"/>
              </a:ext>
            </a:extLst>
          </p:cNvPr>
          <p:cNvGrpSpPr>
            <a:grpSpLocks noChangeAspect="1"/>
          </p:cNvGrpSpPr>
          <p:nvPr/>
        </p:nvGrpSpPr>
        <p:grpSpPr>
          <a:xfrm>
            <a:off x="14847815" y="2476161"/>
            <a:ext cx="2880000" cy="2474294"/>
            <a:chOff x="15163829" y="2286317"/>
            <a:chExt cx="4573954" cy="3929620"/>
          </a:xfrm>
        </p:grpSpPr>
        <p:pic>
          <p:nvPicPr>
            <p:cNvPr id="7" name="Εικόνα 6">
              <a:extLst>
                <a:ext uri="{FF2B5EF4-FFF2-40B4-BE49-F238E27FC236}">
                  <a16:creationId xmlns:a16="http://schemas.microsoft.com/office/drawing/2014/main" id="{F4FAFC5A-5C5F-C92A-8646-142ECCC51757}"/>
                </a:ext>
              </a:extLst>
            </p:cNvPr>
            <p:cNvPicPr>
              <a:picLocks noChangeAspect="1"/>
            </p:cNvPicPr>
            <p:nvPr/>
          </p:nvPicPr>
          <p:blipFill rotWithShape="1">
            <a:blip r:embed="rId7"/>
            <a:srcRect r="47648"/>
            <a:stretch/>
          </p:blipFill>
          <p:spPr>
            <a:xfrm>
              <a:off x="15163829" y="2286317"/>
              <a:ext cx="4573954" cy="3929620"/>
            </a:xfrm>
            <a:prstGeom prst="rect">
              <a:avLst/>
            </a:prstGeom>
            <a:effectLst>
              <a:glow rad="139700">
                <a:schemeClr val="bg1">
                  <a:alpha val="40000"/>
                </a:schemeClr>
              </a:glow>
              <a:softEdge rad="12700"/>
            </a:effectLst>
          </p:spPr>
        </p:pic>
        <p:sp>
          <p:nvSpPr>
            <p:cNvPr id="11" name="Ορθογώνιο: Στρογγύλεμα γωνιών 10">
              <a:extLst>
                <a:ext uri="{FF2B5EF4-FFF2-40B4-BE49-F238E27FC236}">
                  <a16:creationId xmlns:a16="http://schemas.microsoft.com/office/drawing/2014/main" id="{73B9995E-7851-62E1-DF1F-510E44BE3364}"/>
                </a:ext>
              </a:extLst>
            </p:cNvPr>
            <p:cNvSpPr/>
            <p:nvPr/>
          </p:nvSpPr>
          <p:spPr>
            <a:xfrm>
              <a:off x="15633812" y="3774896"/>
              <a:ext cx="3430498" cy="494160"/>
            </a:xfrm>
            <a:prstGeom prst="roundRect">
              <a:avLst/>
            </a:prstGeom>
            <a:solidFill>
              <a:srgbClr val="FFFF00">
                <a:alpha val="33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1" name="Ομάδα 20">
            <a:extLst>
              <a:ext uri="{FF2B5EF4-FFF2-40B4-BE49-F238E27FC236}">
                <a16:creationId xmlns:a16="http://schemas.microsoft.com/office/drawing/2014/main" id="{7CD73C76-B6C3-B0C5-47BC-674A1188C77F}"/>
              </a:ext>
            </a:extLst>
          </p:cNvPr>
          <p:cNvGrpSpPr/>
          <p:nvPr/>
        </p:nvGrpSpPr>
        <p:grpSpPr>
          <a:xfrm>
            <a:off x="7283069" y="5383629"/>
            <a:ext cx="8360002" cy="5576836"/>
            <a:chOff x="3087593" y="5383629"/>
            <a:chExt cx="8360002" cy="5576836"/>
          </a:xfrm>
        </p:grpSpPr>
        <p:pic>
          <p:nvPicPr>
            <p:cNvPr id="15" name="Εικόνα 14">
              <a:extLst>
                <a:ext uri="{FF2B5EF4-FFF2-40B4-BE49-F238E27FC236}">
                  <a16:creationId xmlns:a16="http://schemas.microsoft.com/office/drawing/2014/main" id="{D67437D0-9CE6-7249-BF9C-63AAD2A3F709}"/>
                </a:ext>
              </a:extLst>
            </p:cNvPr>
            <p:cNvPicPr>
              <a:picLocks noChangeAspect="1"/>
            </p:cNvPicPr>
            <p:nvPr/>
          </p:nvPicPr>
          <p:blipFill>
            <a:blip r:embed="rId8"/>
            <a:stretch>
              <a:fillRect/>
            </a:stretch>
          </p:blipFill>
          <p:spPr>
            <a:xfrm>
              <a:off x="3087593" y="5383629"/>
              <a:ext cx="8360002" cy="5576836"/>
            </a:xfrm>
            <a:prstGeom prst="rect">
              <a:avLst/>
            </a:prstGeom>
            <a:effectLst>
              <a:glow rad="228600">
                <a:schemeClr val="bg1">
                  <a:alpha val="40000"/>
                </a:schemeClr>
              </a:glow>
            </a:effectLst>
          </p:spPr>
        </p:pic>
        <p:sp>
          <p:nvSpPr>
            <p:cNvPr id="20" name="Οβάλ 19">
              <a:extLst>
                <a:ext uri="{FF2B5EF4-FFF2-40B4-BE49-F238E27FC236}">
                  <a16:creationId xmlns:a16="http://schemas.microsoft.com/office/drawing/2014/main" id="{2F461CF3-7535-F3AD-5E7C-2735FF4F6C43}"/>
                </a:ext>
              </a:extLst>
            </p:cNvPr>
            <p:cNvSpPr/>
            <p:nvPr/>
          </p:nvSpPr>
          <p:spPr>
            <a:xfrm>
              <a:off x="10650070" y="8903440"/>
              <a:ext cx="466164" cy="455713"/>
            </a:xfrm>
            <a:prstGeom prst="ellipse">
              <a:avLst/>
            </a:prstGeom>
            <a:solidFill>
              <a:srgbClr val="FFFF00">
                <a:alpha val="2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2" name="Βέλος: Με γωνία 21">
            <a:extLst>
              <a:ext uri="{FF2B5EF4-FFF2-40B4-BE49-F238E27FC236}">
                <a16:creationId xmlns:a16="http://schemas.microsoft.com/office/drawing/2014/main" id="{5821CC10-D095-E368-A8D0-C068086606B0}"/>
              </a:ext>
            </a:extLst>
          </p:cNvPr>
          <p:cNvSpPr/>
          <p:nvPr/>
        </p:nvSpPr>
        <p:spPr>
          <a:xfrm rot="10800000">
            <a:off x="16081013" y="5250046"/>
            <a:ext cx="1222747" cy="3302282"/>
          </a:xfrm>
          <a:prstGeom prst="bentArrow">
            <a:avLst>
              <a:gd name="adj1" fmla="val 37135"/>
              <a:gd name="adj2" fmla="val 31725"/>
              <a:gd name="adj3" fmla="val 30816"/>
              <a:gd name="adj4" fmla="val 20873"/>
            </a:avLst>
          </a:prstGeom>
          <a:gradFill flip="none" rotWithShape="0">
            <a:gsLst>
              <a:gs pos="0">
                <a:schemeClr val="accent1">
                  <a:lumMod val="5000"/>
                  <a:lumOff val="95000"/>
                </a:schemeClr>
              </a:gs>
              <a:gs pos="46000">
                <a:srgbClr val="FFC000"/>
              </a:gs>
              <a:gs pos="71000">
                <a:srgbClr val="FFC000"/>
              </a:gs>
              <a:gs pos="87000">
                <a:schemeClr val="accent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l-GR" sz="2400" b="1" dirty="0">
              <a:solidFill>
                <a:schemeClr val="bg1"/>
              </a:solidFill>
              <a:latin typeface="Arial" panose="020B0604020202020204" pitchFamily="34" charset="0"/>
              <a:cs typeface="Arial" panose="020B0604020202020204" pitchFamily="34" charset="0"/>
            </a:endParaRPr>
          </a:p>
        </p:txBody>
      </p:sp>
      <p:sp>
        <p:nvSpPr>
          <p:cNvPr id="23" name="Ορθογώνιο: Στρογγύλεμα γωνιών 22">
            <a:extLst>
              <a:ext uri="{FF2B5EF4-FFF2-40B4-BE49-F238E27FC236}">
                <a16:creationId xmlns:a16="http://schemas.microsoft.com/office/drawing/2014/main" id="{84D2EA99-6890-562B-1CB7-7C523AC085D2}"/>
              </a:ext>
            </a:extLst>
          </p:cNvPr>
          <p:cNvSpPr/>
          <p:nvPr/>
        </p:nvSpPr>
        <p:spPr>
          <a:xfrm>
            <a:off x="2206108" y="6333034"/>
            <a:ext cx="4470164" cy="2986495"/>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3200" b="1" dirty="0">
                <a:solidFill>
                  <a:schemeClr val="tx1"/>
                </a:solidFill>
                <a:latin typeface="Arial" panose="020B0604020202020204" pitchFamily="34" charset="0"/>
                <a:cs typeface="Arial" panose="020B0604020202020204" pitchFamily="34" charset="0"/>
              </a:rPr>
              <a:t>Προσοχή να επιλέγεται </a:t>
            </a:r>
          </a:p>
          <a:p>
            <a:pPr algn="ctr">
              <a:lnSpc>
                <a:spcPct val="150000"/>
              </a:lnSpc>
            </a:pPr>
            <a:r>
              <a:rPr lang="el-GR" sz="3200" b="1" dirty="0">
                <a:solidFill>
                  <a:schemeClr val="tx1"/>
                </a:solidFill>
                <a:latin typeface="Arial" panose="020B0604020202020204" pitchFamily="34" charset="0"/>
                <a:cs typeface="Arial" panose="020B0604020202020204" pitchFamily="34" charset="0"/>
              </a:rPr>
              <a:t>η Σε Ισχύ έκδοση του δελτίου!</a:t>
            </a:r>
          </a:p>
        </p:txBody>
      </p:sp>
    </p:spTree>
    <p:extLst>
      <p:ext uri="{BB962C8B-B14F-4D97-AF65-F5344CB8AC3E}">
        <p14:creationId xmlns:p14="http://schemas.microsoft.com/office/powerpoint/2010/main" val="1197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par>
                          <p:cTn id="16" fill="hold">
                            <p:stCondLst>
                              <p:cond delay="5000"/>
                            </p:stCondLst>
                            <p:childTnLst>
                              <p:par>
                                <p:cTn id="17" presetID="21"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000"/>
                                        <p:tgtEl>
                                          <p:spTgt spid="21"/>
                                        </p:tgtEl>
                                      </p:cBhvr>
                                    </p:animEffect>
                                  </p:childTnLst>
                                </p:cTn>
                              </p:par>
                            </p:childTnLst>
                          </p:cTn>
                        </p:par>
                        <p:par>
                          <p:cTn id="24" fill="hold">
                            <p:stCondLst>
                              <p:cond delay="90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4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Α. Ταυτότητα Έργου</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9" name="Ορθογώνιο 8">
            <a:extLst>
              <a:ext uri="{FF2B5EF4-FFF2-40B4-BE49-F238E27FC236}">
                <a16:creationId xmlns:a16="http://schemas.microsoft.com/office/drawing/2014/main" id="{62C4295A-4A59-28CC-9644-27C7C1D73481}"/>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Κατηγορία Έκδοσης ΤΔΕ</a:t>
            </a:r>
          </a:p>
        </p:txBody>
      </p:sp>
      <p:pic>
        <p:nvPicPr>
          <p:cNvPr id="20" name="Εικόνα 19">
            <a:extLst>
              <a:ext uri="{FF2B5EF4-FFF2-40B4-BE49-F238E27FC236}">
                <a16:creationId xmlns:a16="http://schemas.microsoft.com/office/drawing/2014/main" id="{5ECBC80C-EA0B-1FCA-7D2C-B109CD454119}"/>
              </a:ext>
            </a:extLst>
          </p:cNvPr>
          <p:cNvPicPr>
            <a:picLocks noChangeAspect="1"/>
          </p:cNvPicPr>
          <p:nvPr/>
        </p:nvPicPr>
        <p:blipFill>
          <a:blip r:embed="rId6"/>
          <a:stretch>
            <a:fillRect/>
          </a:stretch>
        </p:blipFill>
        <p:spPr>
          <a:xfrm>
            <a:off x="563746" y="2332841"/>
            <a:ext cx="14816985" cy="6101575"/>
          </a:xfrm>
          <a:prstGeom prst="rect">
            <a:avLst/>
          </a:prstGeom>
          <a:effectLst>
            <a:glow rad="228600">
              <a:schemeClr val="bg1">
                <a:alpha val="40000"/>
              </a:schemeClr>
            </a:glow>
          </a:effectLst>
        </p:spPr>
      </p:pic>
      <p:sp>
        <p:nvSpPr>
          <p:cNvPr id="26" name="Ορθογώνιο: Στρογγύλεμα γωνιών 25">
            <a:extLst>
              <a:ext uri="{FF2B5EF4-FFF2-40B4-BE49-F238E27FC236}">
                <a16:creationId xmlns:a16="http://schemas.microsoft.com/office/drawing/2014/main" id="{728BA1BE-C781-16FD-DAF2-66B6BF7C2F2B}"/>
              </a:ext>
            </a:extLst>
          </p:cNvPr>
          <p:cNvSpPr/>
          <p:nvPr/>
        </p:nvSpPr>
        <p:spPr>
          <a:xfrm>
            <a:off x="15792076" y="2286318"/>
            <a:ext cx="4130649" cy="212431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tx1"/>
                </a:solidFill>
                <a:latin typeface="Arial" panose="020B0604020202020204" pitchFamily="34" charset="0"/>
                <a:cs typeface="Arial" panose="020B0604020202020204" pitchFamily="34" charset="0"/>
              </a:rPr>
              <a:t>By default, </a:t>
            </a:r>
            <a:r>
              <a:rPr lang="el-GR" sz="2400" b="1" dirty="0">
                <a:solidFill>
                  <a:schemeClr val="tx1"/>
                </a:solidFill>
                <a:latin typeface="Arial" panose="020B0604020202020204" pitchFamily="34" charset="0"/>
                <a:cs typeface="Arial" panose="020B0604020202020204" pitchFamily="34" charset="0"/>
              </a:rPr>
              <a:t>το ΟΠΣ δημιουργεί έκδοση </a:t>
            </a:r>
            <a:r>
              <a:rPr lang="el-GR" sz="2400" b="1"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ΤΡΟΠΟΠΟΙΗΣΗΣ</a:t>
            </a:r>
          </a:p>
        </p:txBody>
      </p:sp>
      <p:sp>
        <p:nvSpPr>
          <p:cNvPr id="27" name="Ορθογώνιο: Στρογγύλεμα γωνιών 26">
            <a:extLst>
              <a:ext uri="{FF2B5EF4-FFF2-40B4-BE49-F238E27FC236}">
                <a16:creationId xmlns:a16="http://schemas.microsoft.com/office/drawing/2014/main" id="{06D25CAC-E509-CB99-3F93-67B45DCB85EC}"/>
              </a:ext>
            </a:extLst>
          </p:cNvPr>
          <p:cNvSpPr/>
          <p:nvPr/>
        </p:nvSpPr>
        <p:spPr>
          <a:xfrm>
            <a:off x="15792075" y="4876849"/>
            <a:ext cx="4130649" cy="2330505"/>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400" b="1" dirty="0">
                <a:solidFill>
                  <a:schemeClr val="tx1"/>
                </a:solidFill>
                <a:latin typeface="Arial" panose="020B0604020202020204" pitchFamily="34" charset="0"/>
                <a:cs typeface="Arial" panose="020B0604020202020204" pitchFamily="34" charset="0"/>
              </a:rPr>
              <a:t>Με την </a:t>
            </a:r>
            <a:r>
              <a:rPr lang="el-GR" sz="24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«Δημιουργία Νέας Έκδοσης»</a:t>
            </a:r>
            <a:r>
              <a:rPr lang="el-GR" sz="2400" b="1" dirty="0">
                <a:solidFill>
                  <a:schemeClr val="tx1"/>
                </a:solidFill>
                <a:latin typeface="Arial" panose="020B0604020202020204" pitchFamily="34" charset="0"/>
                <a:cs typeface="Arial" panose="020B0604020202020204" pitchFamily="34" charset="0"/>
              </a:rPr>
              <a:t> το πεδίο «Κατηγορίας Έκδοσης» ανοίγει για επεξεργασία</a:t>
            </a:r>
            <a:endParaRPr lang="el-GR" sz="2400" b="1" dirty="0">
              <a:solidFill>
                <a:srgbClr val="FF0000"/>
              </a:solidFill>
              <a:latin typeface="Segoe UI Black" panose="020B0A02040204020203" pitchFamily="34" charset="0"/>
              <a:ea typeface="Segoe UI Black" panose="020B0A02040204020203" pitchFamily="34" charset="0"/>
              <a:cs typeface="Arial" panose="020B0604020202020204" pitchFamily="34" charset="0"/>
            </a:endParaRPr>
          </a:p>
        </p:txBody>
      </p:sp>
      <p:grpSp>
        <p:nvGrpSpPr>
          <p:cNvPr id="31" name="Ομάδα 30">
            <a:extLst>
              <a:ext uri="{FF2B5EF4-FFF2-40B4-BE49-F238E27FC236}">
                <a16:creationId xmlns:a16="http://schemas.microsoft.com/office/drawing/2014/main" id="{8539AF9A-8D57-8EA4-E873-BA7C68AC031C}"/>
              </a:ext>
            </a:extLst>
          </p:cNvPr>
          <p:cNvGrpSpPr/>
          <p:nvPr/>
        </p:nvGrpSpPr>
        <p:grpSpPr>
          <a:xfrm>
            <a:off x="581684" y="2335382"/>
            <a:ext cx="14816985" cy="6172432"/>
            <a:chOff x="581684" y="2335382"/>
            <a:chExt cx="14816985" cy="6172432"/>
          </a:xfrm>
        </p:grpSpPr>
        <p:pic>
          <p:nvPicPr>
            <p:cNvPr id="29" name="Εικόνα 28">
              <a:extLst>
                <a:ext uri="{FF2B5EF4-FFF2-40B4-BE49-F238E27FC236}">
                  <a16:creationId xmlns:a16="http://schemas.microsoft.com/office/drawing/2014/main" id="{8F22C977-268B-B992-548E-8770E61EB095}"/>
                </a:ext>
              </a:extLst>
            </p:cNvPr>
            <p:cNvPicPr>
              <a:picLocks noChangeAspect="1"/>
            </p:cNvPicPr>
            <p:nvPr/>
          </p:nvPicPr>
          <p:blipFill>
            <a:blip r:embed="rId7"/>
            <a:stretch>
              <a:fillRect/>
            </a:stretch>
          </p:blipFill>
          <p:spPr>
            <a:xfrm>
              <a:off x="581684" y="2335382"/>
              <a:ext cx="14816985" cy="6172432"/>
            </a:xfrm>
            <a:prstGeom prst="rect">
              <a:avLst/>
            </a:prstGeom>
            <a:effectLst>
              <a:glow rad="228600">
                <a:schemeClr val="bg1">
                  <a:alpha val="40000"/>
                </a:schemeClr>
              </a:glow>
            </a:effectLst>
          </p:spPr>
        </p:pic>
        <p:sp>
          <p:nvSpPr>
            <p:cNvPr id="30" name="Ορθογώνιο: Στρογγύλεμα γωνιών 29">
              <a:extLst>
                <a:ext uri="{FF2B5EF4-FFF2-40B4-BE49-F238E27FC236}">
                  <a16:creationId xmlns:a16="http://schemas.microsoft.com/office/drawing/2014/main" id="{7A55C73B-F3CA-C1B8-7AA2-7EACB0AEAF85}"/>
                </a:ext>
              </a:extLst>
            </p:cNvPr>
            <p:cNvSpPr/>
            <p:nvPr/>
          </p:nvSpPr>
          <p:spPr>
            <a:xfrm>
              <a:off x="3381608" y="6965640"/>
              <a:ext cx="3682580" cy="14687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9" name="Ομάδα 38">
            <a:extLst>
              <a:ext uri="{FF2B5EF4-FFF2-40B4-BE49-F238E27FC236}">
                <a16:creationId xmlns:a16="http://schemas.microsoft.com/office/drawing/2014/main" id="{1FAEAC2F-D261-BAC1-E793-8E12CF2BDAC4}"/>
              </a:ext>
            </a:extLst>
          </p:cNvPr>
          <p:cNvGrpSpPr/>
          <p:nvPr/>
        </p:nvGrpSpPr>
        <p:grpSpPr>
          <a:xfrm>
            <a:off x="532254" y="2340713"/>
            <a:ext cx="14848477" cy="6093702"/>
            <a:chOff x="2627811" y="2607823"/>
            <a:chExt cx="14848477" cy="6093702"/>
          </a:xfrm>
        </p:grpSpPr>
        <p:pic>
          <p:nvPicPr>
            <p:cNvPr id="36" name="Εικόνα 35">
              <a:extLst>
                <a:ext uri="{FF2B5EF4-FFF2-40B4-BE49-F238E27FC236}">
                  <a16:creationId xmlns:a16="http://schemas.microsoft.com/office/drawing/2014/main" id="{6CFB1498-07D8-A4E7-7ADD-7400E8B8CE55}"/>
                </a:ext>
              </a:extLst>
            </p:cNvPr>
            <p:cNvPicPr>
              <a:picLocks noChangeAspect="1"/>
            </p:cNvPicPr>
            <p:nvPr/>
          </p:nvPicPr>
          <p:blipFill>
            <a:blip r:embed="rId8"/>
            <a:stretch>
              <a:fillRect/>
            </a:stretch>
          </p:blipFill>
          <p:spPr>
            <a:xfrm>
              <a:off x="2627811" y="2607823"/>
              <a:ext cx="14848477" cy="6093702"/>
            </a:xfrm>
            <a:prstGeom prst="rect">
              <a:avLst/>
            </a:prstGeom>
            <a:effectLst>
              <a:glow rad="228600">
                <a:schemeClr val="bg1">
                  <a:alpha val="40000"/>
                </a:schemeClr>
              </a:glow>
            </a:effectLst>
          </p:spPr>
        </p:pic>
        <p:sp>
          <p:nvSpPr>
            <p:cNvPr id="37" name="Ορθογώνιο: Στρογγύλεμα γωνιών 36">
              <a:extLst>
                <a:ext uri="{FF2B5EF4-FFF2-40B4-BE49-F238E27FC236}">
                  <a16:creationId xmlns:a16="http://schemas.microsoft.com/office/drawing/2014/main" id="{F23F80B6-29B0-A7E1-2334-19353C6829F6}"/>
                </a:ext>
              </a:extLst>
            </p:cNvPr>
            <p:cNvSpPr/>
            <p:nvPr/>
          </p:nvSpPr>
          <p:spPr>
            <a:xfrm>
              <a:off x="5588649" y="7144347"/>
              <a:ext cx="1493478" cy="555680"/>
            </a:xfrm>
            <a:prstGeom prst="roundRect">
              <a:avLst/>
            </a:prstGeom>
            <a:solidFill>
              <a:srgbClr val="FFFF00">
                <a:alpha val="22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Ορθογώνιο: Στρογγύλεμα γωνιών 37">
              <a:extLst>
                <a:ext uri="{FF2B5EF4-FFF2-40B4-BE49-F238E27FC236}">
                  <a16:creationId xmlns:a16="http://schemas.microsoft.com/office/drawing/2014/main" id="{95E0A538-3882-1404-1F9E-40D410CD7A3D}"/>
                </a:ext>
              </a:extLst>
            </p:cNvPr>
            <p:cNvSpPr/>
            <p:nvPr/>
          </p:nvSpPr>
          <p:spPr>
            <a:xfrm>
              <a:off x="5588648" y="8101172"/>
              <a:ext cx="5706881" cy="555680"/>
            </a:xfrm>
            <a:prstGeom prst="roundRect">
              <a:avLst/>
            </a:prstGeom>
            <a:solidFill>
              <a:srgbClr val="FFFF00">
                <a:alpha val="22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0" name="Ορθογώνιο: Στρογγύλεμα γωνιών 39">
            <a:extLst>
              <a:ext uri="{FF2B5EF4-FFF2-40B4-BE49-F238E27FC236}">
                <a16:creationId xmlns:a16="http://schemas.microsoft.com/office/drawing/2014/main" id="{75AF47CA-DF0F-3B50-11C3-836700C98589}"/>
              </a:ext>
            </a:extLst>
          </p:cNvPr>
          <p:cNvSpPr/>
          <p:nvPr/>
        </p:nvSpPr>
        <p:spPr>
          <a:xfrm>
            <a:off x="15827953" y="7673568"/>
            <a:ext cx="4130649" cy="2330505"/>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400" b="1" dirty="0">
                <a:solidFill>
                  <a:schemeClr val="tx1"/>
                </a:solidFill>
                <a:latin typeface="Arial" panose="020B0604020202020204" pitchFamily="34" charset="0"/>
                <a:cs typeface="Arial" panose="020B0604020202020204" pitchFamily="34" charset="0"/>
              </a:rPr>
              <a:t>Επιλέγουμε την έκδοση και συμπληρώνουμε </a:t>
            </a:r>
            <a:r>
              <a:rPr lang="el-GR" sz="2400" b="1" dirty="0">
                <a:solidFill>
                  <a:schemeClr val="tx1"/>
                </a:solidFill>
                <a:highlight>
                  <a:srgbClr val="FFFF00"/>
                </a:highlight>
                <a:latin typeface="Arial" panose="020B0604020202020204" pitchFamily="34" charset="0"/>
                <a:cs typeface="Arial" panose="020B0604020202020204" pitchFamily="34" charset="0"/>
              </a:rPr>
              <a:t>συνοπτικά</a:t>
            </a:r>
            <a:r>
              <a:rPr lang="el-GR" sz="2400" b="1" dirty="0">
                <a:solidFill>
                  <a:schemeClr val="tx1"/>
                </a:solidFill>
                <a:latin typeface="Arial" panose="020B0604020202020204" pitchFamily="34" charset="0"/>
                <a:cs typeface="Arial" panose="020B0604020202020204" pitchFamily="34" charset="0"/>
              </a:rPr>
              <a:t> τις αλλαγές του τρέχοντος ΤΔΕ</a:t>
            </a:r>
            <a:endParaRPr lang="el-GR" sz="2400" b="1" dirty="0">
              <a:solidFill>
                <a:srgbClr val="FF0000"/>
              </a:solidFill>
              <a:latin typeface="Segoe UI Black" panose="020B0A02040204020203"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129575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0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2000"/>
                                        <p:tgtEl>
                                          <p:spTgt spid="27"/>
                                        </p:tgtEl>
                                      </p:cBhvr>
                                    </p:animEffect>
                                  </p:childTnLst>
                                </p:cTn>
                              </p:par>
                              <p:par>
                                <p:cTn id="19" presetID="10" presetClass="exit" presetSubtype="0" fill="hold" nodeType="withEffect">
                                  <p:stCondLst>
                                    <p:cond delay="0"/>
                                  </p:stCondLst>
                                  <p:childTnLst>
                                    <p:animEffect transition="out" filter="fade">
                                      <p:cBhvr>
                                        <p:cTn id="20" dur="1000"/>
                                        <p:tgtEl>
                                          <p:spTgt spid="20"/>
                                        </p:tgtEl>
                                      </p:cBhvr>
                                    </p:animEffect>
                                    <p:set>
                                      <p:cBhvr>
                                        <p:cTn id="21" dur="1" fill="hold">
                                          <p:stCondLst>
                                            <p:cond delay="999"/>
                                          </p:stCondLst>
                                        </p:cTn>
                                        <p:tgtEl>
                                          <p:spTgt spid="2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26"/>
                                        </p:tgtEl>
                                      </p:cBhvr>
                                    </p:animEffect>
                                    <p:set>
                                      <p:cBhvr>
                                        <p:cTn id="24" dur="1" fill="hold">
                                          <p:stCondLst>
                                            <p:cond delay="999"/>
                                          </p:stCondLst>
                                        </p:cTn>
                                        <p:tgtEl>
                                          <p:spTgt spid="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0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2000"/>
                                        <p:tgtEl>
                                          <p:spTgt spid="40"/>
                                        </p:tgtEl>
                                      </p:cBhvr>
                                    </p:animEffect>
                                  </p:childTnLst>
                                </p:cTn>
                              </p:par>
                              <p:par>
                                <p:cTn id="33" presetID="10" presetClass="exit" presetSubtype="0" fill="hold" grpId="1" nodeType="withEffect">
                                  <p:stCondLst>
                                    <p:cond delay="0"/>
                                  </p:stCondLst>
                                  <p:childTnLst>
                                    <p:animEffect transition="out" filter="fade">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31"/>
                                        </p:tgtEl>
                                      </p:cBhvr>
                                    </p:animEffect>
                                    <p:set>
                                      <p:cBhvr>
                                        <p:cTn id="38" dur="1" fill="hold">
                                          <p:stCondLst>
                                            <p:cond delay="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Ορθογώνιο: Στρογγύλεμα γωνιών 23">
            <a:extLst>
              <a:ext uri="{FF2B5EF4-FFF2-40B4-BE49-F238E27FC236}">
                <a16:creationId xmlns:a16="http://schemas.microsoft.com/office/drawing/2014/main" id="{FFA6B4AD-2DA7-DC62-6C90-CC5D034971AE}"/>
              </a:ext>
            </a:extLst>
          </p:cNvPr>
          <p:cNvSpPr/>
          <p:nvPr/>
        </p:nvSpPr>
        <p:spPr>
          <a:xfrm>
            <a:off x="13627246" y="7200296"/>
            <a:ext cx="5896993" cy="2010604"/>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400" dirty="0">
                <a:solidFill>
                  <a:schemeClr val="tx1"/>
                </a:solidFill>
                <a:latin typeface="Arial" panose="020B0604020202020204" pitchFamily="34" charset="0"/>
                <a:cs typeface="Arial" panose="020B0604020202020204" pitchFamily="34" charset="0"/>
              </a:rPr>
              <a:t>…προσοχή στο </a:t>
            </a:r>
            <a:r>
              <a:rPr lang="en-US" sz="2400" b="1" dirty="0">
                <a:solidFill>
                  <a:schemeClr val="tx1"/>
                </a:solidFill>
                <a:latin typeface="Arial" panose="020B0604020202020204" pitchFamily="34" charset="0"/>
                <a:cs typeface="Arial" panose="020B0604020202020204" pitchFamily="34" charset="0"/>
              </a:rPr>
              <a:t>email </a:t>
            </a:r>
            <a:r>
              <a:rPr lang="el-GR" sz="2400" b="1" dirty="0">
                <a:solidFill>
                  <a:schemeClr val="tx1"/>
                </a:solidFill>
                <a:latin typeface="Arial" panose="020B0604020202020204" pitchFamily="34" charset="0"/>
                <a:cs typeface="Arial" panose="020B0604020202020204" pitchFamily="34" charset="0"/>
              </a:rPr>
              <a:t>επικοινωνίας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να είναι σωστό, για να λαμβάνετε</a:t>
            </a:r>
          </a:p>
          <a:p>
            <a:pPr algn="ctr">
              <a:lnSpc>
                <a:spcPct val="130000"/>
              </a:lnSpc>
            </a:pPr>
            <a:r>
              <a:rPr lang="el-GR" sz="2400" dirty="0">
                <a:solidFill>
                  <a:schemeClr val="tx1"/>
                </a:solidFill>
                <a:latin typeface="Arial" panose="020B0604020202020204" pitchFamily="34" charset="0"/>
                <a:cs typeface="Arial" panose="020B0604020202020204" pitchFamily="34" charset="0"/>
              </a:rPr>
              <a:t>τις ενημερώσεις του συστήματος!</a:t>
            </a:r>
          </a:p>
        </p:txBody>
      </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Β. Στοιχεία Εμπλεκόμενων Φορέων</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pic>
        <p:nvPicPr>
          <p:cNvPr id="5" name="Εικόνα 4">
            <a:extLst>
              <a:ext uri="{FF2B5EF4-FFF2-40B4-BE49-F238E27FC236}">
                <a16:creationId xmlns:a16="http://schemas.microsoft.com/office/drawing/2014/main" id="{E8E95CE8-E2E0-5252-B49D-CA9B578E52ED}"/>
              </a:ext>
            </a:extLst>
          </p:cNvPr>
          <p:cNvPicPr>
            <a:picLocks noChangeAspect="1"/>
          </p:cNvPicPr>
          <p:nvPr/>
        </p:nvPicPr>
        <p:blipFill>
          <a:blip r:embed="rId6"/>
          <a:stretch>
            <a:fillRect/>
          </a:stretch>
        </p:blipFill>
        <p:spPr>
          <a:xfrm>
            <a:off x="3917758" y="2408244"/>
            <a:ext cx="13158403" cy="2010604"/>
          </a:xfrm>
          <a:prstGeom prst="rect">
            <a:avLst/>
          </a:prstGeom>
          <a:effectLst>
            <a:glow rad="139700">
              <a:schemeClr val="bg1">
                <a:lumMod val="95000"/>
                <a:alpha val="40000"/>
              </a:schemeClr>
            </a:glow>
            <a:softEdge rad="12700"/>
          </a:effectLst>
        </p:spPr>
      </p:pic>
      <p:grpSp>
        <p:nvGrpSpPr>
          <p:cNvPr id="25" name="Ομάδα 24">
            <a:extLst>
              <a:ext uri="{FF2B5EF4-FFF2-40B4-BE49-F238E27FC236}">
                <a16:creationId xmlns:a16="http://schemas.microsoft.com/office/drawing/2014/main" id="{1A2C3666-0017-D179-E1AA-9F1D50CFB073}"/>
              </a:ext>
            </a:extLst>
          </p:cNvPr>
          <p:cNvGrpSpPr/>
          <p:nvPr/>
        </p:nvGrpSpPr>
        <p:grpSpPr>
          <a:xfrm>
            <a:off x="2452931" y="4362733"/>
            <a:ext cx="13504245" cy="4780972"/>
            <a:chOff x="2452931" y="4362733"/>
            <a:chExt cx="13504245" cy="4780972"/>
          </a:xfrm>
        </p:grpSpPr>
        <p:pic>
          <p:nvPicPr>
            <p:cNvPr id="3" name="Εικόνα 2">
              <a:extLst>
                <a:ext uri="{FF2B5EF4-FFF2-40B4-BE49-F238E27FC236}">
                  <a16:creationId xmlns:a16="http://schemas.microsoft.com/office/drawing/2014/main" id="{1ADCF987-436B-893A-8565-340F5538B459}"/>
                </a:ext>
              </a:extLst>
            </p:cNvPr>
            <p:cNvPicPr>
              <a:picLocks noChangeAspect="1"/>
            </p:cNvPicPr>
            <p:nvPr/>
          </p:nvPicPr>
          <p:blipFill rotWithShape="1">
            <a:blip r:embed="rId7"/>
            <a:srcRect l="11221" t="10893" r="38185" b="44404"/>
            <a:stretch/>
          </p:blipFill>
          <p:spPr>
            <a:xfrm>
              <a:off x="2452931" y="4723326"/>
              <a:ext cx="8893898" cy="4420379"/>
            </a:xfrm>
            <a:prstGeom prst="rect">
              <a:avLst/>
            </a:prstGeom>
            <a:effectLst>
              <a:glow rad="139700">
                <a:srgbClr val="FFC000">
                  <a:alpha val="40000"/>
                </a:srgbClr>
              </a:glow>
              <a:softEdge rad="12700"/>
            </a:effectLst>
          </p:spPr>
        </p:pic>
        <p:sp>
          <p:nvSpPr>
            <p:cNvPr id="6" name="Βέλος: Με γωνία 5">
              <a:extLst>
                <a:ext uri="{FF2B5EF4-FFF2-40B4-BE49-F238E27FC236}">
                  <a16:creationId xmlns:a16="http://schemas.microsoft.com/office/drawing/2014/main" id="{0CFD1E4C-1922-76AB-6A4A-C6FF001BD8FB}"/>
                </a:ext>
              </a:extLst>
            </p:cNvPr>
            <p:cNvSpPr/>
            <p:nvPr/>
          </p:nvSpPr>
          <p:spPr>
            <a:xfrm rot="10800000">
              <a:off x="9789459" y="4362733"/>
              <a:ext cx="6167717" cy="1291942"/>
            </a:xfrm>
            <a:prstGeom prst="bentArrow">
              <a:avLst>
                <a:gd name="adj1" fmla="val 13959"/>
                <a:gd name="adj2" fmla="val 31931"/>
                <a:gd name="adj3" fmla="val 30085"/>
                <a:gd name="adj4" fmla="val 41794"/>
              </a:avLst>
            </a:prstGeom>
            <a:gradFill flip="none" rotWithShape="0">
              <a:gsLst>
                <a:gs pos="0">
                  <a:schemeClr val="accent1">
                    <a:lumMod val="5000"/>
                    <a:lumOff val="95000"/>
                  </a:schemeClr>
                </a:gs>
                <a:gs pos="46000">
                  <a:srgbClr val="FFC000"/>
                </a:gs>
                <a:gs pos="71000">
                  <a:srgbClr val="FFC000"/>
                </a:gs>
                <a:gs pos="87000">
                  <a:schemeClr val="accent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l-GR" sz="2400" b="1" dirty="0">
                <a:solidFill>
                  <a:schemeClr val="bg1"/>
                </a:solidFill>
                <a:latin typeface="Arial" panose="020B0604020202020204" pitchFamily="34" charset="0"/>
                <a:cs typeface="Arial" panose="020B0604020202020204" pitchFamily="34" charset="0"/>
              </a:endParaRPr>
            </a:p>
          </p:txBody>
        </p:sp>
      </p:grpSp>
      <p:sp>
        <p:nvSpPr>
          <p:cNvPr id="7" name="Ορθογώνιο: Στρογγύλεμα γωνιών 6">
            <a:extLst>
              <a:ext uri="{FF2B5EF4-FFF2-40B4-BE49-F238E27FC236}">
                <a16:creationId xmlns:a16="http://schemas.microsoft.com/office/drawing/2014/main" id="{4CD098A3-1AD8-3A65-74FA-53F9A468F1A5}"/>
              </a:ext>
            </a:extLst>
          </p:cNvPr>
          <p:cNvSpPr/>
          <p:nvPr/>
        </p:nvSpPr>
        <p:spPr>
          <a:xfrm>
            <a:off x="12030635" y="5415927"/>
            <a:ext cx="6761865" cy="2010604"/>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400" dirty="0">
                <a:solidFill>
                  <a:schemeClr val="tx1"/>
                </a:solidFill>
                <a:latin typeface="Arial" panose="020B0604020202020204" pitchFamily="34" charset="0"/>
                <a:cs typeface="Arial" panose="020B0604020202020204" pitchFamily="34" charset="0"/>
              </a:rPr>
              <a:t>Το ΟΠΣ ως </a:t>
            </a:r>
            <a:r>
              <a:rPr lang="el-GR" sz="20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ΦΟΡΕΑ ΥΛΟΠΟΙΗΣΗΣ</a:t>
            </a:r>
            <a:endParaRPr lang="el-GR" sz="2400" dirty="0">
              <a:solidFill>
                <a:schemeClr val="tx1"/>
              </a:solidFill>
              <a:latin typeface="Arial" panose="020B0604020202020204" pitchFamily="34" charset="0"/>
              <a:cs typeface="Arial" panose="020B0604020202020204" pitchFamily="34" charset="0"/>
            </a:endParaRPr>
          </a:p>
          <a:p>
            <a:pPr algn="ctr">
              <a:lnSpc>
                <a:spcPct val="130000"/>
              </a:lnSpc>
            </a:pPr>
            <a:r>
              <a:rPr lang="el-GR" sz="2400" dirty="0">
                <a:solidFill>
                  <a:schemeClr val="tx1"/>
                </a:solidFill>
                <a:latin typeface="Arial" panose="020B0604020202020204" pitchFamily="34" charset="0"/>
                <a:cs typeface="Arial" panose="020B0604020202020204" pitchFamily="34" charset="0"/>
              </a:rPr>
              <a:t>συμπληρώνει </a:t>
            </a:r>
            <a:r>
              <a:rPr lang="el-GR" sz="2400" b="1" dirty="0">
                <a:solidFill>
                  <a:schemeClr val="tx1"/>
                </a:solidFill>
                <a:highlight>
                  <a:srgbClr val="FFFF00"/>
                </a:highlight>
                <a:latin typeface="Arial" panose="020B0604020202020204" pitchFamily="34" charset="0"/>
                <a:cs typeface="Arial" panose="020B0604020202020204" pitchFamily="34" charset="0"/>
              </a:rPr>
              <a:t>αυτόματα &amp; υποχρεωτικά</a:t>
            </a:r>
            <a:r>
              <a:rPr lang="el-GR" sz="2400" dirty="0">
                <a:solidFill>
                  <a:schemeClr val="tx1"/>
                </a:solidFill>
                <a:highlight>
                  <a:srgbClr val="FFFF00"/>
                </a:highlight>
                <a:latin typeface="Arial" panose="020B0604020202020204" pitchFamily="34" charset="0"/>
                <a:cs typeface="Arial" panose="020B0604020202020204" pitchFamily="34" charset="0"/>
              </a:rPr>
              <a:t>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τον Φορέα στον οποίο ανήκει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ο χρήστης που δημιουργεί το δελτίο!</a:t>
            </a:r>
          </a:p>
        </p:txBody>
      </p:sp>
      <p:grpSp>
        <p:nvGrpSpPr>
          <p:cNvPr id="22" name="Ομάδα 21">
            <a:extLst>
              <a:ext uri="{FF2B5EF4-FFF2-40B4-BE49-F238E27FC236}">
                <a16:creationId xmlns:a16="http://schemas.microsoft.com/office/drawing/2014/main" id="{A791B285-1BB7-78F3-D3BF-4EA0A1C103A8}"/>
              </a:ext>
            </a:extLst>
          </p:cNvPr>
          <p:cNvGrpSpPr/>
          <p:nvPr/>
        </p:nvGrpSpPr>
        <p:grpSpPr>
          <a:xfrm>
            <a:off x="5051440" y="9477303"/>
            <a:ext cx="9950919" cy="1524694"/>
            <a:chOff x="1590085" y="9656964"/>
            <a:chExt cx="11290340" cy="1386085"/>
          </a:xfrm>
        </p:grpSpPr>
        <p:grpSp>
          <p:nvGrpSpPr>
            <p:cNvPr id="21" name="Ομάδα 20">
              <a:extLst>
                <a:ext uri="{FF2B5EF4-FFF2-40B4-BE49-F238E27FC236}">
                  <a16:creationId xmlns:a16="http://schemas.microsoft.com/office/drawing/2014/main" id="{DA0CEFF2-9811-C953-0140-F3F8B460ED53}"/>
                </a:ext>
              </a:extLst>
            </p:cNvPr>
            <p:cNvGrpSpPr/>
            <p:nvPr/>
          </p:nvGrpSpPr>
          <p:grpSpPr>
            <a:xfrm>
              <a:off x="1590085" y="9656964"/>
              <a:ext cx="11290340" cy="1386085"/>
              <a:chOff x="1621620" y="9656964"/>
              <a:chExt cx="11290340" cy="1386085"/>
            </a:xfrm>
          </p:grpSpPr>
          <p:sp>
            <p:nvSpPr>
              <p:cNvPr id="10" name="Ορθογώνιο: Στρογγύλεμα γωνιών 9">
                <a:extLst>
                  <a:ext uri="{FF2B5EF4-FFF2-40B4-BE49-F238E27FC236}">
                    <a16:creationId xmlns:a16="http://schemas.microsoft.com/office/drawing/2014/main" id="{A1D6BA8D-77B2-8C78-96FB-3CF3E8E4CF44}"/>
                  </a:ext>
                </a:extLst>
              </p:cNvPr>
              <p:cNvSpPr/>
              <p:nvPr/>
            </p:nvSpPr>
            <p:spPr>
              <a:xfrm>
                <a:off x="1621620" y="9656964"/>
                <a:ext cx="11290340" cy="1386085"/>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6 - Ορθογώνιο">
                <a:extLst>
                  <a:ext uri="{FF2B5EF4-FFF2-40B4-BE49-F238E27FC236}">
                    <a16:creationId xmlns:a16="http://schemas.microsoft.com/office/drawing/2014/main" id="{2D879FBA-AB91-3379-19C8-B6CB2A194ABC}"/>
                  </a:ext>
                </a:extLst>
              </p:cNvPr>
              <p:cNvSpPr/>
              <p:nvPr/>
            </p:nvSpPr>
            <p:spPr>
              <a:xfrm>
                <a:off x="2062130" y="9880235"/>
                <a:ext cx="9872751" cy="1148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l-GR" sz="2400" dirty="0">
                    <a:solidFill>
                      <a:schemeClr val="tx1"/>
                    </a:solidFill>
                    <a:latin typeface="Arial" panose="020B0604020202020204" pitchFamily="34" charset="0"/>
                    <a:cs typeface="Arial" panose="020B0604020202020204" pitchFamily="34" charset="0"/>
                  </a:rPr>
                  <a:t>Τροποποίηση </a:t>
                </a:r>
                <a:r>
                  <a:rPr lang="el-GR" sz="24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ΦΟΡΕΑ ΥΛΟΠΟΙΗΣΗΣ</a:t>
                </a:r>
                <a:r>
                  <a:rPr lang="el-GR" sz="2400" dirty="0">
                    <a:solidFill>
                      <a:schemeClr val="tx1"/>
                    </a:solidFill>
                    <a:latin typeface="Arial Black" panose="020B0A04020102020204" pitchFamily="34" charset="0"/>
                    <a:cs typeface="Arial" panose="020B0604020202020204" pitchFamily="34" charset="0"/>
                  </a:rPr>
                  <a:t> </a:t>
                </a:r>
                <a:r>
                  <a:rPr lang="el-GR" sz="2400" dirty="0">
                    <a:solidFill>
                      <a:schemeClr val="tx1"/>
                    </a:solidFill>
                    <a:latin typeface="Arial" panose="020B0604020202020204" pitchFamily="34" charset="0"/>
                    <a:cs typeface="Arial" panose="020B0604020202020204" pitchFamily="34" charset="0"/>
                  </a:rPr>
                  <a:t>μπορεί να γίνει </a:t>
                </a:r>
              </a:p>
              <a:p>
                <a:pPr algn="ctr">
                  <a:spcBef>
                    <a:spcPts val="600"/>
                  </a:spcBef>
                  <a:spcAft>
                    <a:spcPts val="600"/>
                  </a:spcAft>
                </a:pPr>
                <a:r>
                  <a:rPr lang="el-GR" sz="2400" b="1" dirty="0">
                    <a:solidFill>
                      <a:srgbClr val="FF0000"/>
                    </a:solidFill>
                    <a:latin typeface="Arial" panose="020B0604020202020204" pitchFamily="34" charset="0"/>
                    <a:cs typeface="Arial" panose="020B0604020202020204" pitchFamily="34" charset="0"/>
                  </a:rPr>
                  <a:t>μόνο</a:t>
                </a:r>
                <a:r>
                  <a:rPr lang="el-GR" sz="2400" dirty="0">
                    <a:solidFill>
                      <a:schemeClr val="tx1"/>
                    </a:solidFill>
                    <a:latin typeface="Arial" panose="020B0604020202020204" pitchFamily="34" charset="0"/>
                    <a:cs typeface="Arial" panose="020B0604020202020204" pitchFamily="34" charset="0"/>
                  </a:rPr>
                  <a:t> σε συνεργασία με την ΕΥΣΤΑ</a:t>
                </a:r>
                <a:endParaRPr lang="el-GR" sz="2400" b="1" dirty="0">
                  <a:solidFill>
                    <a:schemeClr val="tx1"/>
                  </a:solidFill>
                  <a:latin typeface="Arial" panose="020B0604020202020204" pitchFamily="34" charset="0"/>
                  <a:cs typeface="Arial" panose="020B0604020202020204" pitchFamily="34" charset="0"/>
                </a:endParaRPr>
              </a:p>
            </p:txBody>
          </p:sp>
        </p:grpSp>
        <p:sp>
          <p:nvSpPr>
            <p:cNvPr id="14" name="Google Shape;769;p37">
              <a:extLst>
                <a:ext uri="{FF2B5EF4-FFF2-40B4-BE49-F238E27FC236}">
                  <a16:creationId xmlns:a16="http://schemas.microsoft.com/office/drawing/2014/main" id="{97DCB674-16F7-8518-DD98-13EB2F57BA67}"/>
                </a:ext>
              </a:extLst>
            </p:cNvPr>
            <p:cNvSpPr/>
            <p:nvPr/>
          </p:nvSpPr>
          <p:spPr>
            <a:xfrm>
              <a:off x="1838532" y="9890037"/>
              <a:ext cx="816431" cy="668487"/>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 name="Ορθογώνιο: Στρογγύλεμα γωνιών 22">
            <a:extLst>
              <a:ext uri="{FF2B5EF4-FFF2-40B4-BE49-F238E27FC236}">
                <a16:creationId xmlns:a16="http://schemas.microsoft.com/office/drawing/2014/main" id="{877CEA3D-2421-2BB3-1D34-4B15B0F56F75}"/>
              </a:ext>
            </a:extLst>
          </p:cNvPr>
          <p:cNvSpPr/>
          <p:nvPr/>
        </p:nvSpPr>
        <p:spPr>
          <a:xfrm>
            <a:off x="7612949" y="7492111"/>
            <a:ext cx="3331787" cy="5556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ΦΟΡΕΑ ΥΛΟΠΟΙΗΣΗΣ</a:t>
            </a:r>
          </a:p>
        </p:txBody>
      </p:sp>
    </p:spTree>
    <p:extLst>
      <p:ext uri="{BB962C8B-B14F-4D97-AF65-F5344CB8AC3E}">
        <p14:creationId xmlns:p14="http://schemas.microsoft.com/office/powerpoint/2010/main" val="38965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1)">
                                      <p:cBhvr>
                                        <p:cTn id="24" dur="2000"/>
                                        <p:tgtEl>
                                          <p:spTgt spid="23"/>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000"/>
                                        <p:tgtEl>
                                          <p:spTgt spid="22"/>
                                        </p:tgtEl>
                                      </p:cBhvr>
                                    </p:animEffect>
                                    <p:anim calcmode="lin" valueType="num">
                                      <p:cBhvr>
                                        <p:cTn id="35" dur="2000" fill="hold"/>
                                        <p:tgtEl>
                                          <p:spTgt spid="22"/>
                                        </p:tgtEl>
                                        <p:attrNameLst>
                                          <p:attrName>ppt_w</p:attrName>
                                        </p:attrNameLst>
                                      </p:cBhvr>
                                      <p:tavLst>
                                        <p:tav tm="0" fmla="#ppt_w*sin(2.5*pi*$)">
                                          <p:val>
                                            <p:fltVal val="0"/>
                                          </p:val>
                                        </p:tav>
                                        <p:tav tm="100000">
                                          <p:val>
                                            <p:fltVal val="1"/>
                                          </p:val>
                                        </p:tav>
                                      </p:tavLst>
                                    </p:anim>
                                    <p:anim calcmode="lin" valueType="num">
                                      <p:cBhvr>
                                        <p:cTn id="3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Β. Στοιχεία Εμπλεκόμενων Φορέων</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Τροποποίηση ΦΟΡΕΑ ΥΛΟΠΟΙΗΣΗΣ</a:t>
            </a:r>
          </a:p>
        </p:txBody>
      </p:sp>
      <p:sp>
        <p:nvSpPr>
          <p:cNvPr id="4" name="Ορθογώνιο: Στρογγύλεμα γωνιών 3">
            <a:extLst>
              <a:ext uri="{FF2B5EF4-FFF2-40B4-BE49-F238E27FC236}">
                <a16:creationId xmlns:a16="http://schemas.microsoft.com/office/drawing/2014/main" id="{BA52C32B-4015-C45F-B19A-AD6F7F9A35B9}"/>
              </a:ext>
            </a:extLst>
          </p:cNvPr>
          <p:cNvSpPr/>
          <p:nvPr/>
        </p:nvSpPr>
        <p:spPr>
          <a:xfrm>
            <a:off x="3473528" y="2513047"/>
            <a:ext cx="4881586" cy="37981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dirty="0">
                <a:solidFill>
                  <a:schemeClr val="tx1"/>
                </a:solidFill>
                <a:latin typeface="Arial" panose="020B0604020202020204" pitchFamily="34" charset="0"/>
                <a:cs typeface="Arial" panose="020B0604020202020204" pitchFamily="34" charset="0"/>
              </a:rPr>
              <a:t>Ο </a:t>
            </a:r>
            <a:r>
              <a:rPr lang="el-GR" sz="2800" b="1" dirty="0">
                <a:solidFill>
                  <a:srgbClr val="FF0000"/>
                </a:solidFill>
                <a:latin typeface="Arial" panose="020B0604020202020204" pitchFamily="34" charset="0"/>
                <a:cs typeface="Arial" panose="020B0604020202020204" pitchFamily="34" charset="0"/>
              </a:rPr>
              <a:t>απερχόμενος</a:t>
            </a:r>
            <a:r>
              <a:rPr lang="el-GR" sz="2800" dirty="0">
                <a:solidFill>
                  <a:schemeClr val="tx1"/>
                </a:solidFill>
                <a:latin typeface="Arial" panose="020B0604020202020204" pitchFamily="34" charset="0"/>
                <a:cs typeface="Arial" panose="020B0604020202020204" pitchFamily="34" charset="0"/>
              </a:rPr>
              <a:t>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Φορέας Υλοποίησης δημιουργεί νέα έκδοση </a:t>
            </a:r>
            <a:r>
              <a:rPr lang="el-GR" sz="28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ΤΡΟΠΟΠΟΙΗΣΗΣ</a:t>
            </a:r>
            <a:r>
              <a:rPr lang="el-GR" sz="2800" dirty="0">
                <a:solidFill>
                  <a:schemeClr val="tx1"/>
                </a:solidFill>
                <a:latin typeface="Arial" panose="020B0604020202020204" pitchFamily="34" charset="0"/>
                <a:cs typeface="Arial" panose="020B0604020202020204" pitchFamily="34" charset="0"/>
              </a:rPr>
              <a:t> ΤΔΕ</a:t>
            </a:r>
          </a:p>
          <a:p>
            <a:pPr algn="ctr">
              <a:lnSpc>
                <a:spcPct val="130000"/>
              </a:lnSpc>
            </a:pPr>
            <a:r>
              <a:rPr lang="el-GR" sz="2800" dirty="0">
                <a:solidFill>
                  <a:schemeClr val="tx1"/>
                </a:solidFill>
                <a:latin typeface="Arial" panose="020B0604020202020204" pitchFamily="34" charset="0"/>
                <a:cs typeface="Arial" panose="020B0604020202020204" pitchFamily="34" charset="0"/>
              </a:rPr>
              <a:t>με συμπληρωμένο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κατ’ ανάγκη τον εαυτό του!</a:t>
            </a:r>
          </a:p>
        </p:txBody>
      </p:sp>
      <p:pic>
        <p:nvPicPr>
          <p:cNvPr id="9" name="Εικόνα 8">
            <a:extLst>
              <a:ext uri="{FF2B5EF4-FFF2-40B4-BE49-F238E27FC236}">
                <a16:creationId xmlns:a16="http://schemas.microsoft.com/office/drawing/2014/main" id="{4A52ED15-5798-CF9C-72E5-26350E900AE8}"/>
              </a:ext>
            </a:extLst>
          </p:cNvPr>
          <p:cNvPicPr>
            <a:picLocks noChangeAspect="1"/>
          </p:cNvPicPr>
          <p:nvPr/>
        </p:nvPicPr>
        <p:blipFill>
          <a:blip r:embed="rId6"/>
          <a:stretch>
            <a:fillRect/>
          </a:stretch>
        </p:blipFill>
        <p:spPr>
          <a:xfrm>
            <a:off x="8763448" y="4434466"/>
            <a:ext cx="10812384" cy="1876687"/>
          </a:xfrm>
          <a:prstGeom prst="rect">
            <a:avLst/>
          </a:prstGeom>
          <a:effectLst>
            <a:glow rad="228600">
              <a:schemeClr val="bg1">
                <a:alpha val="40000"/>
              </a:schemeClr>
            </a:glow>
          </a:effectLst>
        </p:spPr>
      </p:pic>
      <p:sp>
        <p:nvSpPr>
          <p:cNvPr id="15" name="Ορθογώνιο: Στρογγύλεμα γωνιών 14">
            <a:extLst>
              <a:ext uri="{FF2B5EF4-FFF2-40B4-BE49-F238E27FC236}">
                <a16:creationId xmlns:a16="http://schemas.microsoft.com/office/drawing/2014/main" id="{991452D0-C34D-772F-25C3-213A5D8E8E74}"/>
              </a:ext>
            </a:extLst>
          </p:cNvPr>
          <p:cNvSpPr/>
          <p:nvPr/>
        </p:nvSpPr>
        <p:spPr>
          <a:xfrm>
            <a:off x="9014460" y="2513048"/>
            <a:ext cx="10259658" cy="1615440"/>
          </a:xfrm>
          <a:prstGeom prst="roundRect">
            <a:avLst/>
          </a:prstGeom>
          <a:solidFill>
            <a:schemeClr val="bg1"/>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dirty="0">
                <a:solidFill>
                  <a:schemeClr val="tx1"/>
                </a:solidFill>
                <a:latin typeface="Arial" panose="020B0604020202020204" pitchFamily="34" charset="0"/>
                <a:cs typeface="Arial" panose="020B0604020202020204" pitchFamily="34" charset="0"/>
              </a:rPr>
              <a:t>Συμπληρώνει τον </a:t>
            </a:r>
            <a:r>
              <a:rPr lang="el-GR" sz="2800" b="1" dirty="0">
                <a:solidFill>
                  <a:srgbClr val="0070C0"/>
                </a:solidFill>
                <a:latin typeface="Arial" panose="020B0604020202020204" pitchFamily="34" charset="0"/>
                <a:cs typeface="Arial" panose="020B0604020202020204" pitchFamily="34" charset="0"/>
              </a:rPr>
              <a:t>επερχόμενο</a:t>
            </a:r>
            <a:r>
              <a:rPr lang="el-GR" sz="2800" dirty="0">
                <a:solidFill>
                  <a:schemeClr val="tx1"/>
                </a:solidFill>
                <a:latin typeface="Arial" panose="020B0604020202020204" pitchFamily="34" charset="0"/>
                <a:cs typeface="Arial" panose="020B0604020202020204" pitchFamily="34" charset="0"/>
              </a:rPr>
              <a:t> Φορέα Υλοποίησης στο πεδίο «Συνοπτική Περιγραφή» της </a:t>
            </a:r>
            <a:r>
              <a:rPr lang="el-GR" sz="28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ΤΡΟΠΟΠΟΙΗΣΗΣ</a:t>
            </a:r>
            <a:r>
              <a:rPr lang="el-GR" sz="2800" dirty="0">
                <a:solidFill>
                  <a:schemeClr val="tx1"/>
                </a:solidFill>
                <a:latin typeface="Arial" panose="020B0604020202020204" pitchFamily="34" charset="0"/>
                <a:cs typeface="Arial" panose="020B0604020202020204" pitchFamily="34" charset="0"/>
              </a:rPr>
              <a:t> του ΤΔΕ</a:t>
            </a:r>
          </a:p>
        </p:txBody>
      </p:sp>
      <p:sp>
        <p:nvSpPr>
          <p:cNvPr id="18" name="Ορθογώνιο: Στρογγύλεμα γωνιών 17">
            <a:extLst>
              <a:ext uri="{FF2B5EF4-FFF2-40B4-BE49-F238E27FC236}">
                <a16:creationId xmlns:a16="http://schemas.microsoft.com/office/drawing/2014/main" id="{58965187-1B0D-6226-494F-8FA74D42CBDC}"/>
              </a:ext>
            </a:extLst>
          </p:cNvPr>
          <p:cNvSpPr/>
          <p:nvPr/>
        </p:nvSpPr>
        <p:spPr>
          <a:xfrm>
            <a:off x="3473528" y="6864711"/>
            <a:ext cx="4881586" cy="41110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dirty="0">
                <a:solidFill>
                  <a:schemeClr val="tx1"/>
                </a:solidFill>
                <a:latin typeface="Arial" panose="020B0604020202020204" pitchFamily="34" charset="0"/>
                <a:cs typeface="Arial" panose="020B0604020202020204" pitchFamily="34" charset="0"/>
              </a:rPr>
              <a:t>Ο </a:t>
            </a:r>
            <a:r>
              <a:rPr lang="el-GR" sz="2800" b="1" dirty="0">
                <a:solidFill>
                  <a:srgbClr val="FF0000"/>
                </a:solidFill>
                <a:latin typeface="Arial" panose="020B0604020202020204" pitchFamily="34" charset="0"/>
                <a:cs typeface="Arial" panose="020B0604020202020204" pitchFamily="34" charset="0"/>
              </a:rPr>
              <a:t>απερχόμενος</a:t>
            </a:r>
            <a:r>
              <a:rPr lang="el-GR" sz="2800" dirty="0">
                <a:solidFill>
                  <a:schemeClr val="tx1"/>
                </a:solidFill>
                <a:latin typeface="Arial" panose="020B0604020202020204" pitchFamily="34" charset="0"/>
                <a:cs typeface="Arial" panose="020B0604020202020204" pitchFamily="34" charset="0"/>
              </a:rPr>
              <a:t>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Φορέας Υλοποίησης προωθεί το ΤΔΕ στο Υπουργείο Ευθύνης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και το δελτίο υποβάλλεται </a:t>
            </a:r>
          </a:p>
          <a:p>
            <a:pPr algn="ctr">
              <a:lnSpc>
                <a:spcPct val="130000"/>
              </a:lnSpc>
            </a:pPr>
            <a:r>
              <a:rPr lang="el-GR" sz="2800" u="sng" dirty="0">
                <a:solidFill>
                  <a:schemeClr val="tx1"/>
                </a:solidFill>
                <a:uFill>
                  <a:solidFill>
                    <a:srgbClr val="FF0000"/>
                  </a:solidFill>
                </a:uFill>
                <a:latin typeface="Arial" panose="020B0604020202020204" pitchFamily="34" charset="0"/>
                <a:cs typeface="Arial" panose="020B0604020202020204" pitchFamily="34" charset="0"/>
              </a:rPr>
              <a:t>κατά αυτόν τον τρόπο συμπληρωμένο</a:t>
            </a:r>
          </a:p>
        </p:txBody>
      </p:sp>
      <p:grpSp>
        <p:nvGrpSpPr>
          <p:cNvPr id="19" name="Ομάδα 18">
            <a:extLst>
              <a:ext uri="{FF2B5EF4-FFF2-40B4-BE49-F238E27FC236}">
                <a16:creationId xmlns:a16="http://schemas.microsoft.com/office/drawing/2014/main" id="{7F49E8F1-85B6-A82A-C5A9-226E3C18A614}"/>
              </a:ext>
            </a:extLst>
          </p:cNvPr>
          <p:cNvGrpSpPr/>
          <p:nvPr/>
        </p:nvGrpSpPr>
        <p:grpSpPr>
          <a:xfrm>
            <a:off x="9014461" y="7620000"/>
            <a:ext cx="10561372" cy="2213038"/>
            <a:chOff x="1590085" y="9656964"/>
            <a:chExt cx="11290340" cy="1386085"/>
          </a:xfrm>
        </p:grpSpPr>
        <p:grpSp>
          <p:nvGrpSpPr>
            <p:cNvPr id="20" name="Ομάδα 19">
              <a:extLst>
                <a:ext uri="{FF2B5EF4-FFF2-40B4-BE49-F238E27FC236}">
                  <a16:creationId xmlns:a16="http://schemas.microsoft.com/office/drawing/2014/main" id="{CAF16A29-B994-AFEC-BF91-95203F259B98}"/>
                </a:ext>
              </a:extLst>
            </p:cNvPr>
            <p:cNvGrpSpPr/>
            <p:nvPr/>
          </p:nvGrpSpPr>
          <p:grpSpPr>
            <a:xfrm>
              <a:off x="1590085" y="9656964"/>
              <a:ext cx="11290340" cy="1386085"/>
              <a:chOff x="1621620" y="9656964"/>
              <a:chExt cx="11290340" cy="1386085"/>
            </a:xfrm>
          </p:grpSpPr>
          <p:sp>
            <p:nvSpPr>
              <p:cNvPr id="27" name="Ορθογώνιο: Στρογγύλεμα γωνιών 26">
                <a:extLst>
                  <a:ext uri="{FF2B5EF4-FFF2-40B4-BE49-F238E27FC236}">
                    <a16:creationId xmlns:a16="http://schemas.microsoft.com/office/drawing/2014/main" id="{27891D10-CAB2-42C7-81CE-819573D14C00}"/>
                  </a:ext>
                </a:extLst>
              </p:cNvPr>
              <p:cNvSpPr/>
              <p:nvPr/>
            </p:nvSpPr>
            <p:spPr>
              <a:xfrm>
                <a:off x="1621620" y="9656964"/>
                <a:ext cx="11290340" cy="1386085"/>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16 - Ορθογώνιο">
                <a:extLst>
                  <a:ext uri="{FF2B5EF4-FFF2-40B4-BE49-F238E27FC236}">
                    <a16:creationId xmlns:a16="http://schemas.microsoft.com/office/drawing/2014/main" id="{7BD241D2-6AC5-D584-ED92-4CEDC40459F0}"/>
                  </a:ext>
                </a:extLst>
              </p:cNvPr>
              <p:cNvSpPr/>
              <p:nvPr/>
            </p:nvSpPr>
            <p:spPr>
              <a:xfrm>
                <a:off x="2306237" y="9800783"/>
                <a:ext cx="9872751" cy="1148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l-GR" sz="2400" b="1" dirty="0">
                    <a:solidFill>
                      <a:schemeClr val="tx1"/>
                    </a:solidFill>
                    <a:latin typeface="Arial" panose="020B0604020202020204" pitchFamily="34" charset="0"/>
                    <a:cs typeface="Arial" panose="020B0604020202020204" pitchFamily="34" charset="0"/>
                  </a:rPr>
                  <a:t>Ο χειριστής της ΕΥΣΤΑ </a:t>
                </a:r>
                <a:r>
                  <a:rPr lang="el-GR" sz="2400" dirty="0">
                    <a:solidFill>
                      <a:schemeClr val="tx1"/>
                    </a:solidFill>
                    <a:latin typeface="Arial" panose="020B0604020202020204" pitchFamily="34" charset="0"/>
                    <a:cs typeface="Arial" panose="020B0604020202020204" pitchFamily="34" charset="0"/>
                  </a:rPr>
                  <a:t>αντικαθιστά μέσω επεξεργασίας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τον Φορέα Υλοποίησης και αποτυπώνει την αλλαγή του ΦΥ</a:t>
                </a:r>
              </a:p>
              <a:p>
                <a:pPr algn="ctr">
                  <a:lnSpc>
                    <a:spcPct val="130000"/>
                  </a:lnSpc>
                </a:pPr>
                <a:r>
                  <a:rPr lang="el-GR" sz="2400" dirty="0">
                    <a:solidFill>
                      <a:schemeClr val="tx1"/>
                    </a:solidFill>
                    <a:latin typeface="Arial" panose="020B0604020202020204" pitchFamily="34" charset="0"/>
                    <a:cs typeface="Arial" panose="020B0604020202020204" pitchFamily="34" charset="0"/>
                  </a:rPr>
                  <a:t>στην Τροποποίηση της Απόφαση Ένταξης</a:t>
                </a:r>
              </a:p>
              <a:p>
                <a:pPr algn="ctr">
                  <a:lnSpc>
                    <a:spcPct val="130000"/>
                  </a:lnSpc>
                </a:pPr>
                <a:endParaRPr lang="el-GR" sz="2400" b="1" dirty="0">
                  <a:solidFill>
                    <a:schemeClr val="tx1"/>
                  </a:solidFill>
                  <a:latin typeface="Arial" panose="020B0604020202020204" pitchFamily="34" charset="0"/>
                  <a:cs typeface="Arial" panose="020B0604020202020204" pitchFamily="34" charset="0"/>
                </a:endParaRPr>
              </a:p>
            </p:txBody>
          </p:sp>
        </p:grpSp>
        <p:sp>
          <p:nvSpPr>
            <p:cNvPr id="26" name="Google Shape;769;p37">
              <a:extLst>
                <a:ext uri="{FF2B5EF4-FFF2-40B4-BE49-F238E27FC236}">
                  <a16:creationId xmlns:a16="http://schemas.microsoft.com/office/drawing/2014/main" id="{04AFCA8B-02A4-47E3-C00C-D283578C4BA4}"/>
                </a:ext>
              </a:extLst>
            </p:cNvPr>
            <p:cNvSpPr/>
            <p:nvPr/>
          </p:nvSpPr>
          <p:spPr>
            <a:xfrm>
              <a:off x="1915546" y="9916521"/>
              <a:ext cx="987880" cy="668487"/>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81843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6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0" fill="hold"/>
                                        <p:tgtEl>
                                          <p:spTgt spid="19"/>
                                        </p:tgtEl>
                                        <p:attrNameLst>
                                          <p:attrName>ppt_w</p:attrName>
                                        </p:attrNameLst>
                                      </p:cBhvr>
                                      <p:tavLst>
                                        <p:tav tm="0">
                                          <p:val>
                                            <p:fltVal val="0"/>
                                          </p:val>
                                        </p:tav>
                                        <p:tav tm="100000">
                                          <p:val>
                                            <p:strVal val="#ppt_w"/>
                                          </p:val>
                                        </p:tav>
                                      </p:tavLst>
                                    </p:anim>
                                    <p:anim calcmode="lin" valueType="num">
                                      <p:cBhvr>
                                        <p:cTn id="27" dur="5000" fill="hold"/>
                                        <p:tgtEl>
                                          <p:spTgt spid="19"/>
                                        </p:tgtEl>
                                        <p:attrNameLst>
                                          <p:attrName>ppt_h</p:attrName>
                                        </p:attrNameLst>
                                      </p:cBhvr>
                                      <p:tavLst>
                                        <p:tav tm="0">
                                          <p:val>
                                            <p:fltVal val="0"/>
                                          </p:val>
                                        </p:tav>
                                        <p:tav tm="100000">
                                          <p:val>
                                            <p:strVal val="#ppt_h"/>
                                          </p:val>
                                        </p:tav>
                                      </p:tavLst>
                                    </p:anim>
                                    <p:animEffect transition="in" filter="fade">
                                      <p:cBhvr>
                                        <p:cTn id="28"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Γ. Στοιχεία Δράσης</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Γεωγραφική Χωροθέτηση έργου</a:t>
            </a:r>
          </a:p>
        </p:txBody>
      </p:sp>
      <p:grpSp>
        <p:nvGrpSpPr>
          <p:cNvPr id="19" name="Ομάδα 18">
            <a:extLst>
              <a:ext uri="{FF2B5EF4-FFF2-40B4-BE49-F238E27FC236}">
                <a16:creationId xmlns:a16="http://schemas.microsoft.com/office/drawing/2014/main" id="{7F49E8F1-85B6-A82A-C5A9-226E3C18A614}"/>
              </a:ext>
            </a:extLst>
          </p:cNvPr>
          <p:cNvGrpSpPr/>
          <p:nvPr/>
        </p:nvGrpSpPr>
        <p:grpSpPr>
          <a:xfrm>
            <a:off x="5983117" y="2333757"/>
            <a:ext cx="10561372" cy="2381682"/>
            <a:chOff x="1590085" y="9656964"/>
            <a:chExt cx="11290340" cy="1386085"/>
          </a:xfrm>
        </p:grpSpPr>
        <p:grpSp>
          <p:nvGrpSpPr>
            <p:cNvPr id="20" name="Ομάδα 19">
              <a:extLst>
                <a:ext uri="{FF2B5EF4-FFF2-40B4-BE49-F238E27FC236}">
                  <a16:creationId xmlns:a16="http://schemas.microsoft.com/office/drawing/2014/main" id="{CAF16A29-B994-AFEC-BF91-95203F259B98}"/>
                </a:ext>
              </a:extLst>
            </p:cNvPr>
            <p:cNvGrpSpPr/>
            <p:nvPr/>
          </p:nvGrpSpPr>
          <p:grpSpPr>
            <a:xfrm>
              <a:off x="1590085" y="9656964"/>
              <a:ext cx="11290340" cy="1386085"/>
              <a:chOff x="1621620" y="9656964"/>
              <a:chExt cx="11290340" cy="1386085"/>
            </a:xfrm>
          </p:grpSpPr>
          <p:sp>
            <p:nvSpPr>
              <p:cNvPr id="27" name="Ορθογώνιο: Στρογγύλεμα γωνιών 26">
                <a:extLst>
                  <a:ext uri="{FF2B5EF4-FFF2-40B4-BE49-F238E27FC236}">
                    <a16:creationId xmlns:a16="http://schemas.microsoft.com/office/drawing/2014/main" id="{27891D10-CAB2-42C7-81CE-819573D14C00}"/>
                  </a:ext>
                </a:extLst>
              </p:cNvPr>
              <p:cNvSpPr/>
              <p:nvPr/>
            </p:nvSpPr>
            <p:spPr>
              <a:xfrm>
                <a:off x="1621620" y="9656964"/>
                <a:ext cx="11290340" cy="1386085"/>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16 - Ορθογώνιο">
                <a:extLst>
                  <a:ext uri="{FF2B5EF4-FFF2-40B4-BE49-F238E27FC236}">
                    <a16:creationId xmlns:a16="http://schemas.microsoft.com/office/drawing/2014/main" id="{7BD241D2-6AC5-D584-ED92-4CEDC40459F0}"/>
                  </a:ext>
                </a:extLst>
              </p:cNvPr>
              <p:cNvSpPr/>
              <p:nvPr/>
            </p:nvSpPr>
            <p:spPr>
              <a:xfrm>
                <a:off x="3083976" y="9721498"/>
                <a:ext cx="9621799" cy="1148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l-GR" sz="2400" dirty="0">
                    <a:solidFill>
                      <a:schemeClr val="tx1"/>
                    </a:solidFill>
                    <a:latin typeface="Arial" panose="020B0604020202020204" pitchFamily="34" charset="0"/>
                    <a:cs typeface="Arial" panose="020B0604020202020204" pitchFamily="34" charset="0"/>
                  </a:rPr>
                  <a:t>Η ορθή </a:t>
                </a:r>
                <a:r>
                  <a:rPr lang="el-GR" sz="2400"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ΓΕΩΓΡΑΦΙΚΗ ΧΩΡΟΘΕΤΗΣΗ</a:t>
                </a:r>
                <a:r>
                  <a:rPr lang="el-GR" sz="2400" dirty="0">
                    <a:solidFill>
                      <a:schemeClr val="tx1"/>
                    </a:solidFill>
                    <a:latin typeface="Arial" panose="020B0604020202020204" pitchFamily="34" charset="0"/>
                    <a:cs typeface="Arial" panose="020B0604020202020204" pitchFamily="34" charset="0"/>
                  </a:rPr>
                  <a:t> κάθε έργου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είναι </a:t>
                </a:r>
                <a:r>
                  <a:rPr lang="el-GR" sz="2400" u="sng" dirty="0">
                    <a:solidFill>
                      <a:schemeClr val="tx1"/>
                    </a:solidFill>
                    <a:uFill>
                      <a:solidFill>
                        <a:srgbClr val="FF0000"/>
                      </a:solidFill>
                    </a:uFill>
                    <a:latin typeface="Arial" panose="020B0604020202020204" pitchFamily="34" charset="0"/>
                    <a:cs typeface="Arial" panose="020B0604020202020204" pitchFamily="34" charset="0"/>
                  </a:rPr>
                  <a:t>πολύ σημαντική</a:t>
                </a:r>
                <a:r>
                  <a:rPr lang="el-GR" sz="2400" dirty="0">
                    <a:solidFill>
                      <a:schemeClr val="tx1"/>
                    </a:solidFill>
                    <a:uFill>
                      <a:solidFill>
                        <a:srgbClr val="FF0000"/>
                      </a:solidFill>
                    </a:uFill>
                    <a:latin typeface="Arial" panose="020B0604020202020204" pitchFamily="34" charset="0"/>
                    <a:cs typeface="Arial" panose="020B0604020202020204" pitchFamily="34" charset="0"/>
                  </a:rPr>
                  <a:t> </a:t>
                </a:r>
                <a:r>
                  <a:rPr lang="el-GR" sz="2400" dirty="0">
                    <a:solidFill>
                      <a:schemeClr val="tx1"/>
                    </a:solidFill>
                    <a:latin typeface="Arial" panose="020B0604020202020204" pitchFamily="34" charset="0"/>
                    <a:cs typeface="Arial" panose="020B0604020202020204" pitchFamily="34" charset="0"/>
                  </a:rPr>
                  <a:t>για λόγους επιτελικής πληροφόρησης</a:t>
                </a:r>
              </a:p>
              <a:p>
                <a:pPr algn="ctr">
                  <a:lnSpc>
                    <a:spcPct val="130000"/>
                  </a:lnSpc>
                  <a:spcBef>
                    <a:spcPts val="600"/>
                  </a:spcBef>
                </a:pPr>
                <a:r>
                  <a:rPr lang="el-GR" sz="2400" dirty="0">
                    <a:solidFill>
                      <a:schemeClr val="tx1"/>
                    </a:solidFill>
                    <a:latin typeface="Arial" panose="020B0604020202020204" pitchFamily="34" charset="0"/>
                    <a:cs typeface="Arial" panose="020B0604020202020204" pitchFamily="34" charset="0"/>
                  </a:rPr>
                  <a:t>«Πρέπει να γνωρίζουμε με πόσους πόρους του </a:t>
                </a:r>
                <a:r>
                  <a:rPr lang="el-GR" sz="2400" b="1" dirty="0">
                    <a:solidFill>
                      <a:srgbClr val="0070C0"/>
                    </a:solidFill>
                    <a:latin typeface="Arial" panose="020B0604020202020204" pitchFamily="34" charset="0"/>
                    <a:cs typeface="Arial" panose="020B0604020202020204" pitchFamily="34" charset="0"/>
                  </a:rPr>
                  <a:t>«</a:t>
                </a:r>
                <a:r>
                  <a:rPr lang="el-GR" sz="2800" b="1" dirty="0">
                    <a:solidFill>
                      <a:srgbClr val="0070C0"/>
                    </a:solidFill>
                    <a:latin typeface="Aptos" panose="020B0004020202020204" pitchFamily="34" charset="0"/>
                    <a:cs typeface="Arial" panose="020B0604020202020204" pitchFamily="34" charset="0"/>
                  </a:rPr>
                  <a:t>Ελλάδα 2.0</a:t>
                </a:r>
                <a:r>
                  <a:rPr lang="el-GR" sz="2400" b="1" dirty="0">
                    <a:solidFill>
                      <a:srgbClr val="0070C0"/>
                    </a:solidFill>
                    <a:latin typeface="Arial" panose="020B0604020202020204" pitchFamily="34" charset="0"/>
                    <a:cs typeface="Arial" panose="020B0604020202020204" pitchFamily="34" charset="0"/>
                  </a:rPr>
                  <a:t>»</a:t>
                </a:r>
                <a:r>
                  <a:rPr lang="el-GR" sz="2400" dirty="0">
                    <a:solidFill>
                      <a:schemeClr val="tx1"/>
                    </a:solidFill>
                    <a:latin typeface="Arial" panose="020B0604020202020204" pitchFamily="34" charset="0"/>
                    <a:cs typeface="Arial" panose="020B0604020202020204" pitchFamily="34" charset="0"/>
                  </a:rPr>
                  <a:t> </a:t>
                </a:r>
              </a:p>
              <a:p>
                <a:pPr algn="ctr">
                  <a:lnSpc>
                    <a:spcPct val="130000"/>
                  </a:lnSpc>
                </a:pPr>
                <a:r>
                  <a:rPr lang="el-GR" sz="2400" dirty="0">
                    <a:solidFill>
                      <a:schemeClr val="tx1"/>
                    </a:solidFill>
                    <a:latin typeface="Arial" panose="020B0604020202020204" pitchFamily="34" charset="0"/>
                    <a:cs typeface="Arial" panose="020B0604020202020204" pitchFamily="34" charset="0"/>
                  </a:rPr>
                  <a:t>ενισχύεται κάθε περιοχή της Επικράτειας» </a:t>
                </a:r>
              </a:p>
              <a:p>
                <a:pPr algn="ctr">
                  <a:lnSpc>
                    <a:spcPct val="130000"/>
                  </a:lnSpc>
                </a:pPr>
                <a:endParaRPr lang="el-GR" sz="2400" dirty="0">
                  <a:solidFill>
                    <a:schemeClr val="tx1"/>
                  </a:solidFill>
                  <a:latin typeface="Arial" panose="020B0604020202020204" pitchFamily="34" charset="0"/>
                  <a:cs typeface="Arial" panose="020B0604020202020204" pitchFamily="34" charset="0"/>
                </a:endParaRPr>
              </a:p>
            </p:txBody>
          </p:sp>
        </p:grpSp>
        <p:sp>
          <p:nvSpPr>
            <p:cNvPr id="26" name="Google Shape;769;p37">
              <a:extLst>
                <a:ext uri="{FF2B5EF4-FFF2-40B4-BE49-F238E27FC236}">
                  <a16:creationId xmlns:a16="http://schemas.microsoft.com/office/drawing/2014/main" id="{04AFCA8B-02A4-47E3-C00C-D283578C4BA4}"/>
                </a:ext>
              </a:extLst>
            </p:cNvPr>
            <p:cNvSpPr/>
            <p:nvPr/>
          </p:nvSpPr>
          <p:spPr>
            <a:xfrm>
              <a:off x="1915546" y="9916521"/>
              <a:ext cx="1136896" cy="668487"/>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Εικόνα 4">
            <a:extLst>
              <a:ext uri="{FF2B5EF4-FFF2-40B4-BE49-F238E27FC236}">
                <a16:creationId xmlns:a16="http://schemas.microsoft.com/office/drawing/2014/main" id="{5D9576EB-C7C2-88F3-7E53-5A03657E6A76}"/>
              </a:ext>
            </a:extLst>
          </p:cNvPr>
          <p:cNvPicPr>
            <a:picLocks noChangeAspect="1"/>
          </p:cNvPicPr>
          <p:nvPr/>
        </p:nvPicPr>
        <p:blipFill>
          <a:blip r:embed="rId6"/>
          <a:stretch>
            <a:fillRect/>
          </a:stretch>
        </p:blipFill>
        <p:spPr>
          <a:xfrm>
            <a:off x="1640641" y="5057893"/>
            <a:ext cx="11888859" cy="5906324"/>
          </a:xfrm>
          <a:prstGeom prst="rect">
            <a:avLst/>
          </a:prstGeom>
          <a:effectLst>
            <a:glow rad="139700">
              <a:schemeClr val="bg1">
                <a:alpha val="40000"/>
              </a:schemeClr>
            </a:glow>
            <a:softEdge rad="12700"/>
          </a:effectLst>
        </p:spPr>
      </p:pic>
      <p:sp>
        <p:nvSpPr>
          <p:cNvPr id="6" name="Ορθογώνιο: Στρογγύλεμα γωνιών 5">
            <a:extLst>
              <a:ext uri="{FF2B5EF4-FFF2-40B4-BE49-F238E27FC236}">
                <a16:creationId xmlns:a16="http://schemas.microsoft.com/office/drawing/2014/main" id="{404F244E-6693-E0D2-7F47-40FDBB5FB902}"/>
              </a:ext>
            </a:extLst>
          </p:cNvPr>
          <p:cNvSpPr/>
          <p:nvPr/>
        </p:nvSpPr>
        <p:spPr>
          <a:xfrm>
            <a:off x="9385738" y="8310880"/>
            <a:ext cx="2096813" cy="240785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D7927906-7FEA-168C-AF31-A3D6F5E960A7}"/>
              </a:ext>
            </a:extLst>
          </p:cNvPr>
          <p:cNvSpPr/>
          <p:nvPr/>
        </p:nvSpPr>
        <p:spPr>
          <a:xfrm>
            <a:off x="13853160" y="4826326"/>
            <a:ext cx="5898124" cy="541097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l-GR" sz="2400" dirty="0">
                <a:solidFill>
                  <a:schemeClr val="tx1"/>
                </a:solidFill>
                <a:latin typeface="Arial" panose="020B0604020202020204" pitchFamily="34" charset="0"/>
                <a:cs typeface="Arial" panose="020B0604020202020204" pitchFamily="34" charset="0"/>
              </a:rPr>
              <a:t>Σε κάθε </a:t>
            </a:r>
            <a:r>
              <a:rPr lang="el-GR" sz="2400" b="1" dirty="0">
                <a:solidFill>
                  <a:schemeClr val="tx1"/>
                </a:solidFill>
                <a:latin typeface="Arial" panose="020B0604020202020204" pitchFamily="34" charset="0"/>
                <a:cs typeface="Arial" panose="020B0604020202020204" pitchFamily="34" charset="0"/>
              </a:rPr>
              <a:t>Γεωγραφική Θέση </a:t>
            </a:r>
            <a:endParaRPr lang="el-GR" sz="2400" dirty="0">
              <a:solidFill>
                <a:schemeClr val="tx1"/>
              </a:solidFill>
              <a:latin typeface="Arial" panose="020B0604020202020204" pitchFamily="34" charset="0"/>
              <a:cs typeface="Arial" panose="020B0604020202020204" pitchFamily="34" charset="0"/>
            </a:endParaRPr>
          </a:p>
          <a:p>
            <a:pPr algn="ctr">
              <a:lnSpc>
                <a:spcPct val="120000"/>
              </a:lnSpc>
            </a:pPr>
            <a:r>
              <a:rPr lang="el-GR" sz="2400" dirty="0">
                <a:solidFill>
                  <a:schemeClr val="tx1"/>
                </a:solidFill>
                <a:latin typeface="Arial" panose="020B0604020202020204" pitchFamily="34" charset="0"/>
                <a:cs typeface="Arial" panose="020B0604020202020204" pitchFamily="34" charset="0"/>
              </a:rPr>
              <a:t>που υλοποιείται ένα τμήμα του έργου, θα πρέπει να συμπληρώνεται και </a:t>
            </a:r>
          </a:p>
          <a:p>
            <a:pPr algn="ctr">
              <a:lnSpc>
                <a:spcPct val="120000"/>
              </a:lnSpc>
            </a:pPr>
            <a:r>
              <a:rPr lang="el-GR" sz="2400" dirty="0">
                <a:solidFill>
                  <a:schemeClr val="tx1"/>
                </a:solidFill>
                <a:latin typeface="Arial" panose="020B0604020202020204" pitchFamily="34" charset="0"/>
                <a:cs typeface="Arial" panose="020B0604020202020204" pitchFamily="34" charset="0"/>
              </a:rPr>
              <a:t>το αντίστοιχο ποσοστό (%) αυτής</a:t>
            </a:r>
          </a:p>
          <a:p>
            <a:pPr algn="ctr">
              <a:lnSpc>
                <a:spcPct val="120000"/>
              </a:lnSpc>
              <a:spcBef>
                <a:spcPts val="1200"/>
              </a:spcBef>
            </a:pPr>
            <a:r>
              <a:rPr lang="el-GR" sz="2800" u="sng" dirty="0">
                <a:solidFill>
                  <a:schemeClr val="tx1"/>
                </a:solidFill>
                <a:latin typeface="Segoe UI Black" panose="020B0A02040204020203" pitchFamily="34" charset="0"/>
                <a:ea typeface="Segoe UI Black" panose="020B0A02040204020203" pitchFamily="34" charset="0"/>
                <a:cs typeface="Arial" panose="020B0604020202020204" pitchFamily="34" charset="0"/>
              </a:rPr>
              <a:t>ΚΡΙΤΗΡΙΟ</a:t>
            </a:r>
            <a:r>
              <a:rPr lang="el-GR" sz="2400" dirty="0">
                <a:solidFill>
                  <a:schemeClr val="tx1"/>
                </a:solidFill>
                <a:latin typeface="Arial" panose="020B0604020202020204" pitchFamily="34" charset="0"/>
                <a:cs typeface="Arial" panose="020B0604020202020204" pitchFamily="34" charset="0"/>
              </a:rPr>
              <a:t> </a:t>
            </a:r>
          </a:p>
          <a:p>
            <a:pPr algn="ctr">
              <a:lnSpc>
                <a:spcPct val="120000"/>
              </a:lnSpc>
              <a:spcBef>
                <a:spcPts val="1200"/>
              </a:spcBef>
            </a:pPr>
            <a:r>
              <a:rPr lang="el-GR" sz="2400" dirty="0">
                <a:solidFill>
                  <a:schemeClr val="tx1"/>
                </a:solidFill>
                <a:latin typeface="Arial" panose="020B0604020202020204" pitchFamily="34" charset="0"/>
                <a:cs typeface="Arial" panose="020B0604020202020204" pitchFamily="34" charset="0"/>
              </a:rPr>
              <a:t>για τον επιμερισμό </a:t>
            </a:r>
          </a:p>
          <a:p>
            <a:pPr algn="ctr">
              <a:lnSpc>
                <a:spcPct val="120000"/>
              </a:lnSpc>
            </a:pPr>
            <a:r>
              <a:rPr lang="el-GR" sz="2400" dirty="0">
                <a:solidFill>
                  <a:schemeClr val="tx1"/>
                </a:solidFill>
                <a:latin typeface="Arial" panose="020B0604020202020204" pitchFamily="34" charset="0"/>
                <a:cs typeface="Arial" panose="020B0604020202020204" pitchFamily="34" charset="0"/>
              </a:rPr>
              <a:t>των ποσοστών (%) αποτελεί η </a:t>
            </a:r>
          </a:p>
          <a:p>
            <a:pPr algn="ctr">
              <a:lnSpc>
                <a:spcPct val="120000"/>
              </a:lnSpc>
            </a:pPr>
            <a:r>
              <a:rPr lang="el-GR" sz="2400" b="1" dirty="0">
                <a:solidFill>
                  <a:srgbClr val="0070C0"/>
                </a:solidFill>
                <a:effectLst>
                  <a:glow rad="139700">
                    <a:schemeClr val="accent1">
                      <a:satMod val="175000"/>
                      <a:alpha val="40000"/>
                    </a:schemeClr>
                  </a:glow>
                </a:effectLst>
                <a:latin typeface="Arial" panose="020B0604020202020204" pitchFamily="34" charset="0"/>
                <a:cs typeface="Arial" panose="020B0604020202020204" pitchFamily="34" charset="0"/>
              </a:rPr>
              <a:t>Επιλέξιμη ΔΔ (Συμμετοχή ΤΑΑ)</a:t>
            </a:r>
            <a:r>
              <a:rPr lang="el-GR" sz="2400" dirty="0">
                <a:solidFill>
                  <a:schemeClr val="tx1"/>
                </a:solidFill>
                <a:latin typeface="Arial" panose="020B0604020202020204" pitchFamily="34" charset="0"/>
                <a:cs typeface="Arial" panose="020B0604020202020204" pitchFamily="34" charset="0"/>
              </a:rPr>
              <a:t> </a:t>
            </a:r>
          </a:p>
          <a:p>
            <a:pPr algn="ctr">
              <a:lnSpc>
                <a:spcPct val="120000"/>
              </a:lnSpc>
            </a:pPr>
            <a:r>
              <a:rPr lang="el-GR" sz="2400" dirty="0">
                <a:solidFill>
                  <a:schemeClr val="tx1"/>
                </a:solidFill>
                <a:latin typeface="Arial" panose="020B0604020202020204" pitchFamily="34" charset="0"/>
                <a:cs typeface="Arial" panose="020B0604020202020204" pitchFamily="34" charset="0"/>
              </a:rPr>
              <a:t>του έργου που επενδύεται </a:t>
            </a:r>
          </a:p>
          <a:p>
            <a:pPr algn="ctr">
              <a:lnSpc>
                <a:spcPct val="120000"/>
              </a:lnSpc>
            </a:pPr>
            <a:r>
              <a:rPr lang="el-GR" sz="2400" dirty="0">
                <a:solidFill>
                  <a:schemeClr val="tx1"/>
                </a:solidFill>
                <a:latin typeface="Arial" panose="020B0604020202020204" pitchFamily="34" charset="0"/>
                <a:cs typeface="Arial" panose="020B0604020202020204" pitchFamily="34" charset="0"/>
              </a:rPr>
              <a:t>σε κάθε Γεωγραφική Θέση </a:t>
            </a:r>
            <a:r>
              <a:rPr lang="el-GR" sz="2000" dirty="0">
                <a:solidFill>
                  <a:schemeClr val="tx1"/>
                </a:solidFill>
                <a:latin typeface="Arial" panose="020B0604020202020204" pitchFamily="34" charset="0"/>
                <a:cs typeface="Arial" panose="020B0604020202020204" pitchFamily="34" charset="0"/>
              </a:rPr>
              <a:t> </a:t>
            </a:r>
          </a:p>
          <a:p>
            <a:pPr algn="ctr">
              <a:lnSpc>
                <a:spcPct val="120000"/>
              </a:lnSpc>
            </a:pPr>
            <a:r>
              <a:rPr lang="el-GR" sz="2000" b="1" dirty="0">
                <a:solidFill>
                  <a:srgbClr val="FF0000"/>
                </a:solidFill>
                <a:latin typeface="Arial" panose="020B0604020202020204" pitchFamily="34" charset="0"/>
                <a:cs typeface="Arial" panose="020B0604020202020204" pitchFamily="34" charset="0"/>
              </a:rPr>
              <a:t>(τα ποσοστά αθροίζουν στο 100%)</a:t>
            </a:r>
            <a:r>
              <a:rPr lang="el-GR" sz="24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89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2000"/>
                                        <p:tgtEl>
                                          <p:spTgt spid="5"/>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Γ. Στοιχεία Δράσης</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Ο Χρυσός Κανόνας της Γεωγραφικής Χωροθέτησης έργου</a:t>
            </a:r>
          </a:p>
        </p:txBody>
      </p:sp>
      <p:sp>
        <p:nvSpPr>
          <p:cNvPr id="3" name="Ορθογώνιο: Στρογγύλεμα γωνιών 2">
            <a:extLst>
              <a:ext uri="{FF2B5EF4-FFF2-40B4-BE49-F238E27FC236}">
                <a16:creationId xmlns:a16="http://schemas.microsoft.com/office/drawing/2014/main" id="{EF3FE9E0-C5B0-C91E-E753-5A48F91A789C}"/>
              </a:ext>
            </a:extLst>
          </p:cNvPr>
          <p:cNvSpPr/>
          <p:nvPr/>
        </p:nvSpPr>
        <p:spPr>
          <a:xfrm>
            <a:off x="5907366" y="2277670"/>
            <a:ext cx="9879105" cy="2182306"/>
          </a:xfrm>
          <a:prstGeom prst="roundRect">
            <a:avLst>
              <a:gd name="adj" fmla="val 10000"/>
            </a:avLst>
          </a:prstGeom>
          <a:solidFill>
            <a:srgbClr val="FFFF00"/>
          </a:solidFill>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40000"/>
              </a:lnSpc>
            </a:pPr>
            <a:r>
              <a:rPr lang="el-GR" sz="2400" b="1" dirty="0">
                <a:solidFill>
                  <a:srgbClr val="0070C0"/>
                </a:solidFill>
                <a:latin typeface="Arial" panose="020B0604020202020204" pitchFamily="34" charset="0"/>
                <a:cs typeface="Arial" panose="020B0604020202020204" pitchFamily="34" charset="0"/>
              </a:rPr>
              <a:t>Το επίπεδο </a:t>
            </a:r>
            <a:r>
              <a:rPr lang="el-GR" sz="2400" b="1" dirty="0">
                <a:solidFill>
                  <a:srgbClr val="0070C0"/>
                </a:solidFill>
                <a:latin typeface="Segoe UI Black" panose="020B0A02040204020203" pitchFamily="34" charset="0"/>
                <a:ea typeface="Segoe UI Black" panose="020B0A02040204020203" pitchFamily="34" charset="0"/>
                <a:cs typeface="Arial" panose="020B0604020202020204" pitchFamily="34" charset="0"/>
              </a:rPr>
              <a:t>ΓΕΩΓΡΑΦΙΚΗΣ ΧΩΡΟΘΕΤΗΣΗΣ </a:t>
            </a:r>
            <a:r>
              <a:rPr lang="el-GR" sz="2400" b="1" dirty="0">
                <a:solidFill>
                  <a:srgbClr val="0070C0"/>
                </a:solidFill>
                <a:latin typeface="Arial" panose="020B0604020202020204" pitchFamily="34" charset="0"/>
                <a:cs typeface="Arial" panose="020B0604020202020204" pitchFamily="34" charset="0"/>
              </a:rPr>
              <a:t>που τηρείται στο ΤΔΣ </a:t>
            </a:r>
            <a:r>
              <a:rPr lang="el-GR" sz="2400" b="1" u="sng" dirty="0">
                <a:solidFill>
                  <a:srgbClr val="0070C0"/>
                </a:solidFill>
                <a:uFill>
                  <a:solidFill>
                    <a:srgbClr val="FF0000"/>
                  </a:solidFill>
                </a:uFill>
                <a:latin typeface="Arial" panose="020B0604020202020204" pitchFamily="34" charset="0"/>
                <a:cs typeface="Arial" panose="020B0604020202020204" pitchFamily="34" charset="0"/>
              </a:rPr>
              <a:t>το ίδιο ακριβώς επίπεδο</a:t>
            </a:r>
            <a:r>
              <a:rPr lang="el-GR" sz="2400" b="1" dirty="0">
                <a:solidFill>
                  <a:srgbClr val="0070C0"/>
                </a:solidFill>
                <a:latin typeface="Arial" panose="020B0604020202020204" pitchFamily="34" charset="0"/>
                <a:cs typeface="Arial" panose="020B0604020202020204" pitchFamily="34" charset="0"/>
              </a:rPr>
              <a:t> πρέπει να τηρείται και στο ΤΔΕ</a:t>
            </a:r>
          </a:p>
          <a:p>
            <a:pPr algn="ctr">
              <a:lnSpc>
                <a:spcPct val="140000"/>
              </a:lnSpc>
            </a:pPr>
            <a:r>
              <a:rPr lang="el-GR" sz="2400" b="1" dirty="0">
                <a:solidFill>
                  <a:srgbClr val="00B050"/>
                </a:solidFill>
                <a:latin typeface="Arial" panose="020B0604020202020204" pitchFamily="34" charset="0"/>
                <a:cs typeface="Arial" panose="020B0604020202020204" pitchFamily="34" charset="0"/>
              </a:rPr>
              <a:t>(εάν χρειάζεται προσαρμογή στο ΤΔΕ σύμφωνα με το ΤΔΣ </a:t>
            </a:r>
          </a:p>
          <a:p>
            <a:pPr algn="ctr">
              <a:lnSpc>
                <a:spcPct val="140000"/>
              </a:lnSpc>
            </a:pPr>
            <a:r>
              <a:rPr lang="el-GR" sz="2400" b="1" dirty="0">
                <a:solidFill>
                  <a:srgbClr val="00B050"/>
                </a:solidFill>
                <a:latin typeface="Arial" panose="020B0604020202020204" pitchFamily="34" charset="0"/>
                <a:cs typeface="Arial" panose="020B0604020202020204" pitchFamily="34" charset="0"/>
              </a:rPr>
              <a:t>τότε προχωράμε σε Επικαιροποίηση του ΤΔΕ)</a:t>
            </a:r>
          </a:p>
        </p:txBody>
      </p:sp>
      <p:sp>
        <p:nvSpPr>
          <p:cNvPr id="8" name="Ορθογώνιο: Στρογγύλεμα γωνιών 7">
            <a:extLst>
              <a:ext uri="{FF2B5EF4-FFF2-40B4-BE49-F238E27FC236}">
                <a16:creationId xmlns:a16="http://schemas.microsoft.com/office/drawing/2014/main" id="{DC42CDCF-651F-8819-376A-10A046F26EE4}"/>
              </a:ext>
            </a:extLst>
          </p:cNvPr>
          <p:cNvSpPr/>
          <p:nvPr/>
        </p:nvSpPr>
        <p:spPr>
          <a:xfrm>
            <a:off x="3323141" y="7962364"/>
            <a:ext cx="4881586" cy="28567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dirty="0">
                <a:solidFill>
                  <a:schemeClr val="tx1"/>
                </a:solidFill>
                <a:latin typeface="Arial" panose="020B0604020202020204" pitchFamily="34" charset="0"/>
                <a:cs typeface="Arial" panose="020B0604020202020204" pitchFamily="34" charset="0"/>
              </a:rPr>
              <a:t>Υπάρχουν </a:t>
            </a:r>
            <a:r>
              <a:rPr lang="el-GR" sz="2800" b="1" dirty="0">
                <a:solidFill>
                  <a:srgbClr val="FF0000"/>
                </a:solidFill>
                <a:latin typeface="Arial" panose="020B0604020202020204" pitchFamily="34" charset="0"/>
                <a:cs typeface="Arial" panose="020B0604020202020204" pitchFamily="34" charset="0"/>
              </a:rPr>
              <a:t>4 επίπεδα </a:t>
            </a:r>
            <a:r>
              <a:rPr lang="el-GR" sz="2800" dirty="0">
                <a:solidFill>
                  <a:schemeClr val="tx1"/>
                </a:solidFill>
                <a:latin typeface="Arial" panose="020B0604020202020204" pitchFamily="34" charset="0"/>
                <a:cs typeface="Arial" panose="020B0604020202020204" pitchFamily="34" charset="0"/>
              </a:rPr>
              <a:t>Γεωγραφικής Χωροθέτησης στο ΟΠΣ…</a:t>
            </a:r>
          </a:p>
        </p:txBody>
      </p:sp>
      <p:pic>
        <p:nvPicPr>
          <p:cNvPr id="10" name="Εικόνα 9">
            <a:extLst>
              <a:ext uri="{FF2B5EF4-FFF2-40B4-BE49-F238E27FC236}">
                <a16:creationId xmlns:a16="http://schemas.microsoft.com/office/drawing/2014/main" id="{29DF2652-95AC-A21F-F597-EE2D66A70EE4}"/>
              </a:ext>
            </a:extLst>
          </p:cNvPr>
          <p:cNvPicPr>
            <a:picLocks noChangeAspect="1"/>
          </p:cNvPicPr>
          <p:nvPr/>
        </p:nvPicPr>
        <p:blipFill>
          <a:blip r:embed="rId6"/>
          <a:stretch>
            <a:fillRect/>
          </a:stretch>
        </p:blipFill>
        <p:spPr>
          <a:xfrm>
            <a:off x="2832096" y="4853139"/>
            <a:ext cx="16029645" cy="2651520"/>
          </a:xfrm>
          <a:prstGeom prst="rect">
            <a:avLst/>
          </a:prstGeom>
          <a:effectLst>
            <a:glow rad="228600">
              <a:schemeClr val="bg1">
                <a:alpha val="40000"/>
              </a:schemeClr>
            </a:glow>
          </a:effectLst>
        </p:spPr>
      </p:pic>
      <p:sp>
        <p:nvSpPr>
          <p:cNvPr id="11" name="Ορθογώνιο: Στρογγύλεμα γωνιών 10">
            <a:extLst>
              <a:ext uri="{FF2B5EF4-FFF2-40B4-BE49-F238E27FC236}">
                <a16:creationId xmlns:a16="http://schemas.microsoft.com/office/drawing/2014/main" id="{4F673150-7B85-841E-1498-047DD6158BF8}"/>
              </a:ext>
            </a:extLst>
          </p:cNvPr>
          <p:cNvSpPr/>
          <p:nvPr/>
        </p:nvSpPr>
        <p:spPr>
          <a:xfrm>
            <a:off x="8570259" y="7969425"/>
            <a:ext cx="8390965" cy="2987559"/>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400" b="1" dirty="0">
                <a:solidFill>
                  <a:schemeClr val="tx1"/>
                </a:solidFill>
                <a:latin typeface="Arial" panose="020B0604020202020204" pitchFamily="34" charset="0"/>
                <a:cs typeface="Arial" panose="020B0604020202020204" pitchFamily="34" charset="0"/>
              </a:rPr>
              <a:t>Εάν σε ένα έργο που αρχικά στο ΤΔΕ </a:t>
            </a:r>
          </a:p>
          <a:p>
            <a:pPr algn="ctr">
              <a:lnSpc>
                <a:spcPct val="130000"/>
              </a:lnSpc>
            </a:pPr>
            <a:r>
              <a:rPr lang="el-GR" sz="2400" b="1" dirty="0">
                <a:solidFill>
                  <a:schemeClr val="tx1"/>
                </a:solidFill>
                <a:latin typeface="Arial" panose="020B0604020202020204" pitchFamily="34" charset="0"/>
                <a:cs typeface="Arial" panose="020B0604020202020204" pitchFamily="34" charset="0"/>
              </a:rPr>
              <a:t>είχε χρησιμοποιηθεί το επίπεδο «Χώρα» </a:t>
            </a:r>
          </a:p>
          <a:p>
            <a:pPr algn="ctr">
              <a:lnSpc>
                <a:spcPct val="130000"/>
              </a:lnSpc>
            </a:pPr>
            <a:r>
              <a:rPr lang="el-GR" sz="2400" b="1" dirty="0">
                <a:solidFill>
                  <a:schemeClr val="tx1"/>
                </a:solidFill>
                <a:latin typeface="Arial" panose="020B0604020202020204" pitchFamily="34" charset="0"/>
                <a:cs typeface="Arial" panose="020B0604020202020204" pitchFamily="34" charset="0"/>
              </a:rPr>
              <a:t>διαπιστώσουμε στην πορεία ότι στα ΤΔΣ </a:t>
            </a:r>
          </a:p>
          <a:p>
            <a:pPr algn="ctr">
              <a:lnSpc>
                <a:spcPct val="130000"/>
              </a:lnSpc>
            </a:pPr>
            <a:r>
              <a:rPr lang="el-GR" sz="2400" b="1" dirty="0">
                <a:solidFill>
                  <a:schemeClr val="tx1"/>
                </a:solidFill>
                <a:latin typeface="Arial" panose="020B0604020202020204" pitchFamily="34" charset="0"/>
                <a:cs typeface="Arial" panose="020B0604020202020204" pitchFamily="34" charset="0"/>
              </a:rPr>
              <a:t>οφείλει να χρησιμοποιηθεί το επίπεδο «Δήμος»… </a:t>
            </a:r>
          </a:p>
          <a:p>
            <a:pPr algn="ctr">
              <a:lnSpc>
                <a:spcPct val="130000"/>
              </a:lnSpc>
            </a:pPr>
            <a:r>
              <a:rPr lang="el-GR" sz="2400" b="1" dirty="0">
                <a:solidFill>
                  <a:srgbClr val="FF0000"/>
                </a:solidFill>
                <a:latin typeface="Arial" panose="020B0604020202020204" pitchFamily="34" charset="0"/>
                <a:cs typeface="Arial" panose="020B0604020202020204" pitchFamily="34" charset="0"/>
              </a:rPr>
              <a:t>…τότε θα επιστρέψουμε στο ΤΔΕ και </a:t>
            </a:r>
          </a:p>
          <a:p>
            <a:pPr algn="ctr">
              <a:lnSpc>
                <a:spcPct val="130000"/>
              </a:lnSpc>
            </a:pPr>
            <a:r>
              <a:rPr lang="el-GR" sz="2400" b="1" dirty="0">
                <a:solidFill>
                  <a:srgbClr val="FF0000"/>
                </a:solidFill>
                <a:latin typeface="Arial" panose="020B0604020202020204" pitchFamily="34" charset="0"/>
                <a:cs typeface="Arial" panose="020B0604020202020204" pitchFamily="34" charset="0"/>
              </a:rPr>
              <a:t>θα αντικαταστήσουμε με το επίπεδο «Δήμος» </a:t>
            </a:r>
          </a:p>
        </p:txBody>
      </p:sp>
    </p:spTree>
    <p:extLst>
      <p:ext uri="{BB962C8B-B14F-4D97-AF65-F5344CB8AC3E}">
        <p14:creationId xmlns:p14="http://schemas.microsoft.com/office/powerpoint/2010/main" val="26428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2000"/>
                            </p:stCondLst>
                            <p:childTnLst>
                              <p:par>
                                <p:cTn id="17" presetID="8"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amond(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6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Ομάδα 30">
            <a:extLst>
              <a:ext uri="{FF2B5EF4-FFF2-40B4-BE49-F238E27FC236}">
                <a16:creationId xmlns:a16="http://schemas.microsoft.com/office/drawing/2014/main" id="{FE276B45-5835-B5CC-572C-9481E1187708}"/>
              </a:ext>
            </a:extLst>
          </p:cNvPr>
          <p:cNvGrpSpPr/>
          <p:nvPr/>
        </p:nvGrpSpPr>
        <p:grpSpPr>
          <a:xfrm>
            <a:off x="9238592" y="7429996"/>
            <a:ext cx="10042636" cy="2391920"/>
            <a:chOff x="9238592" y="7429996"/>
            <a:chExt cx="10042636" cy="2391920"/>
          </a:xfrm>
        </p:grpSpPr>
        <p:sp>
          <p:nvSpPr>
            <p:cNvPr id="27" name="Ορθογώνιο: Στρογγύλεμα γωνιών 26">
              <a:extLst>
                <a:ext uri="{FF2B5EF4-FFF2-40B4-BE49-F238E27FC236}">
                  <a16:creationId xmlns:a16="http://schemas.microsoft.com/office/drawing/2014/main" id="{5A0BC6F0-81EE-16F6-4C55-5FDD4C307843}"/>
                </a:ext>
              </a:extLst>
            </p:cNvPr>
            <p:cNvSpPr/>
            <p:nvPr/>
          </p:nvSpPr>
          <p:spPr>
            <a:xfrm>
              <a:off x="9238592" y="7429996"/>
              <a:ext cx="10042636" cy="2391920"/>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16 - Ορθογώνιο">
              <a:extLst>
                <a:ext uri="{FF2B5EF4-FFF2-40B4-BE49-F238E27FC236}">
                  <a16:creationId xmlns:a16="http://schemas.microsoft.com/office/drawing/2014/main" id="{E2EF65A6-57F2-01D1-C4E6-91D6FF29A3A5}"/>
                </a:ext>
              </a:extLst>
            </p:cNvPr>
            <p:cNvSpPr/>
            <p:nvPr/>
          </p:nvSpPr>
          <p:spPr>
            <a:xfrm>
              <a:off x="10547129" y="7576131"/>
              <a:ext cx="8221317" cy="1993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l-GR" sz="2400" b="1" i="1" dirty="0">
                  <a:solidFill>
                    <a:srgbClr val="FF0000"/>
                  </a:solidFill>
                  <a:latin typeface="Arial" panose="020B0604020202020204" pitchFamily="34" charset="0"/>
                  <a:cs typeface="Arial" panose="020B0604020202020204" pitchFamily="34" charset="0"/>
                </a:rPr>
                <a:t>Προσοχή! </a:t>
              </a:r>
              <a:r>
                <a:rPr lang="el-GR" sz="2400" i="1" dirty="0">
                  <a:solidFill>
                    <a:schemeClr val="tx1"/>
                  </a:solidFill>
                  <a:latin typeface="Arial" panose="020B0604020202020204" pitchFamily="34" charset="0"/>
                  <a:cs typeface="Arial" panose="020B0604020202020204" pitchFamily="34" charset="0"/>
                </a:rPr>
                <a:t>Στην περίπτωση όπου υπάρχει </a:t>
              </a:r>
              <a:r>
                <a:rPr lang="el-GR" sz="2400" i="1" dirty="0">
                  <a:solidFill>
                    <a:schemeClr val="tx1"/>
                  </a:solidFill>
                  <a:latin typeface="Arial Black" panose="020B0A04020102020204" pitchFamily="34" charset="0"/>
                  <a:cs typeface="Arial" panose="020B0604020202020204" pitchFamily="34" charset="0"/>
                </a:rPr>
                <a:t>Τιμή Βάσης</a:t>
              </a:r>
              <a:r>
                <a:rPr lang="el-GR" sz="2400" i="1" dirty="0">
                  <a:solidFill>
                    <a:schemeClr val="tx1"/>
                  </a:solidFill>
                  <a:latin typeface="Arial" panose="020B0604020202020204" pitchFamily="34" charset="0"/>
                  <a:cs typeface="Arial" panose="020B0604020202020204" pitchFamily="34" charset="0"/>
                </a:rPr>
                <a:t>…</a:t>
              </a:r>
              <a:endParaRPr lang="el-GR" sz="2400" b="1" i="1" dirty="0">
                <a:solidFill>
                  <a:schemeClr val="tx1"/>
                </a:solidFill>
                <a:latin typeface="Arial" panose="020B0604020202020204" pitchFamily="34" charset="0"/>
                <a:cs typeface="Arial" panose="020B0604020202020204" pitchFamily="34" charset="0"/>
              </a:endParaRPr>
            </a:p>
          </p:txBody>
        </p:sp>
        <p:sp>
          <p:nvSpPr>
            <p:cNvPr id="29" name="Google Shape;769;p37">
              <a:extLst>
                <a:ext uri="{FF2B5EF4-FFF2-40B4-BE49-F238E27FC236}">
                  <a16:creationId xmlns:a16="http://schemas.microsoft.com/office/drawing/2014/main" id="{7C383625-2AFF-A639-1E40-16043C1796FA}"/>
                </a:ext>
              </a:extLst>
            </p:cNvPr>
            <p:cNvSpPr/>
            <p:nvPr/>
          </p:nvSpPr>
          <p:spPr>
            <a:xfrm>
              <a:off x="9667602" y="8112047"/>
              <a:ext cx="742210" cy="73533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 name="Ομάδα 31">
            <a:extLst>
              <a:ext uri="{FF2B5EF4-FFF2-40B4-BE49-F238E27FC236}">
                <a16:creationId xmlns:a16="http://schemas.microsoft.com/office/drawing/2014/main" id="{4402E0A2-CD99-DF4D-67A2-6A4E3196E804}"/>
              </a:ext>
            </a:extLst>
          </p:cNvPr>
          <p:cNvGrpSpPr/>
          <p:nvPr/>
        </p:nvGrpSpPr>
        <p:grpSpPr>
          <a:xfrm>
            <a:off x="9238592" y="7429996"/>
            <a:ext cx="10042636" cy="2391920"/>
            <a:chOff x="9238592" y="7429996"/>
            <a:chExt cx="10042636" cy="2391920"/>
          </a:xfrm>
        </p:grpSpPr>
        <p:sp>
          <p:nvSpPr>
            <p:cNvPr id="34" name="Ορθογώνιο: Στρογγύλεμα γωνιών 33">
              <a:extLst>
                <a:ext uri="{FF2B5EF4-FFF2-40B4-BE49-F238E27FC236}">
                  <a16:creationId xmlns:a16="http://schemas.microsoft.com/office/drawing/2014/main" id="{83E9105E-7D4C-1841-A961-73C67F8153BE}"/>
                </a:ext>
              </a:extLst>
            </p:cNvPr>
            <p:cNvSpPr/>
            <p:nvPr/>
          </p:nvSpPr>
          <p:spPr>
            <a:xfrm>
              <a:off x="9238592" y="7429996"/>
              <a:ext cx="10042636" cy="2391920"/>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16 - Ορθογώνιο">
              <a:extLst>
                <a:ext uri="{FF2B5EF4-FFF2-40B4-BE49-F238E27FC236}">
                  <a16:creationId xmlns:a16="http://schemas.microsoft.com/office/drawing/2014/main" id="{149AD2F1-DD1D-D975-7196-0372259F13DE}"/>
                </a:ext>
              </a:extLst>
            </p:cNvPr>
            <p:cNvSpPr/>
            <p:nvPr/>
          </p:nvSpPr>
          <p:spPr>
            <a:xfrm>
              <a:off x="10547130" y="7576131"/>
              <a:ext cx="8221316" cy="1993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l-GR" sz="2400" b="1" i="1" dirty="0">
                  <a:solidFill>
                    <a:srgbClr val="FF0000"/>
                  </a:solidFill>
                  <a:latin typeface="Arial" panose="020B0604020202020204" pitchFamily="34" charset="0"/>
                  <a:cs typeface="Arial" panose="020B0604020202020204" pitchFamily="34" charset="0"/>
                </a:rPr>
                <a:t>Προσοχή! </a:t>
              </a:r>
              <a:r>
                <a:rPr lang="el-GR" sz="2400" i="1" dirty="0">
                  <a:solidFill>
                    <a:schemeClr val="tx1"/>
                  </a:solidFill>
                  <a:latin typeface="Arial" panose="020B0604020202020204" pitchFamily="34" charset="0"/>
                  <a:cs typeface="Arial" panose="020B0604020202020204" pitchFamily="34" charset="0"/>
                </a:rPr>
                <a:t>Στην περίπτωση όπου υπάρχει </a:t>
              </a:r>
              <a:r>
                <a:rPr lang="el-GR" sz="2400" i="1" dirty="0">
                  <a:solidFill>
                    <a:schemeClr val="tx1"/>
                  </a:solidFill>
                  <a:latin typeface="Arial Black" panose="020B0A04020102020204" pitchFamily="34" charset="0"/>
                  <a:cs typeface="Arial" panose="020B0604020202020204" pitchFamily="34" charset="0"/>
                </a:rPr>
                <a:t>Τιμή Βάσης</a:t>
              </a:r>
              <a:r>
                <a:rPr lang="el-GR" sz="2400" i="1" dirty="0">
                  <a:solidFill>
                    <a:schemeClr val="tx1"/>
                  </a:solidFill>
                  <a:latin typeface="Arial" panose="020B0604020202020204" pitchFamily="34" charset="0"/>
                  <a:cs typeface="Arial" panose="020B0604020202020204" pitchFamily="34" charset="0"/>
                </a:rPr>
                <a:t>… τότε η </a:t>
              </a:r>
              <a:r>
                <a:rPr lang="el-GR" sz="2400" b="1" i="1" dirty="0">
                  <a:solidFill>
                    <a:schemeClr val="tx1"/>
                  </a:solidFill>
                  <a:latin typeface="Arial" panose="020B0604020202020204" pitchFamily="34" charset="0"/>
                  <a:cs typeface="Arial" panose="020B0604020202020204" pitchFamily="34" charset="0"/>
                </a:rPr>
                <a:t>Τιμή Στόχου Σύνολο </a:t>
              </a:r>
              <a:r>
                <a:rPr lang="el-GR" sz="2400" i="1" dirty="0">
                  <a:solidFill>
                    <a:schemeClr val="tx1"/>
                  </a:solidFill>
                  <a:latin typeface="Arial" panose="020B0604020202020204" pitchFamily="34" charset="0"/>
                  <a:cs typeface="Arial" panose="020B0604020202020204" pitchFamily="34" charset="0"/>
                </a:rPr>
                <a:t>που συμπληρώνει ο χρήστης οφείλει να είναι η διαφορά </a:t>
              </a:r>
            </a:p>
            <a:p>
              <a:pPr algn="ctr">
                <a:lnSpc>
                  <a:spcPct val="130000"/>
                </a:lnSpc>
              </a:pPr>
              <a:r>
                <a:rPr lang="el-GR" sz="2400" i="1" dirty="0">
                  <a:solidFill>
                    <a:schemeClr val="tx1"/>
                  </a:solidFill>
                  <a:latin typeface="Arial Black" panose="020B0A04020102020204" pitchFamily="34" charset="0"/>
                  <a:cs typeface="Arial" panose="020B0604020202020204" pitchFamily="34" charset="0"/>
                </a:rPr>
                <a:t>Τιμή Στόχος – Τιμή Βάσης</a:t>
              </a:r>
              <a:r>
                <a:rPr lang="el-GR" sz="2400" i="1" dirty="0">
                  <a:solidFill>
                    <a:schemeClr val="tx1"/>
                  </a:solidFill>
                  <a:latin typeface="Arial" panose="020B0604020202020204" pitchFamily="34" charset="0"/>
                  <a:cs typeface="Arial" panose="020B0604020202020204" pitchFamily="34" charset="0"/>
                </a:rPr>
                <a:t>…</a:t>
              </a:r>
              <a:endParaRPr lang="el-GR" sz="2400" b="1" i="1" dirty="0">
                <a:solidFill>
                  <a:schemeClr val="tx1"/>
                </a:solidFill>
                <a:latin typeface="Arial" panose="020B0604020202020204" pitchFamily="34" charset="0"/>
                <a:cs typeface="Arial" panose="020B0604020202020204" pitchFamily="34" charset="0"/>
              </a:endParaRPr>
            </a:p>
          </p:txBody>
        </p:sp>
        <p:sp>
          <p:nvSpPr>
            <p:cNvPr id="36" name="Google Shape;769;p37">
              <a:extLst>
                <a:ext uri="{FF2B5EF4-FFF2-40B4-BE49-F238E27FC236}">
                  <a16:creationId xmlns:a16="http://schemas.microsoft.com/office/drawing/2014/main" id="{97BC5CB5-0C48-B376-0551-F7B71EA1E7EF}"/>
                </a:ext>
              </a:extLst>
            </p:cNvPr>
            <p:cNvSpPr/>
            <p:nvPr/>
          </p:nvSpPr>
          <p:spPr>
            <a:xfrm>
              <a:off x="9639751" y="8021622"/>
              <a:ext cx="1086669" cy="107660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3123291" cy="1016320"/>
            <a:chOff x="2446619" y="615397"/>
            <a:chExt cx="11939747"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723598"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Ε1. Ορόσημα/Στόχοι/Δείκτες Έργου</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pic>
        <p:nvPicPr>
          <p:cNvPr id="21" name="Εικόνα 20">
            <a:extLst>
              <a:ext uri="{FF2B5EF4-FFF2-40B4-BE49-F238E27FC236}">
                <a16:creationId xmlns:a16="http://schemas.microsoft.com/office/drawing/2014/main" id="{D37A30BE-E755-921F-E823-E851D0176912}"/>
              </a:ext>
            </a:extLst>
          </p:cNvPr>
          <p:cNvPicPr>
            <a:picLocks noChangeAspect="1"/>
          </p:cNvPicPr>
          <p:nvPr/>
        </p:nvPicPr>
        <p:blipFill>
          <a:blip r:embed="rId6"/>
          <a:stretch>
            <a:fillRect/>
          </a:stretch>
        </p:blipFill>
        <p:spPr>
          <a:xfrm>
            <a:off x="3823505" y="2286316"/>
            <a:ext cx="11691340" cy="4563935"/>
          </a:xfrm>
          <a:prstGeom prst="rect">
            <a:avLst/>
          </a:prstGeom>
          <a:effectLst>
            <a:glow rad="1397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44ADD7F4-6B0F-73F5-3A0F-0527D930D228}"/>
              </a:ext>
            </a:extLst>
          </p:cNvPr>
          <p:cNvSpPr/>
          <p:nvPr/>
        </p:nvSpPr>
        <p:spPr>
          <a:xfrm>
            <a:off x="5888581" y="3529752"/>
            <a:ext cx="1348353" cy="352316"/>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CF2D2EDA-00F3-F708-B9AD-789D6E5A1A7C}"/>
              </a:ext>
            </a:extLst>
          </p:cNvPr>
          <p:cNvSpPr/>
          <p:nvPr/>
        </p:nvSpPr>
        <p:spPr>
          <a:xfrm>
            <a:off x="4002864" y="4951143"/>
            <a:ext cx="4273231" cy="15736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Ορθογώνιο: Στρογγύλεμα γωνιών 21">
            <a:extLst>
              <a:ext uri="{FF2B5EF4-FFF2-40B4-BE49-F238E27FC236}">
                <a16:creationId xmlns:a16="http://schemas.microsoft.com/office/drawing/2014/main" id="{3AED094E-6014-4CED-4160-E41596718EB6}"/>
              </a:ext>
            </a:extLst>
          </p:cNvPr>
          <p:cNvSpPr/>
          <p:nvPr/>
        </p:nvSpPr>
        <p:spPr>
          <a:xfrm>
            <a:off x="3675533" y="7429997"/>
            <a:ext cx="4927892" cy="2085082"/>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400" dirty="0">
                <a:solidFill>
                  <a:schemeClr val="tx1"/>
                </a:solidFill>
                <a:latin typeface="Arial" panose="020B0604020202020204" pitchFamily="34" charset="0"/>
                <a:cs typeface="Arial" panose="020B0604020202020204" pitchFamily="34" charset="0"/>
              </a:rPr>
              <a:t>Ειδικά για τους </a:t>
            </a:r>
            <a:r>
              <a:rPr lang="el-GR" sz="2400" dirty="0">
                <a:solidFill>
                  <a:schemeClr val="tx1"/>
                </a:solidFill>
                <a:latin typeface="Arial Black" panose="020B0A04020102020204" pitchFamily="34" charset="0"/>
                <a:cs typeface="Arial" panose="020B0604020202020204" pitchFamily="34" charset="0"/>
              </a:rPr>
              <a:t>Στόχους</a:t>
            </a:r>
            <a:r>
              <a:rPr lang="el-GR" sz="2400" dirty="0">
                <a:solidFill>
                  <a:schemeClr val="tx1"/>
                </a:solidFill>
                <a:latin typeface="Arial" panose="020B0604020202020204" pitchFamily="34" charset="0"/>
                <a:cs typeface="Arial" panose="020B0604020202020204" pitchFamily="34" charset="0"/>
              </a:rPr>
              <a:t> </a:t>
            </a:r>
          </a:p>
          <a:p>
            <a:pPr algn="ctr">
              <a:lnSpc>
                <a:spcPct val="150000"/>
              </a:lnSpc>
            </a:pPr>
            <a:r>
              <a:rPr lang="el-GR" sz="2400" dirty="0">
                <a:solidFill>
                  <a:schemeClr val="tx1"/>
                </a:solidFill>
                <a:latin typeface="Arial" panose="020B0604020202020204" pitchFamily="34" charset="0"/>
                <a:cs typeface="Arial" panose="020B0604020202020204" pitchFamily="34" charset="0"/>
              </a:rPr>
              <a:t>οφείλει να συμπληρώνεται </a:t>
            </a:r>
          </a:p>
          <a:p>
            <a:pPr algn="ctr">
              <a:lnSpc>
                <a:spcPct val="150000"/>
              </a:lnSpc>
            </a:pPr>
            <a:r>
              <a:rPr lang="el-GR" sz="2400" dirty="0">
                <a:solidFill>
                  <a:schemeClr val="tx1"/>
                </a:solidFill>
                <a:latin typeface="Arial" panose="020B0604020202020204" pitchFamily="34" charset="0"/>
                <a:cs typeface="Arial" panose="020B0604020202020204" pitchFamily="34" charset="0"/>
              </a:rPr>
              <a:t>η </a:t>
            </a:r>
            <a:r>
              <a:rPr lang="el-GR" sz="2400" b="1" dirty="0">
                <a:solidFill>
                  <a:schemeClr val="tx1"/>
                </a:solidFill>
                <a:latin typeface="Arial" panose="020B0604020202020204" pitchFamily="34" charset="0"/>
                <a:cs typeface="Arial" panose="020B0604020202020204" pitchFamily="34" charset="0"/>
              </a:rPr>
              <a:t>Τιμή Στόχου Σύνολο </a:t>
            </a:r>
          </a:p>
        </p:txBody>
      </p:sp>
      <p:sp>
        <p:nvSpPr>
          <p:cNvPr id="23" name="Οβάλ 22">
            <a:extLst>
              <a:ext uri="{FF2B5EF4-FFF2-40B4-BE49-F238E27FC236}">
                <a16:creationId xmlns:a16="http://schemas.microsoft.com/office/drawing/2014/main" id="{CFE5D20A-7E0C-EB2E-9D76-A88CAC263536}"/>
              </a:ext>
            </a:extLst>
          </p:cNvPr>
          <p:cNvSpPr/>
          <p:nvPr/>
        </p:nvSpPr>
        <p:spPr>
          <a:xfrm>
            <a:off x="5990518" y="4092784"/>
            <a:ext cx="615933" cy="5803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βάλ 23">
            <a:extLst>
              <a:ext uri="{FF2B5EF4-FFF2-40B4-BE49-F238E27FC236}">
                <a16:creationId xmlns:a16="http://schemas.microsoft.com/office/drawing/2014/main" id="{BE9DA660-22DA-4466-7DFB-ABAA2AD71D82}"/>
              </a:ext>
            </a:extLst>
          </p:cNvPr>
          <p:cNvSpPr/>
          <p:nvPr/>
        </p:nvSpPr>
        <p:spPr>
          <a:xfrm>
            <a:off x="9658637" y="4103292"/>
            <a:ext cx="615933" cy="5803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βάλ 24">
            <a:extLst>
              <a:ext uri="{FF2B5EF4-FFF2-40B4-BE49-F238E27FC236}">
                <a16:creationId xmlns:a16="http://schemas.microsoft.com/office/drawing/2014/main" id="{31B08B1B-2AA9-9904-81B2-E75C00D4F111}"/>
              </a:ext>
            </a:extLst>
          </p:cNvPr>
          <p:cNvSpPr/>
          <p:nvPr/>
        </p:nvSpPr>
        <p:spPr>
          <a:xfrm>
            <a:off x="7167682" y="5490668"/>
            <a:ext cx="615933" cy="580398"/>
          </a:xfrm>
          <a:prstGeom prst="ellipse">
            <a:avLst/>
          </a:prstGeom>
          <a:noFill/>
          <a:ln w="5715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Στρογγύλεμα γωνιών 29">
            <a:extLst>
              <a:ext uri="{FF2B5EF4-FFF2-40B4-BE49-F238E27FC236}">
                <a16:creationId xmlns:a16="http://schemas.microsoft.com/office/drawing/2014/main" id="{561813CB-C77A-40D2-8545-B79110EEB8E3}"/>
              </a:ext>
            </a:extLst>
          </p:cNvPr>
          <p:cNvSpPr/>
          <p:nvPr/>
        </p:nvSpPr>
        <p:spPr>
          <a:xfrm>
            <a:off x="4177484" y="4199984"/>
            <a:ext cx="1348353" cy="352316"/>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EA5AD2BB-D018-686D-3FAF-01A2747726C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Στόχος ΤΑ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Target) – </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ορθή συμπλήρωση</a:t>
            </a:r>
          </a:p>
        </p:txBody>
      </p:sp>
    </p:spTree>
    <p:extLst>
      <p:ext uri="{BB962C8B-B14F-4D97-AF65-F5344CB8AC3E}">
        <p14:creationId xmlns:p14="http://schemas.microsoft.com/office/powerpoint/2010/main" val="15463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 calcmode="lin" valueType="num">
                                      <p:cBhvr>
                                        <p:cTn id="14" dur="2000" fill="hold"/>
                                        <p:tgtEl>
                                          <p:spTgt spid="8"/>
                                        </p:tgtEl>
                                        <p:attrNameLst>
                                          <p:attrName>style.rotation</p:attrName>
                                        </p:attrNameLst>
                                      </p:cBhvr>
                                      <p:tavLst>
                                        <p:tav tm="0">
                                          <p:val>
                                            <p:fltVal val="90"/>
                                          </p:val>
                                        </p:tav>
                                        <p:tav tm="100000">
                                          <p:val>
                                            <p:fltVal val="0"/>
                                          </p:val>
                                        </p:tav>
                                      </p:tavLst>
                                    </p:anim>
                                    <p:animEffect transition="in" filter="fade">
                                      <p:cBhvr>
                                        <p:cTn id="15" dur="2000"/>
                                        <p:tgtEl>
                                          <p:spTgt spid="8"/>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80">
                                          <p:stCondLst>
                                            <p:cond delay="0"/>
                                          </p:stCondLst>
                                        </p:cTn>
                                        <p:tgtEl>
                                          <p:spTgt spid="30"/>
                                        </p:tgtEl>
                                      </p:cBhvr>
                                    </p:animEffect>
                                    <p:anim calcmode="lin" valueType="num">
                                      <p:cBhvr>
                                        <p:cTn id="2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3" dur="26">
                                          <p:stCondLst>
                                            <p:cond delay="650"/>
                                          </p:stCondLst>
                                        </p:cTn>
                                        <p:tgtEl>
                                          <p:spTgt spid="30"/>
                                        </p:tgtEl>
                                      </p:cBhvr>
                                      <p:to x="100000" y="60000"/>
                                    </p:animScale>
                                    <p:animScale>
                                      <p:cBhvr>
                                        <p:cTn id="34" dur="166" decel="50000">
                                          <p:stCondLst>
                                            <p:cond delay="676"/>
                                          </p:stCondLst>
                                        </p:cTn>
                                        <p:tgtEl>
                                          <p:spTgt spid="30"/>
                                        </p:tgtEl>
                                      </p:cBhvr>
                                      <p:to x="100000" y="100000"/>
                                    </p:animScale>
                                    <p:animScale>
                                      <p:cBhvr>
                                        <p:cTn id="35" dur="26">
                                          <p:stCondLst>
                                            <p:cond delay="1312"/>
                                          </p:stCondLst>
                                        </p:cTn>
                                        <p:tgtEl>
                                          <p:spTgt spid="30"/>
                                        </p:tgtEl>
                                      </p:cBhvr>
                                      <p:to x="100000" y="80000"/>
                                    </p:animScale>
                                    <p:animScale>
                                      <p:cBhvr>
                                        <p:cTn id="36" dur="166" decel="50000">
                                          <p:stCondLst>
                                            <p:cond delay="1338"/>
                                          </p:stCondLst>
                                        </p:cTn>
                                        <p:tgtEl>
                                          <p:spTgt spid="30"/>
                                        </p:tgtEl>
                                      </p:cBhvr>
                                      <p:to x="100000" y="100000"/>
                                    </p:animScale>
                                    <p:animScale>
                                      <p:cBhvr>
                                        <p:cTn id="37" dur="26">
                                          <p:stCondLst>
                                            <p:cond delay="1642"/>
                                          </p:stCondLst>
                                        </p:cTn>
                                        <p:tgtEl>
                                          <p:spTgt spid="30"/>
                                        </p:tgtEl>
                                      </p:cBhvr>
                                      <p:to x="100000" y="90000"/>
                                    </p:animScale>
                                    <p:animScale>
                                      <p:cBhvr>
                                        <p:cTn id="38" dur="166" decel="50000">
                                          <p:stCondLst>
                                            <p:cond delay="1668"/>
                                          </p:stCondLst>
                                        </p:cTn>
                                        <p:tgtEl>
                                          <p:spTgt spid="30"/>
                                        </p:tgtEl>
                                      </p:cBhvr>
                                      <p:to x="100000" y="100000"/>
                                    </p:animScale>
                                    <p:animScale>
                                      <p:cBhvr>
                                        <p:cTn id="39" dur="26">
                                          <p:stCondLst>
                                            <p:cond delay="1808"/>
                                          </p:stCondLst>
                                        </p:cTn>
                                        <p:tgtEl>
                                          <p:spTgt spid="30"/>
                                        </p:tgtEl>
                                      </p:cBhvr>
                                      <p:to x="100000" y="95000"/>
                                    </p:animScale>
                                    <p:animScale>
                                      <p:cBhvr>
                                        <p:cTn id="40" dur="166" decel="50000">
                                          <p:stCondLst>
                                            <p:cond delay="1834"/>
                                          </p:stCondLst>
                                        </p:cTn>
                                        <p:tgtEl>
                                          <p:spTgt spid="30"/>
                                        </p:tgtEl>
                                      </p:cBhvr>
                                      <p:to x="100000" y="100000"/>
                                    </p:animScale>
                                  </p:childTnLst>
                                </p:cTn>
                              </p:par>
                              <p:par>
                                <p:cTn id="41" presetID="45"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000"/>
                                        <p:tgtEl>
                                          <p:spTgt spid="23"/>
                                        </p:tgtEl>
                                      </p:cBhvr>
                                    </p:animEffect>
                                    <p:anim calcmode="lin" valueType="num">
                                      <p:cBhvr>
                                        <p:cTn id="44" dur="2000" fill="hold"/>
                                        <p:tgtEl>
                                          <p:spTgt spid="23"/>
                                        </p:tgtEl>
                                        <p:attrNameLst>
                                          <p:attrName>ppt_w</p:attrName>
                                        </p:attrNameLst>
                                      </p:cBhvr>
                                      <p:tavLst>
                                        <p:tav tm="0" fmla="#ppt_w*sin(2.5*pi*$)">
                                          <p:val>
                                            <p:fltVal val="0"/>
                                          </p:val>
                                        </p:tav>
                                        <p:tav tm="100000">
                                          <p:val>
                                            <p:fltVal val="1"/>
                                          </p:val>
                                        </p:tav>
                                      </p:tavLst>
                                    </p:anim>
                                    <p:anim calcmode="lin" valueType="num">
                                      <p:cBhvr>
                                        <p:cTn id="45" dur="2000" fill="hold"/>
                                        <p:tgtEl>
                                          <p:spTgt spid="23"/>
                                        </p:tgtEl>
                                        <p:attrNameLst>
                                          <p:attrName>ppt_h</p:attrName>
                                        </p:attrNameLst>
                                      </p:cBhvr>
                                      <p:tavLst>
                                        <p:tav tm="0">
                                          <p:val>
                                            <p:strVal val="#ppt_h"/>
                                          </p:val>
                                        </p:tav>
                                        <p:tav tm="100000">
                                          <p:val>
                                            <p:strVal val="#ppt_h"/>
                                          </p:val>
                                        </p:tav>
                                      </p:tavLst>
                                    </p:anim>
                                  </p:childTnLst>
                                </p:cTn>
                              </p:par>
                              <p:par>
                                <p:cTn id="46" presetID="42"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2000"/>
                                        <p:tgtEl>
                                          <p:spTgt spid="25"/>
                                        </p:tgtEl>
                                      </p:cBhvr>
                                    </p:animEffect>
                                    <p:anim calcmode="lin" valueType="num">
                                      <p:cBhvr>
                                        <p:cTn id="56" dur="2000" fill="hold"/>
                                        <p:tgtEl>
                                          <p:spTgt spid="25"/>
                                        </p:tgtEl>
                                        <p:attrNameLst>
                                          <p:attrName>ppt_w</p:attrName>
                                        </p:attrNameLst>
                                      </p:cBhvr>
                                      <p:tavLst>
                                        <p:tav tm="0" fmla="#ppt_w*sin(2.5*pi*$)">
                                          <p:val>
                                            <p:fltVal val="0"/>
                                          </p:val>
                                        </p:tav>
                                        <p:tav tm="100000">
                                          <p:val>
                                            <p:fltVal val="1"/>
                                          </p:val>
                                        </p:tav>
                                      </p:tavLst>
                                    </p:anim>
                                    <p:anim calcmode="lin" valueType="num">
                                      <p:cBhvr>
                                        <p:cTn id="57" dur="2000" fill="hold"/>
                                        <p:tgtEl>
                                          <p:spTgt spid="25"/>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anim calcmode="lin" valueType="num">
                                      <p:cBhvr>
                                        <p:cTn id="61" dur="2000" fill="hold"/>
                                        <p:tgtEl>
                                          <p:spTgt spid="24"/>
                                        </p:tgtEl>
                                        <p:attrNameLst>
                                          <p:attrName>ppt_w</p:attrName>
                                        </p:attrNameLst>
                                      </p:cBhvr>
                                      <p:tavLst>
                                        <p:tav tm="0" fmla="#ppt_w*sin(2.5*pi*$)">
                                          <p:val>
                                            <p:fltVal val="0"/>
                                          </p:val>
                                        </p:tav>
                                        <p:tav tm="100000">
                                          <p:val>
                                            <p:fltVal val="1"/>
                                          </p:val>
                                        </p:tav>
                                      </p:tavLst>
                                    </p:anim>
                                    <p:anim calcmode="lin" valueType="num">
                                      <p:cBhvr>
                                        <p:cTn id="62" dur="2000" fill="hold"/>
                                        <p:tgtEl>
                                          <p:spTgt spid="24"/>
                                        </p:tgtEl>
                                        <p:attrNameLst>
                                          <p:attrName>ppt_h</p:attrName>
                                        </p:attrNameLst>
                                      </p:cBhvr>
                                      <p:tavLst>
                                        <p:tav tm="0">
                                          <p:val>
                                            <p:strVal val="#ppt_h"/>
                                          </p:val>
                                        </p:tav>
                                        <p:tav tm="100000">
                                          <p:val>
                                            <p:strVal val="#ppt_h"/>
                                          </p:val>
                                        </p:tav>
                                      </p:tavLst>
                                    </p:anim>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2" grpId="0" animBg="1"/>
      <p:bldP spid="23" grpId="0" animBg="1"/>
      <p:bldP spid="24" grpId="0" animBg="1"/>
      <p:bldP spid="25"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Τμήμα Ε1. Ορόσημα/Στόχοι/Δείκτες Έργου </a:t>
              </a:r>
              <a:endParaRPr lang="el-GR" sz="40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1830950"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Ο Χρυσός Κανόνας των Οροσήμων/Στόχων &amp; Ενδιάμεσων Βημάτων</a:t>
            </a:r>
          </a:p>
        </p:txBody>
      </p:sp>
      <p:sp>
        <p:nvSpPr>
          <p:cNvPr id="3" name="Ορθογώνιο: Στρογγύλεμα γωνιών 2">
            <a:extLst>
              <a:ext uri="{FF2B5EF4-FFF2-40B4-BE49-F238E27FC236}">
                <a16:creationId xmlns:a16="http://schemas.microsoft.com/office/drawing/2014/main" id="{E51E26A0-853C-E074-03AF-36DF10C91C17}"/>
              </a:ext>
            </a:extLst>
          </p:cNvPr>
          <p:cNvSpPr/>
          <p:nvPr/>
        </p:nvSpPr>
        <p:spPr>
          <a:xfrm>
            <a:off x="2647645" y="2930492"/>
            <a:ext cx="6578522" cy="23173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dirty="0">
                <a:solidFill>
                  <a:schemeClr val="tx1"/>
                </a:solidFill>
                <a:latin typeface="Arial" panose="020B0604020202020204" pitchFamily="34" charset="0"/>
                <a:cs typeface="Arial" panose="020B0604020202020204" pitchFamily="34" charset="0"/>
              </a:rPr>
              <a:t>Σε ένα έργο (</a:t>
            </a:r>
            <a:r>
              <a:rPr lang="en-US" sz="2800" dirty="0">
                <a:solidFill>
                  <a:schemeClr val="tx1"/>
                </a:solidFill>
                <a:latin typeface="Arial" panose="020B0604020202020204" pitchFamily="34" charset="0"/>
                <a:cs typeface="Arial" panose="020B0604020202020204" pitchFamily="34" charset="0"/>
              </a:rPr>
              <a:t>MIS) </a:t>
            </a:r>
            <a:endParaRPr lang="el-GR" sz="2800" dirty="0">
              <a:solidFill>
                <a:schemeClr val="tx1"/>
              </a:solidFill>
              <a:latin typeface="Arial" panose="020B0604020202020204" pitchFamily="34" charset="0"/>
              <a:cs typeface="Arial" panose="020B0604020202020204" pitchFamily="34" charset="0"/>
            </a:endParaRPr>
          </a:p>
          <a:p>
            <a:pPr algn="ctr">
              <a:lnSpc>
                <a:spcPct val="130000"/>
              </a:lnSpc>
            </a:pPr>
            <a:r>
              <a:rPr lang="el-GR" sz="2800" dirty="0">
                <a:solidFill>
                  <a:schemeClr val="tx1"/>
                </a:solidFill>
                <a:latin typeface="Arial" panose="020B0604020202020204" pitchFamily="34" charset="0"/>
                <a:cs typeface="Arial" panose="020B0604020202020204" pitchFamily="34" charset="0"/>
              </a:rPr>
              <a:t>το κάθε Ορόσημο/Στόχος</a:t>
            </a:r>
          </a:p>
          <a:p>
            <a:pPr algn="ctr">
              <a:lnSpc>
                <a:spcPct val="130000"/>
              </a:lnSpc>
            </a:pPr>
            <a:r>
              <a:rPr lang="el-GR" sz="2800" b="1" dirty="0">
                <a:solidFill>
                  <a:schemeClr val="tx1"/>
                </a:solidFill>
                <a:latin typeface="Arial" panose="020B0604020202020204" pitchFamily="34" charset="0"/>
                <a:cs typeface="Arial" panose="020B0604020202020204" pitchFamily="34" charset="0"/>
              </a:rPr>
              <a:t>δεν αφορά πάντοτε</a:t>
            </a:r>
            <a:r>
              <a:rPr lang="el-GR" sz="2800" dirty="0">
                <a:solidFill>
                  <a:schemeClr val="tx1"/>
                </a:solidFill>
                <a:latin typeface="Arial" panose="020B0604020202020204" pitchFamily="34" charset="0"/>
                <a:cs typeface="Arial" panose="020B0604020202020204" pitchFamily="34" charset="0"/>
              </a:rPr>
              <a:t> κάθε Υποέργο… </a:t>
            </a:r>
          </a:p>
        </p:txBody>
      </p:sp>
      <p:sp>
        <p:nvSpPr>
          <p:cNvPr id="4" name="Ορθογώνιο: Στρογγύλεμα γωνιών 3">
            <a:extLst>
              <a:ext uri="{FF2B5EF4-FFF2-40B4-BE49-F238E27FC236}">
                <a16:creationId xmlns:a16="http://schemas.microsoft.com/office/drawing/2014/main" id="{77D49525-F1D3-0F38-19C6-3B245FE5BFE5}"/>
              </a:ext>
            </a:extLst>
          </p:cNvPr>
          <p:cNvSpPr/>
          <p:nvPr/>
        </p:nvSpPr>
        <p:spPr>
          <a:xfrm>
            <a:off x="2767519" y="5611340"/>
            <a:ext cx="6008402" cy="4252186"/>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b="1" dirty="0">
                <a:solidFill>
                  <a:schemeClr val="tx1"/>
                </a:solidFill>
                <a:latin typeface="Arial" panose="020B0604020202020204" pitchFamily="34" charset="0"/>
                <a:cs typeface="Arial" panose="020B0604020202020204" pitchFamily="34" charset="0"/>
              </a:rPr>
              <a:t>Τα Υποέργα που συμμετέχουν στην επίτευξη του Οροσήμου</a:t>
            </a:r>
          </a:p>
          <a:p>
            <a:pPr algn="ctr">
              <a:lnSpc>
                <a:spcPct val="130000"/>
              </a:lnSpc>
            </a:pPr>
            <a:r>
              <a:rPr lang="el-GR" sz="2800" b="1" dirty="0">
                <a:solidFill>
                  <a:srgbClr val="FF0000"/>
                </a:solidFill>
                <a:latin typeface="Arial" panose="020B0604020202020204" pitchFamily="34" charset="0"/>
                <a:cs typeface="Arial" panose="020B0604020202020204" pitchFamily="34" charset="0"/>
              </a:rPr>
              <a:t>θα μαρκάρονται </a:t>
            </a:r>
            <a:r>
              <a:rPr lang="el-GR" sz="2800" b="1" dirty="0">
                <a:solidFill>
                  <a:schemeClr val="tx1"/>
                </a:solidFill>
                <a:latin typeface="Arial" panose="020B0604020202020204" pitchFamily="34" charset="0"/>
                <a:cs typeface="Arial" panose="020B0604020202020204" pitchFamily="34" charset="0"/>
              </a:rPr>
              <a:t>στο Τμήμα ΣΤ </a:t>
            </a:r>
            <a:r>
              <a:rPr lang="el-GR" sz="2800" dirty="0">
                <a:solidFill>
                  <a:schemeClr val="tx1"/>
                </a:solidFill>
                <a:latin typeface="Arial" panose="020B0604020202020204" pitchFamily="34" charset="0"/>
                <a:cs typeface="Arial" panose="020B0604020202020204" pitchFamily="34" charset="0"/>
              </a:rPr>
              <a:t>ώστε να ξεχωρίζουν και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να παρακολουθείται μέσω αυτών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το στάδιο επίτευξης του Οροσήμου </a:t>
            </a:r>
          </a:p>
        </p:txBody>
      </p:sp>
      <p:sp>
        <p:nvSpPr>
          <p:cNvPr id="9" name="Ορθογώνιο: Στρογγύλεμα γωνιών 8">
            <a:extLst>
              <a:ext uri="{FF2B5EF4-FFF2-40B4-BE49-F238E27FC236}">
                <a16:creationId xmlns:a16="http://schemas.microsoft.com/office/drawing/2014/main" id="{438EA1BE-DCEE-A198-2B36-1198E5CFC698}"/>
              </a:ext>
            </a:extLst>
          </p:cNvPr>
          <p:cNvSpPr/>
          <p:nvPr/>
        </p:nvSpPr>
        <p:spPr>
          <a:xfrm>
            <a:off x="9681953" y="6997814"/>
            <a:ext cx="10069329" cy="3219612"/>
          </a:xfrm>
          <a:prstGeom prst="roundRect">
            <a:avLst/>
          </a:prstGeom>
          <a:solidFill>
            <a:schemeClr val="bg1"/>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800" dirty="0">
                <a:solidFill>
                  <a:srgbClr val="FF0000"/>
                </a:solidFill>
                <a:highlight>
                  <a:srgbClr val="FFFF00"/>
                </a:highlight>
                <a:latin typeface="Segoe UI Black" panose="020B0A02040204020203" pitchFamily="34" charset="0"/>
                <a:ea typeface="Segoe UI Black" panose="020B0A02040204020203" pitchFamily="34" charset="0"/>
                <a:cs typeface="Arial" panose="020B0604020202020204" pitchFamily="34" charset="0"/>
              </a:rPr>
              <a:t>ΚΑΝΟΝΑΣ</a:t>
            </a:r>
          </a:p>
          <a:p>
            <a:pPr algn="ctr">
              <a:lnSpc>
                <a:spcPct val="130000"/>
              </a:lnSpc>
            </a:pPr>
            <a:r>
              <a:rPr lang="el-GR" sz="2800" dirty="0">
                <a:solidFill>
                  <a:schemeClr val="tx1"/>
                </a:solidFill>
                <a:latin typeface="Arial" panose="020B0604020202020204" pitchFamily="34" charset="0"/>
                <a:cs typeface="Arial" panose="020B0604020202020204" pitchFamily="34" charset="0"/>
              </a:rPr>
              <a:t>Τα Υποέργα που συνεισφέρουν στην επίτευξη Οροσήμου/Στόχου του </a:t>
            </a:r>
            <a:r>
              <a:rPr lang="en-US" sz="2800" dirty="0">
                <a:solidFill>
                  <a:schemeClr val="tx1"/>
                </a:solidFill>
                <a:latin typeface="Arial" panose="020B0604020202020204" pitchFamily="34" charset="0"/>
                <a:cs typeface="Arial" panose="020B0604020202020204" pitchFamily="34" charset="0"/>
              </a:rPr>
              <a:t>MIS </a:t>
            </a:r>
            <a:r>
              <a:rPr lang="el-GR" sz="2800" b="1" u="sng" dirty="0">
                <a:solidFill>
                  <a:srgbClr val="FF0000"/>
                </a:solidFill>
                <a:latin typeface="Arial" panose="020B0604020202020204" pitchFamily="34" charset="0"/>
                <a:cs typeface="Arial" panose="020B0604020202020204" pitchFamily="34" charset="0"/>
              </a:rPr>
              <a:t>και μόνο αυτά</a:t>
            </a:r>
            <a:r>
              <a:rPr lang="el-GR" sz="2800" dirty="0">
                <a:solidFill>
                  <a:schemeClr val="tx1"/>
                </a:solidFill>
                <a:latin typeface="Arial" panose="020B0604020202020204" pitchFamily="34" charset="0"/>
                <a:cs typeface="Arial" panose="020B0604020202020204" pitchFamily="34" charset="0"/>
              </a:rPr>
              <a:t>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στο Τμήμα ΣΤ και στο πεδίο </a:t>
            </a:r>
            <a:r>
              <a:rPr lang="el-GR" sz="2800" b="1" dirty="0">
                <a:solidFill>
                  <a:schemeClr val="tx1"/>
                </a:solidFill>
                <a:latin typeface="Arial" panose="020B0604020202020204" pitchFamily="34" charset="0"/>
                <a:cs typeface="Arial" panose="020B0604020202020204" pitchFamily="34" charset="0"/>
              </a:rPr>
              <a:t>Τύπος Υποέργου</a:t>
            </a:r>
            <a:r>
              <a:rPr lang="el-GR" sz="2800" dirty="0">
                <a:solidFill>
                  <a:schemeClr val="tx1"/>
                </a:solidFill>
                <a:latin typeface="Arial" panose="020B0604020202020204" pitchFamily="34" charset="0"/>
                <a:cs typeface="Arial" panose="020B0604020202020204" pitchFamily="34" charset="0"/>
              </a:rPr>
              <a:t> </a:t>
            </a:r>
          </a:p>
          <a:p>
            <a:pPr algn="ctr">
              <a:lnSpc>
                <a:spcPct val="130000"/>
              </a:lnSpc>
            </a:pPr>
            <a:r>
              <a:rPr lang="el-GR" sz="2800" dirty="0">
                <a:solidFill>
                  <a:schemeClr val="tx1"/>
                </a:solidFill>
                <a:latin typeface="Arial" panose="020B0604020202020204" pitchFamily="34" charset="0"/>
                <a:cs typeface="Arial" panose="020B0604020202020204" pitchFamily="34" charset="0"/>
              </a:rPr>
              <a:t>θα λαμβάνουν τιμή </a:t>
            </a:r>
            <a:r>
              <a:rPr lang="el-GR" sz="2800" b="1" dirty="0">
                <a:solidFill>
                  <a:schemeClr val="tx1"/>
                </a:solidFill>
                <a:latin typeface="Arial" panose="020B0604020202020204" pitchFamily="34" charset="0"/>
                <a:cs typeface="Arial" panose="020B0604020202020204" pitchFamily="34" charset="0"/>
              </a:rPr>
              <a:t>«Κύριο Υποέργο» </a:t>
            </a:r>
          </a:p>
        </p:txBody>
      </p:sp>
      <p:grpSp>
        <p:nvGrpSpPr>
          <p:cNvPr id="15" name="Ομάδα 14">
            <a:extLst>
              <a:ext uri="{FF2B5EF4-FFF2-40B4-BE49-F238E27FC236}">
                <a16:creationId xmlns:a16="http://schemas.microsoft.com/office/drawing/2014/main" id="{DF772963-82C1-A30B-E9AD-F7FF49EDE930}"/>
              </a:ext>
            </a:extLst>
          </p:cNvPr>
          <p:cNvGrpSpPr/>
          <p:nvPr/>
        </p:nvGrpSpPr>
        <p:grpSpPr>
          <a:xfrm>
            <a:off x="9681954" y="2449916"/>
            <a:ext cx="10069330" cy="4124901"/>
            <a:chOff x="9681954" y="2449916"/>
            <a:chExt cx="10069330" cy="4124901"/>
          </a:xfrm>
        </p:grpSpPr>
        <p:grpSp>
          <p:nvGrpSpPr>
            <p:cNvPr id="10" name="Ομάδα 9">
              <a:extLst>
                <a:ext uri="{FF2B5EF4-FFF2-40B4-BE49-F238E27FC236}">
                  <a16:creationId xmlns:a16="http://schemas.microsoft.com/office/drawing/2014/main" id="{F553F42D-A629-781B-E943-853F2BB7E743}"/>
                </a:ext>
              </a:extLst>
            </p:cNvPr>
            <p:cNvGrpSpPr/>
            <p:nvPr/>
          </p:nvGrpSpPr>
          <p:grpSpPr>
            <a:xfrm>
              <a:off x="9681954" y="2449916"/>
              <a:ext cx="10069330" cy="4124901"/>
              <a:chOff x="9681954" y="2449916"/>
              <a:chExt cx="10069330" cy="4124901"/>
            </a:xfrm>
          </p:grpSpPr>
          <p:pic>
            <p:nvPicPr>
              <p:cNvPr id="6" name="Εικόνα 5">
                <a:extLst>
                  <a:ext uri="{FF2B5EF4-FFF2-40B4-BE49-F238E27FC236}">
                    <a16:creationId xmlns:a16="http://schemas.microsoft.com/office/drawing/2014/main" id="{6F4CCFC8-DDD2-CC4C-AE78-C1E4FC8FFA0D}"/>
                  </a:ext>
                </a:extLst>
              </p:cNvPr>
              <p:cNvPicPr>
                <a:picLocks noChangeAspect="1"/>
              </p:cNvPicPr>
              <p:nvPr/>
            </p:nvPicPr>
            <p:blipFill>
              <a:blip r:embed="rId6"/>
              <a:stretch>
                <a:fillRect/>
              </a:stretch>
            </p:blipFill>
            <p:spPr>
              <a:xfrm>
                <a:off x="9681954" y="2449916"/>
                <a:ext cx="10069330" cy="4124901"/>
              </a:xfrm>
              <a:prstGeom prst="rect">
                <a:avLst/>
              </a:prstGeom>
              <a:effectLst>
                <a:glow rad="228600">
                  <a:schemeClr val="bg1">
                    <a:alpha val="40000"/>
                  </a:schemeClr>
                </a:glow>
              </a:effectLst>
            </p:spPr>
          </p:pic>
          <p:sp>
            <p:nvSpPr>
              <p:cNvPr id="7" name="Ορθογώνιο: Στρογγύλεμα γωνιών 6">
                <a:extLst>
                  <a:ext uri="{FF2B5EF4-FFF2-40B4-BE49-F238E27FC236}">
                    <a16:creationId xmlns:a16="http://schemas.microsoft.com/office/drawing/2014/main" id="{6750172B-51AD-84D2-8D89-BAAC7B0B1D3F}"/>
                  </a:ext>
                </a:extLst>
              </p:cNvPr>
              <p:cNvSpPr/>
              <p:nvPr/>
            </p:nvSpPr>
            <p:spPr>
              <a:xfrm>
                <a:off x="14851767" y="4563287"/>
                <a:ext cx="1527920" cy="545430"/>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a:extLst>
                  <a:ext uri="{FF2B5EF4-FFF2-40B4-BE49-F238E27FC236}">
                    <a16:creationId xmlns:a16="http://schemas.microsoft.com/office/drawing/2014/main" id="{FFDF7310-A6E3-34DE-349F-045B4BE38337}"/>
                  </a:ext>
                </a:extLst>
              </p:cNvPr>
              <p:cNvSpPr/>
              <p:nvPr/>
            </p:nvSpPr>
            <p:spPr>
              <a:xfrm>
                <a:off x="16503377" y="5208109"/>
                <a:ext cx="1426813" cy="318052"/>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14" name="Ευθεία γραμμή σύνδεσης 13">
              <a:extLst>
                <a:ext uri="{FF2B5EF4-FFF2-40B4-BE49-F238E27FC236}">
                  <a16:creationId xmlns:a16="http://schemas.microsoft.com/office/drawing/2014/main" id="{9BC070A3-9C4F-3BB0-1B51-94FF5FFAA143}"/>
                </a:ext>
              </a:extLst>
            </p:cNvPr>
            <p:cNvCxnSpPr/>
            <p:nvPr/>
          </p:nvCxnSpPr>
          <p:spPr>
            <a:xfrm>
              <a:off x="16598348" y="5654675"/>
              <a:ext cx="1908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61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4000"/>
                                        <p:tgtEl>
                                          <p:spTgt spid="1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3000"/>
                                        <p:tgtEl>
                                          <p:spTgt spid="9"/>
                                        </p:tgtEl>
                                      </p:cBhvr>
                                    </p:animEffect>
                                    <p:anim calcmode="lin" valueType="num">
                                      <p:cBhvr>
                                        <p:cTn id="21" dur="3000" fill="hold"/>
                                        <p:tgtEl>
                                          <p:spTgt spid="9"/>
                                        </p:tgtEl>
                                        <p:attrNameLst>
                                          <p:attrName>ppt_x</p:attrName>
                                        </p:attrNameLst>
                                      </p:cBhvr>
                                      <p:tavLst>
                                        <p:tav tm="0">
                                          <p:val>
                                            <p:strVal val="#ppt_x"/>
                                          </p:val>
                                        </p:tav>
                                        <p:tav tm="100000">
                                          <p:val>
                                            <p:strVal val="#ppt_x"/>
                                          </p:val>
                                        </p:tav>
                                      </p:tavLst>
                                    </p:anim>
                                    <p:anim calcmode="lin" valueType="num">
                                      <p:cBhvr>
                                        <p:cTn id="22" dur="3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3633964" cy="1016320"/>
            <a:chOff x="2446619" y="615397"/>
            <a:chExt cx="11706892"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490743"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Ε2. Συνέργεια - Συμπληρωματικότητα/Επέκταση</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pic>
        <p:nvPicPr>
          <p:cNvPr id="3" name="Εικόνα 2">
            <a:extLst>
              <a:ext uri="{FF2B5EF4-FFF2-40B4-BE49-F238E27FC236}">
                <a16:creationId xmlns:a16="http://schemas.microsoft.com/office/drawing/2014/main" id="{97B3A05D-967C-FFD9-F383-46B31595CB50}"/>
              </a:ext>
            </a:extLst>
          </p:cNvPr>
          <p:cNvPicPr>
            <a:picLocks noChangeAspect="1"/>
          </p:cNvPicPr>
          <p:nvPr/>
        </p:nvPicPr>
        <p:blipFill>
          <a:blip r:embed="rId6"/>
          <a:stretch>
            <a:fillRect/>
          </a:stretch>
        </p:blipFill>
        <p:spPr>
          <a:xfrm>
            <a:off x="3870863" y="2286318"/>
            <a:ext cx="11649681" cy="3368358"/>
          </a:xfrm>
          <a:prstGeom prst="rect">
            <a:avLst/>
          </a:prstGeom>
          <a:effectLst>
            <a:glow rad="139700">
              <a:schemeClr val="bg1">
                <a:alpha val="40000"/>
              </a:schemeClr>
            </a:glow>
            <a:softEdge rad="12700"/>
          </a:effectLst>
        </p:spPr>
      </p:pic>
      <p:sp>
        <p:nvSpPr>
          <p:cNvPr id="4" name="Οβάλ 3">
            <a:extLst>
              <a:ext uri="{FF2B5EF4-FFF2-40B4-BE49-F238E27FC236}">
                <a16:creationId xmlns:a16="http://schemas.microsoft.com/office/drawing/2014/main" id="{0C7501D4-A1D7-FEBD-1650-5F64138C16A2}"/>
              </a:ext>
            </a:extLst>
          </p:cNvPr>
          <p:cNvSpPr/>
          <p:nvPr/>
        </p:nvSpPr>
        <p:spPr>
          <a:xfrm>
            <a:off x="3825257" y="2768480"/>
            <a:ext cx="615933" cy="5803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9" name="Ομάδα 18">
            <a:extLst>
              <a:ext uri="{FF2B5EF4-FFF2-40B4-BE49-F238E27FC236}">
                <a16:creationId xmlns:a16="http://schemas.microsoft.com/office/drawing/2014/main" id="{BBD2EC76-F231-E807-37C7-0E3E239C26E9}"/>
              </a:ext>
            </a:extLst>
          </p:cNvPr>
          <p:cNvGrpSpPr/>
          <p:nvPr/>
        </p:nvGrpSpPr>
        <p:grpSpPr>
          <a:xfrm>
            <a:off x="2286397" y="6120849"/>
            <a:ext cx="8638441" cy="2278742"/>
            <a:chOff x="2286397" y="6120849"/>
            <a:chExt cx="8638441" cy="2278742"/>
          </a:xfrm>
        </p:grpSpPr>
        <p:pic>
          <p:nvPicPr>
            <p:cNvPr id="5" name="Εικόνα 4">
              <a:extLst>
                <a:ext uri="{FF2B5EF4-FFF2-40B4-BE49-F238E27FC236}">
                  <a16:creationId xmlns:a16="http://schemas.microsoft.com/office/drawing/2014/main" id="{3F033895-9621-4E46-49B1-C745D1E723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397" y="6120849"/>
              <a:ext cx="8638441" cy="2278742"/>
            </a:xfrm>
            <a:prstGeom prst="rect">
              <a:avLst/>
            </a:prstGeom>
            <a:noFill/>
          </p:spPr>
        </p:pic>
        <p:sp>
          <p:nvSpPr>
            <p:cNvPr id="15" name="Ορθογώνιο: Στρογγύλεμα γωνιών 14">
              <a:extLst>
                <a:ext uri="{FF2B5EF4-FFF2-40B4-BE49-F238E27FC236}">
                  <a16:creationId xmlns:a16="http://schemas.microsoft.com/office/drawing/2014/main" id="{35B0F0B1-9F2F-B1C0-FDCF-36709A961BB6}"/>
                </a:ext>
              </a:extLst>
            </p:cNvPr>
            <p:cNvSpPr/>
            <p:nvPr/>
          </p:nvSpPr>
          <p:spPr>
            <a:xfrm>
              <a:off x="2537327" y="6512187"/>
              <a:ext cx="1348353" cy="462050"/>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0" name="Ομάδα 19">
            <a:extLst>
              <a:ext uri="{FF2B5EF4-FFF2-40B4-BE49-F238E27FC236}">
                <a16:creationId xmlns:a16="http://schemas.microsoft.com/office/drawing/2014/main" id="{733E04D1-7282-B653-ADCC-4B676276CC53}"/>
              </a:ext>
            </a:extLst>
          </p:cNvPr>
          <p:cNvGrpSpPr/>
          <p:nvPr/>
        </p:nvGrpSpPr>
        <p:grpSpPr>
          <a:xfrm>
            <a:off x="11162170" y="6142913"/>
            <a:ext cx="8640000" cy="2276407"/>
            <a:chOff x="11162170" y="6142913"/>
            <a:chExt cx="8640000" cy="2276407"/>
          </a:xfrm>
        </p:grpSpPr>
        <p:pic>
          <p:nvPicPr>
            <p:cNvPr id="14" name="Εικόνα 13">
              <a:extLst>
                <a:ext uri="{FF2B5EF4-FFF2-40B4-BE49-F238E27FC236}">
                  <a16:creationId xmlns:a16="http://schemas.microsoft.com/office/drawing/2014/main" id="{AF71496A-F2F4-9AEA-45C4-07D87CC35DA4}"/>
                </a:ext>
              </a:extLst>
            </p:cNvPr>
            <p:cNvPicPr>
              <a:picLocks noChangeAspect="1"/>
            </p:cNvPicPr>
            <p:nvPr/>
          </p:nvPicPr>
          <p:blipFill>
            <a:blip r:embed="rId8"/>
            <a:stretch>
              <a:fillRect/>
            </a:stretch>
          </p:blipFill>
          <p:spPr>
            <a:xfrm>
              <a:off x="11162170" y="6142913"/>
              <a:ext cx="8640000" cy="2276407"/>
            </a:xfrm>
            <a:prstGeom prst="rect">
              <a:avLst/>
            </a:prstGeom>
          </p:spPr>
        </p:pic>
        <p:sp>
          <p:nvSpPr>
            <p:cNvPr id="18" name="Ορθογώνιο: Στρογγύλεμα γωνιών 17">
              <a:extLst>
                <a:ext uri="{FF2B5EF4-FFF2-40B4-BE49-F238E27FC236}">
                  <a16:creationId xmlns:a16="http://schemas.microsoft.com/office/drawing/2014/main" id="{40564BB2-AED3-0572-B261-11AF1C116A57}"/>
                </a:ext>
              </a:extLst>
            </p:cNvPr>
            <p:cNvSpPr/>
            <p:nvPr/>
          </p:nvSpPr>
          <p:spPr>
            <a:xfrm>
              <a:off x="15525943" y="6431071"/>
              <a:ext cx="1444701" cy="462050"/>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1" name="Ομάδα 20">
            <a:extLst>
              <a:ext uri="{FF2B5EF4-FFF2-40B4-BE49-F238E27FC236}">
                <a16:creationId xmlns:a16="http://schemas.microsoft.com/office/drawing/2014/main" id="{4DEA9C0F-23BE-30CD-6A28-E21CA9E56883}"/>
              </a:ext>
            </a:extLst>
          </p:cNvPr>
          <p:cNvGrpSpPr/>
          <p:nvPr/>
        </p:nvGrpSpPr>
        <p:grpSpPr>
          <a:xfrm>
            <a:off x="1026360" y="8475155"/>
            <a:ext cx="10042636" cy="2804090"/>
            <a:chOff x="9238592" y="7429996"/>
            <a:chExt cx="10042636" cy="2544691"/>
          </a:xfrm>
        </p:grpSpPr>
        <p:sp>
          <p:nvSpPr>
            <p:cNvPr id="22" name="Ορθογώνιο: Στρογγύλεμα γωνιών 21">
              <a:extLst>
                <a:ext uri="{FF2B5EF4-FFF2-40B4-BE49-F238E27FC236}">
                  <a16:creationId xmlns:a16="http://schemas.microsoft.com/office/drawing/2014/main" id="{06A0CDA4-06BF-4BAB-3DEB-9A9B23AA50AF}"/>
                </a:ext>
              </a:extLst>
            </p:cNvPr>
            <p:cNvSpPr/>
            <p:nvPr/>
          </p:nvSpPr>
          <p:spPr>
            <a:xfrm>
              <a:off x="9238592" y="7429996"/>
              <a:ext cx="10042636" cy="2391920"/>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16 - Ορθογώνιο">
              <a:extLst>
                <a:ext uri="{FF2B5EF4-FFF2-40B4-BE49-F238E27FC236}">
                  <a16:creationId xmlns:a16="http://schemas.microsoft.com/office/drawing/2014/main" id="{1E695940-6FF6-963B-8486-5069A91FF765}"/>
                </a:ext>
              </a:extLst>
            </p:cNvPr>
            <p:cNvSpPr/>
            <p:nvPr/>
          </p:nvSpPr>
          <p:spPr>
            <a:xfrm>
              <a:off x="9797500" y="7576130"/>
              <a:ext cx="8970946" cy="2398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l-GR" sz="2400" b="1" i="1" dirty="0">
                  <a:solidFill>
                    <a:srgbClr val="FF0000"/>
                  </a:solidFill>
                  <a:latin typeface="Arial" panose="020B0604020202020204" pitchFamily="34" charset="0"/>
                  <a:cs typeface="Arial" panose="020B0604020202020204" pitchFamily="34" charset="0"/>
                </a:rPr>
                <a:t>Προσοχή! </a:t>
              </a:r>
              <a:r>
                <a:rPr lang="el-GR" sz="2400" i="1" dirty="0">
                  <a:solidFill>
                    <a:schemeClr val="tx1"/>
                  </a:solidFill>
                  <a:latin typeface="Arial" panose="020B0604020202020204" pitchFamily="34" charset="0"/>
                  <a:cs typeface="Arial" panose="020B0604020202020204" pitchFamily="34" charset="0"/>
                </a:rPr>
                <a:t>Με επιλογή σχέσης </a:t>
              </a:r>
              <a:r>
                <a:rPr lang="el-GR" sz="2400" i="1" dirty="0">
                  <a:solidFill>
                    <a:schemeClr val="tx1"/>
                  </a:solidFill>
                  <a:latin typeface="Arial Black" panose="020B0A04020102020204" pitchFamily="34" charset="0"/>
                  <a:cs typeface="Arial" panose="020B0604020202020204" pitchFamily="34" charset="0"/>
                </a:rPr>
                <a:t>Συμπλήρωση/Επέκταση</a:t>
              </a:r>
              <a:r>
                <a:rPr lang="el-GR" sz="2400" i="1" dirty="0">
                  <a:solidFill>
                    <a:schemeClr val="tx1"/>
                  </a:solidFill>
                  <a:latin typeface="Arial" panose="020B0604020202020204" pitchFamily="34" charset="0"/>
                  <a:cs typeface="Arial" panose="020B0604020202020204" pitchFamily="34" charset="0"/>
                </a:rPr>
                <a:t>… </a:t>
              </a:r>
            </a:p>
            <a:p>
              <a:pPr algn="ctr">
                <a:lnSpc>
                  <a:spcPct val="130000"/>
                </a:lnSpc>
              </a:pPr>
              <a:r>
                <a:rPr lang="el-GR" sz="2400" i="1" dirty="0">
                  <a:solidFill>
                    <a:schemeClr val="tx1"/>
                  </a:solidFill>
                  <a:latin typeface="Arial" panose="020B0604020202020204" pitchFamily="34" charset="0"/>
                  <a:cs typeface="Arial" panose="020B0604020202020204" pitchFamily="34" charset="0"/>
                </a:rPr>
                <a:t>η Συνολική ΔΔ του συσχετιζόμενου έργου </a:t>
              </a:r>
            </a:p>
            <a:p>
              <a:pPr algn="ctr">
                <a:lnSpc>
                  <a:spcPct val="130000"/>
                </a:lnSpc>
              </a:pPr>
              <a:r>
                <a:rPr lang="el-GR" sz="2400" i="1" dirty="0">
                  <a:solidFill>
                    <a:schemeClr val="tx1"/>
                  </a:solidFill>
                  <a:latin typeface="Arial" panose="020B0604020202020204" pitchFamily="34" charset="0"/>
                  <a:cs typeface="Arial" panose="020B0604020202020204" pitchFamily="34" charset="0"/>
                </a:rPr>
                <a:t>εμφανίζεται στον πίνακα </a:t>
              </a:r>
            </a:p>
            <a:p>
              <a:pPr algn="ctr">
                <a:lnSpc>
                  <a:spcPct val="130000"/>
                </a:lnSpc>
              </a:pPr>
              <a:r>
                <a:rPr lang="el-GR" sz="2000" i="1" dirty="0">
                  <a:solidFill>
                    <a:schemeClr val="tx1"/>
                  </a:solidFill>
                  <a:latin typeface="Arial Black" panose="020B0A04020102020204" pitchFamily="34" charset="0"/>
                  <a:cs typeface="Arial" panose="020B0604020202020204" pitchFamily="34" charset="0"/>
                </a:rPr>
                <a:t>ΠΗΓΕΣ ΧΡΗΜΑΤΟΔΟΤΗΣΗΣ ΕΚΤΟΣ ΤΑ</a:t>
              </a:r>
            </a:p>
            <a:p>
              <a:pPr algn="ctr">
                <a:lnSpc>
                  <a:spcPct val="130000"/>
                </a:lnSpc>
              </a:pPr>
              <a:r>
                <a:rPr lang="el-GR" sz="2000" i="1" dirty="0">
                  <a:solidFill>
                    <a:schemeClr val="tx1"/>
                  </a:solidFill>
                  <a:latin typeface="Arial Black" panose="020B0A04020102020204" pitchFamily="34" charset="0"/>
                  <a:cs typeface="Arial" panose="020B0604020202020204" pitchFamily="34" charset="0"/>
                </a:rPr>
                <a:t>(στο Εκτυπωτικό του ΤΔΕ)</a:t>
              </a:r>
              <a:endParaRPr lang="el-GR" sz="2400" i="1" dirty="0">
                <a:solidFill>
                  <a:schemeClr val="tx1"/>
                </a:solidFill>
                <a:latin typeface="Arial Black" panose="020B0A04020102020204" pitchFamily="34" charset="0"/>
                <a:cs typeface="Arial" panose="020B0604020202020204" pitchFamily="34" charset="0"/>
              </a:endParaRPr>
            </a:p>
          </p:txBody>
        </p:sp>
        <p:sp>
          <p:nvSpPr>
            <p:cNvPr id="24" name="Google Shape;769;p37">
              <a:extLst>
                <a:ext uri="{FF2B5EF4-FFF2-40B4-BE49-F238E27FC236}">
                  <a16:creationId xmlns:a16="http://schemas.microsoft.com/office/drawing/2014/main" id="{25212B58-2D7C-A961-1797-D2A0CD5700D9}"/>
                </a:ext>
              </a:extLst>
            </p:cNvPr>
            <p:cNvSpPr/>
            <p:nvPr/>
          </p:nvSpPr>
          <p:spPr>
            <a:xfrm>
              <a:off x="9797500" y="8133288"/>
              <a:ext cx="1195336" cy="88975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 name="Οβάλ 24">
            <a:extLst>
              <a:ext uri="{FF2B5EF4-FFF2-40B4-BE49-F238E27FC236}">
                <a16:creationId xmlns:a16="http://schemas.microsoft.com/office/drawing/2014/main" id="{4807C834-E02B-B651-5E23-75D22420822E}"/>
              </a:ext>
            </a:extLst>
          </p:cNvPr>
          <p:cNvSpPr/>
          <p:nvPr/>
        </p:nvSpPr>
        <p:spPr>
          <a:xfrm>
            <a:off x="15798573" y="1734987"/>
            <a:ext cx="4139088" cy="3897944"/>
          </a:xfrm>
          <a:prstGeom prst="ellipse">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l-GR" sz="2400" dirty="0"/>
              <a:t>Η καρτέλα συμπληρώνεται </a:t>
            </a:r>
            <a:r>
              <a:rPr lang="el-GR" sz="2400" b="1" u="sng" dirty="0">
                <a:solidFill>
                  <a:srgbClr val="FF0000"/>
                </a:solidFill>
                <a:uFill>
                  <a:solidFill>
                    <a:srgbClr val="FF0000"/>
                  </a:solidFill>
                </a:uFill>
              </a:rPr>
              <a:t>και</a:t>
            </a:r>
            <a:r>
              <a:rPr lang="el-GR" sz="2400" dirty="0"/>
              <a:t> για να δηλώσουμε πληροφορίες για </a:t>
            </a:r>
            <a:r>
              <a:rPr lang="en-US" sz="2400" dirty="0">
                <a:latin typeface="Arial Black" panose="020B0A04020102020204" pitchFamily="34" charset="0"/>
              </a:rPr>
              <a:t>Other EU Funding</a:t>
            </a:r>
            <a:endParaRPr lang="el-GR" sz="2400" dirty="0">
              <a:latin typeface="Arial Black" panose="020B0A04020102020204" pitchFamily="34" charset="0"/>
            </a:endParaRPr>
          </a:p>
        </p:txBody>
      </p:sp>
      <p:pic>
        <p:nvPicPr>
          <p:cNvPr id="29" name="Εικόνα 28">
            <a:extLst>
              <a:ext uri="{FF2B5EF4-FFF2-40B4-BE49-F238E27FC236}">
                <a16:creationId xmlns:a16="http://schemas.microsoft.com/office/drawing/2014/main" id="{FA5A9A94-AD3C-9263-9954-2D598A40902E}"/>
              </a:ext>
            </a:extLst>
          </p:cNvPr>
          <p:cNvPicPr>
            <a:picLocks noChangeAspect="1"/>
          </p:cNvPicPr>
          <p:nvPr/>
        </p:nvPicPr>
        <p:blipFill>
          <a:blip r:embed="rId9"/>
          <a:stretch>
            <a:fillRect/>
          </a:stretch>
        </p:blipFill>
        <p:spPr>
          <a:xfrm>
            <a:off x="11398351" y="8293641"/>
            <a:ext cx="8180133" cy="1035458"/>
          </a:xfrm>
          <a:prstGeom prst="rect">
            <a:avLst/>
          </a:prstGeom>
        </p:spPr>
      </p:pic>
      <p:grpSp>
        <p:nvGrpSpPr>
          <p:cNvPr id="32" name="Ομάδα 31">
            <a:extLst>
              <a:ext uri="{FF2B5EF4-FFF2-40B4-BE49-F238E27FC236}">
                <a16:creationId xmlns:a16="http://schemas.microsoft.com/office/drawing/2014/main" id="{EADD4E2C-E21B-C65F-2064-7E04833D0D59}"/>
              </a:ext>
            </a:extLst>
          </p:cNvPr>
          <p:cNvGrpSpPr/>
          <p:nvPr/>
        </p:nvGrpSpPr>
        <p:grpSpPr>
          <a:xfrm>
            <a:off x="11758292" y="7575949"/>
            <a:ext cx="6243214" cy="1196091"/>
            <a:chOff x="11758292" y="7575949"/>
            <a:chExt cx="6243214" cy="1196091"/>
          </a:xfrm>
        </p:grpSpPr>
        <p:sp>
          <p:nvSpPr>
            <p:cNvPr id="30" name="Ορθογώνιο: Στρογγύλεμα γωνιών 29">
              <a:extLst>
                <a:ext uri="{FF2B5EF4-FFF2-40B4-BE49-F238E27FC236}">
                  <a16:creationId xmlns:a16="http://schemas.microsoft.com/office/drawing/2014/main" id="{39FBE8B6-89EF-B6F0-922C-F361923A61C7}"/>
                </a:ext>
              </a:extLst>
            </p:cNvPr>
            <p:cNvSpPr/>
            <p:nvPr/>
          </p:nvSpPr>
          <p:spPr>
            <a:xfrm>
              <a:off x="11758292" y="8244129"/>
              <a:ext cx="3213071" cy="527911"/>
            </a:xfrm>
            <a:prstGeom prst="roundRect">
              <a:avLst/>
            </a:prstGeom>
            <a:solidFill>
              <a:schemeClr val="tx2">
                <a:lumMod val="40000"/>
                <a:lumOff val="60000"/>
                <a:alpha val="33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Στρογγύλεμα γωνιών 30">
              <a:extLst>
                <a:ext uri="{FF2B5EF4-FFF2-40B4-BE49-F238E27FC236}">
                  <a16:creationId xmlns:a16="http://schemas.microsoft.com/office/drawing/2014/main" id="{954D3DF7-398A-4D90-BB76-44304D97B7A8}"/>
                </a:ext>
              </a:extLst>
            </p:cNvPr>
            <p:cNvSpPr/>
            <p:nvPr/>
          </p:nvSpPr>
          <p:spPr>
            <a:xfrm>
              <a:off x="16762728" y="7575949"/>
              <a:ext cx="1238778" cy="232437"/>
            </a:xfrm>
            <a:prstGeom prst="roundRect">
              <a:avLst/>
            </a:prstGeom>
            <a:solidFill>
              <a:schemeClr val="tx2">
                <a:lumMod val="40000"/>
                <a:lumOff val="60000"/>
                <a:alpha val="33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 name="Ορθογώνιο: Στρογγύλεμα γωνιών 1">
            <a:extLst>
              <a:ext uri="{FF2B5EF4-FFF2-40B4-BE49-F238E27FC236}">
                <a16:creationId xmlns:a16="http://schemas.microsoft.com/office/drawing/2014/main" id="{C380ED78-D417-D669-4045-B43D22AAB0C1}"/>
              </a:ext>
            </a:extLst>
          </p:cNvPr>
          <p:cNvSpPr/>
          <p:nvPr/>
        </p:nvSpPr>
        <p:spPr>
          <a:xfrm>
            <a:off x="12104176" y="3538331"/>
            <a:ext cx="1864758" cy="50172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Στρογγύλεμα γωνιών 5">
            <a:extLst>
              <a:ext uri="{FF2B5EF4-FFF2-40B4-BE49-F238E27FC236}">
                <a16:creationId xmlns:a16="http://schemas.microsoft.com/office/drawing/2014/main" id="{1D776200-1098-1A29-D8F9-28331C41DD8B}"/>
              </a:ext>
            </a:extLst>
          </p:cNvPr>
          <p:cNvSpPr/>
          <p:nvPr/>
        </p:nvSpPr>
        <p:spPr>
          <a:xfrm>
            <a:off x="3780621" y="7326045"/>
            <a:ext cx="2331421" cy="260815"/>
          </a:xfrm>
          <a:prstGeom prst="roundRect">
            <a:avLst/>
          </a:prstGeom>
          <a:solidFill>
            <a:schemeClr val="tx2">
              <a:lumMod val="40000"/>
              <a:lumOff val="60000"/>
              <a:alpha val="2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1586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3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anim calcmode="lin" valueType="num">
                                      <p:cBhvr>
                                        <p:cTn id="21" dur="2000" fill="hold"/>
                                        <p:tgtEl>
                                          <p:spTgt spid="19"/>
                                        </p:tgtEl>
                                        <p:attrNameLst>
                                          <p:attrName>ppt_x</p:attrName>
                                        </p:attrNameLst>
                                      </p:cBhvr>
                                      <p:tavLst>
                                        <p:tav tm="0">
                                          <p:val>
                                            <p:strVal val="#ppt_x"/>
                                          </p:val>
                                        </p:tav>
                                        <p:tav tm="100000">
                                          <p:val>
                                            <p:strVal val="#ppt_x"/>
                                          </p:val>
                                        </p:tav>
                                      </p:tavLst>
                                    </p:anim>
                                    <p:anim calcmode="lin" valueType="num">
                                      <p:cBhvr>
                                        <p:cTn id="22"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vertical)">
                                      <p:cBhvr>
                                        <p:cTn id="27" dur="2000"/>
                                        <p:tgtEl>
                                          <p:spTgt spid="2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ppt_w</p:attrName>
                                        </p:attrNameLst>
                                      </p:cBhvr>
                                      <p:tavLst>
                                        <p:tav tm="0" fmla="#ppt_w*sin(2.5*pi*$)">
                                          <p:val>
                                            <p:fltVal val="0"/>
                                          </p:val>
                                        </p:tav>
                                        <p:tav tm="100000">
                                          <p:val>
                                            <p:fltVal val="1"/>
                                          </p:val>
                                        </p:tav>
                                      </p:tavLst>
                                    </p:anim>
                                    <p:anim calcmode="lin" valueType="num">
                                      <p:cBhvr>
                                        <p:cTn id="44" dur="1000" fill="hold"/>
                                        <p:tgtEl>
                                          <p:spTgt spid="25"/>
                                        </p:tgtEl>
                                        <p:attrNameLst>
                                          <p:attrName>ppt_h</p:attrName>
                                        </p:attrNameLst>
                                      </p:cBhvr>
                                      <p:tavLst>
                                        <p:tav tm="0">
                                          <p:val>
                                            <p:strVal val="#ppt_h"/>
                                          </p:val>
                                        </p:tav>
                                        <p:tav tm="100000">
                                          <p:val>
                                            <p:strVal val="#ppt_h"/>
                                          </p:val>
                                        </p:tav>
                                      </p:tavLst>
                                    </p:anim>
                                  </p:childTnLst>
                                </p:cTn>
                              </p:par>
                            </p:childTnLst>
                          </p:cTn>
                        </p:par>
                        <p:par>
                          <p:cTn id="45" fill="hold">
                            <p:stCondLst>
                              <p:cond delay="1000"/>
                            </p:stCondLst>
                            <p:childTnLst>
                              <p:par>
                                <p:cTn id="46" presetID="14" presetClass="entr" presetSubtype="1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randombar(horizontal)">
                                      <p:cBhvr>
                                        <p:cTn id="48" dur="3000"/>
                                        <p:tgtEl>
                                          <p:spTgt spid="29"/>
                                        </p:tgtEl>
                                      </p:cBhvr>
                                    </p:animEffect>
                                  </p:childTnLst>
                                </p:cTn>
                              </p:par>
                              <p:par>
                                <p:cTn id="49" presetID="26"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870">
                                          <p:stCondLst>
                                            <p:cond delay="0"/>
                                          </p:stCondLst>
                                        </p:cTn>
                                        <p:tgtEl>
                                          <p:spTgt spid="32"/>
                                        </p:tgtEl>
                                      </p:cBhvr>
                                    </p:animEffect>
                                    <p:anim calcmode="lin" valueType="num">
                                      <p:cBhvr>
                                        <p:cTn id="52" dur="2733"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3" dur="99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4" dur="996" tmFilter="0, 0; 0.125,0.2665; 0.25,0.4; 0.375,0.465; 0.5,0.5;  0.625,0.535; 0.75,0.6; 0.875,0.7335; 1,1">
                                          <p:stCondLst>
                                            <p:cond delay="996"/>
                                          </p:stCondLst>
                                        </p:cTn>
                                        <p:tgtEl>
                                          <p:spTgt spid="32"/>
                                        </p:tgtEl>
                                        <p:attrNameLst>
                                          <p:attrName>ppt_y</p:attrName>
                                        </p:attrNameLst>
                                      </p:cBhvr>
                                      <p:tavLst>
                                        <p:tav tm="0" fmla="#ppt_y-sin(pi*$)/9">
                                          <p:val>
                                            <p:fltVal val="0"/>
                                          </p:val>
                                        </p:tav>
                                        <p:tav tm="100000">
                                          <p:val>
                                            <p:fltVal val="1"/>
                                          </p:val>
                                        </p:tav>
                                      </p:tavLst>
                                    </p:anim>
                                    <p:anim calcmode="lin" valueType="num">
                                      <p:cBhvr>
                                        <p:cTn id="55" dur="498" tmFilter="0, 0; 0.125,0.2665; 0.25,0.4; 0.375,0.465; 0.5,0.5;  0.625,0.535; 0.75,0.6; 0.875,0.7335; 1,1">
                                          <p:stCondLst>
                                            <p:cond delay="1986"/>
                                          </p:stCondLst>
                                        </p:cTn>
                                        <p:tgtEl>
                                          <p:spTgt spid="32"/>
                                        </p:tgtEl>
                                        <p:attrNameLst>
                                          <p:attrName>ppt_y</p:attrName>
                                        </p:attrNameLst>
                                      </p:cBhvr>
                                      <p:tavLst>
                                        <p:tav tm="0" fmla="#ppt_y-sin(pi*$)/27">
                                          <p:val>
                                            <p:fltVal val="0"/>
                                          </p:val>
                                        </p:tav>
                                        <p:tav tm="100000">
                                          <p:val>
                                            <p:fltVal val="1"/>
                                          </p:val>
                                        </p:tav>
                                      </p:tavLst>
                                    </p:anim>
                                    <p:anim calcmode="lin" valueType="num">
                                      <p:cBhvr>
                                        <p:cTn id="56" dur="246" tmFilter="0, 0; 0.125,0.2665; 0.25,0.4; 0.375,0.465; 0.5,0.5;  0.625,0.535; 0.75,0.6; 0.875,0.7335; 1,1">
                                          <p:stCondLst>
                                            <p:cond delay="2484"/>
                                          </p:stCondLst>
                                        </p:cTn>
                                        <p:tgtEl>
                                          <p:spTgt spid="32"/>
                                        </p:tgtEl>
                                        <p:attrNameLst>
                                          <p:attrName>ppt_y</p:attrName>
                                        </p:attrNameLst>
                                      </p:cBhvr>
                                      <p:tavLst>
                                        <p:tav tm="0" fmla="#ppt_y-sin(pi*$)/81">
                                          <p:val>
                                            <p:fltVal val="0"/>
                                          </p:val>
                                        </p:tav>
                                        <p:tav tm="100000">
                                          <p:val>
                                            <p:fltVal val="1"/>
                                          </p:val>
                                        </p:tav>
                                      </p:tavLst>
                                    </p:anim>
                                    <p:animScale>
                                      <p:cBhvr>
                                        <p:cTn id="57" dur="39">
                                          <p:stCondLst>
                                            <p:cond delay="975"/>
                                          </p:stCondLst>
                                        </p:cTn>
                                        <p:tgtEl>
                                          <p:spTgt spid="32"/>
                                        </p:tgtEl>
                                      </p:cBhvr>
                                      <p:to x="100000" y="60000"/>
                                    </p:animScale>
                                    <p:animScale>
                                      <p:cBhvr>
                                        <p:cTn id="58" dur="249" decel="50000">
                                          <p:stCondLst>
                                            <p:cond delay="1014"/>
                                          </p:stCondLst>
                                        </p:cTn>
                                        <p:tgtEl>
                                          <p:spTgt spid="32"/>
                                        </p:tgtEl>
                                      </p:cBhvr>
                                      <p:to x="100000" y="100000"/>
                                    </p:animScale>
                                    <p:animScale>
                                      <p:cBhvr>
                                        <p:cTn id="59" dur="39">
                                          <p:stCondLst>
                                            <p:cond delay="1968"/>
                                          </p:stCondLst>
                                        </p:cTn>
                                        <p:tgtEl>
                                          <p:spTgt spid="32"/>
                                        </p:tgtEl>
                                      </p:cBhvr>
                                      <p:to x="100000" y="80000"/>
                                    </p:animScale>
                                    <p:animScale>
                                      <p:cBhvr>
                                        <p:cTn id="60" dur="249" decel="50000">
                                          <p:stCondLst>
                                            <p:cond delay="2007"/>
                                          </p:stCondLst>
                                        </p:cTn>
                                        <p:tgtEl>
                                          <p:spTgt spid="32"/>
                                        </p:tgtEl>
                                      </p:cBhvr>
                                      <p:to x="100000" y="100000"/>
                                    </p:animScale>
                                    <p:animScale>
                                      <p:cBhvr>
                                        <p:cTn id="61" dur="39">
                                          <p:stCondLst>
                                            <p:cond delay="2463"/>
                                          </p:stCondLst>
                                        </p:cTn>
                                        <p:tgtEl>
                                          <p:spTgt spid="32"/>
                                        </p:tgtEl>
                                      </p:cBhvr>
                                      <p:to x="100000" y="90000"/>
                                    </p:animScale>
                                    <p:animScale>
                                      <p:cBhvr>
                                        <p:cTn id="62" dur="249" decel="50000">
                                          <p:stCondLst>
                                            <p:cond delay="2502"/>
                                          </p:stCondLst>
                                        </p:cTn>
                                        <p:tgtEl>
                                          <p:spTgt spid="32"/>
                                        </p:tgtEl>
                                      </p:cBhvr>
                                      <p:to x="100000" y="100000"/>
                                    </p:animScale>
                                    <p:animScale>
                                      <p:cBhvr>
                                        <p:cTn id="63" dur="39">
                                          <p:stCondLst>
                                            <p:cond delay="2712"/>
                                          </p:stCondLst>
                                        </p:cTn>
                                        <p:tgtEl>
                                          <p:spTgt spid="32"/>
                                        </p:tgtEl>
                                      </p:cBhvr>
                                      <p:to x="100000" y="95000"/>
                                    </p:animScale>
                                    <p:animScale>
                                      <p:cBhvr>
                                        <p:cTn id="64" dur="249" decel="50000">
                                          <p:stCondLst>
                                            <p:cond delay="2751"/>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Διαδικτυακή Πύλη του ΟΠΣ ΤΑ</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11" name="Ομάδα 10">
            <a:extLst>
              <a:ext uri="{FF2B5EF4-FFF2-40B4-BE49-F238E27FC236}">
                <a16:creationId xmlns:a16="http://schemas.microsoft.com/office/drawing/2014/main" id="{DFD6652D-44B0-C997-61DE-E3615AECE4EA}"/>
              </a:ext>
            </a:extLst>
          </p:cNvPr>
          <p:cNvGrpSpPr/>
          <p:nvPr/>
        </p:nvGrpSpPr>
        <p:grpSpPr>
          <a:xfrm>
            <a:off x="1255262" y="2286316"/>
            <a:ext cx="18175136" cy="8640243"/>
            <a:chOff x="1255262" y="2286316"/>
            <a:chExt cx="18175136" cy="8640243"/>
          </a:xfrm>
        </p:grpSpPr>
        <p:grpSp>
          <p:nvGrpSpPr>
            <p:cNvPr id="8" name="Ομάδα 7">
              <a:extLst>
                <a:ext uri="{FF2B5EF4-FFF2-40B4-BE49-F238E27FC236}">
                  <a16:creationId xmlns:a16="http://schemas.microsoft.com/office/drawing/2014/main" id="{59B72AFB-6845-EAA9-9E8B-855620E80BED}"/>
                </a:ext>
              </a:extLst>
            </p:cNvPr>
            <p:cNvGrpSpPr/>
            <p:nvPr/>
          </p:nvGrpSpPr>
          <p:grpSpPr>
            <a:xfrm>
              <a:off x="1255262" y="2286316"/>
              <a:ext cx="18175136" cy="8640243"/>
              <a:chOff x="1255262" y="2286316"/>
              <a:chExt cx="18175136" cy="8640243"/>
            </a:xfrm>
          </p:grpSpPr>
          <p:grpSp>
            <p:nvGrpSpPr>
              <p:cNvPr id="10" name="Ομάδα 9">
                <a:extLst>
                  <a:ext uri="{FF2B5EF4-FFF2-40B4-BE49-F238E27FC236}">
                    <a16:creationId xmlns:a16="http://schemas.microsoft.com/office/drawing/2014/main" id="{2C625DB5-8647-6003-31BA-B48B8FB307C3}"/>
                  </a:ext>
                </a:extLst>
              </p:cNvPr>
              <p:cNvGrpSpPr/>
              <p:nvPr/>
            </p:nvGrpSpPr>
            <p:grpSpPr>
              <a:xfrm>
                <a:off x="3766781" y="2286316"/>
                <a:ext cx="9604051" cy="6284477"/>
                <a:chOff x="3766781" y="2286316"/>
                <a:chExt cx="9604051" cy="6284477"/>
              </a:xfrm>
              <a:effectLst>
                <a:glow rad="63500">
                  <a:schemeClr val="bg1">
                    <a:alpha val="40000"/>
                  </a:schemeClr>
                </a:glow>
              </a:effectLst>
            </p:grpSpPr>
            <p:pic>
              <p:nvPicPr>
                <p:cNvPr id="21" name="Εικόνα 20">
                  <a:extLst>
                    <a:ext uri="{FF2B5EF4-FFF2-40B4-BE49-F238E27FC236}">
                      <a16:creationId xmlns:a16="http://schemas.microsoft.com/office/drawing/2014/main" id="{290517CA-5D43-9738-9E26-F0564BC740D4}"/>
                    </a:ext>
                  </a:extLst>
                </p:cNvPr>
                <p:cNvPicPr>
                  <a:picLocks noChangeAspect="1"/>
                </p:cNvPicPr>
                <p:nvPr/>
              </p:nvPicPr>
              <p:blipFill rotWithShape="1">
                <a:blip r:embed="rId3"/>
                <a:srcRect l="3982" r="16300" b="32450"/>
                <a:stretch/>
              </p:blipFill>
              <p:spPr>
                <a:xfrm>
                  <a:off x="3766781" y="2286316"/>
                  <a:ext cx="9604051" cy="6284477"/>
                </a:xfrm>
                <a:prstGeom prst="rect">
                  <a:avLst/>
                </a:prstGeom>
                <a:effectLst>
                  <a:softEdge rad="127000"/>
                </a:effectLst>
              </p:spPr>
            </p:pic>
            <p:sp>
              <p:nvSpPr>
                <p:cNvPr id="38" name="TextBox 37">
                  <a:extLst>
                    <a:ext uri="{FF2B5EF4-FFF2-40B4-BE49-F238E27FC236}">
                      <a16:creationId xmlns:a16="http://schemas.microsoft.com/office/drawing/2014/main" id="{C1459BA5-2A35-E470-62F3-124F90B32AC6}"/>
                    </a:ext>
                  </a:extLst>
                </p:cNvPr>
                <p:cNvSpPr txBox="1"/>
                <p:nvPr/>
              </p:nvSpPr>
              <p:spPr>
                <a:xfrm>
                  <a:off x="5431401" y="4299393"/>
                  <a:ext cx="5673630" cy="584775"/>
                </a:xfrm>
                <a:prstGeom prst="rect">
                  <a:avLst/>
                </a:prstGeom>
                <a:noFill/>
              </p:spPr>
              <p:txBody>
                <a:bodyPr wrap="square">
                  <a:spAutoFit/>
                </a:bodyPr>
                <a:lstStyle/>
                <a:p>
                  <a:pPr algn="ctr"/>
                  <a:r>
                    <a:rPr lang="en-GB" sz="3200" dirty="0">
                      <a:solidFill>
                        <a:srgbClr val="FF0000"/>
                      </a:solidFill>
                      <a:latin typeface="Arial Black" panose="020B0A04020102020204" pitchFamily="34" charset="0"/>
                    </a:rPr>
                    <a:t>https://logon.ops.gr/ </a:t>
                  </a:r>
                  <a:endParaRPr lang="el-GR" sz="3200" dirty="0">
                    <a:solidFill>
                      <a:srgbClr val="FF0000"/>
                    </a:solidFill>
                    <a:latin typeface="Arial Black" panose="020B0A04020102020204" pitchFamily="34" charset="0"/>
                  </a:endParaRPr>
                </a:p>
              </p:txBody>
            </p:sp>
          </p:grpSp>
          <p:grpSp>
            <p:nvGrpSpPr>
              <p:cNvPr id="7" name="Ομάδα 6">
                <a:extLst>
                  <a:ext uri="{FF2B5EF4-FFF2-40B4-BE49-F238E27FC236}">
                    <a16:creationId xmlns:a16="http://schemas.microsoft.com/office/drawing/2014/main" id="{087ABDA1-5DD9-202F-0F14-77A1D90EA90F}"/>
                  </a:ext>
                </a:extLst>
              </p:cNvPr>
              <p:cNvGrpSpPr/>
              <p:nvPr/>
            </p:nvGrpSpPr>
            <p:grpSpPr>
              <a:xfrm>
                <a:off x="1255262" y="7118445"/>
                <a:ext cx="12115570" cy="3808114"/>
                <a:chOff x="1255262" y="7118445"/>
                <a:chExt cx="12115570" cy="3808114"/>
              </a:xfrm>
            </p:grpSpPr>
            <p:pic>
              <p:nvPicPr>
                <p:cNvPr id="27" name="Εικόνα 26">
                  <a:extLst>
                    <a:ext uri="{FF2B5EF4-FFF2-40B4-BE49-F238E27FC236}">
                      <a16:creationId xmlns:a16="http://schemas.microsoft.com/office/drawing/2014/main" id="{56149C80-ECA5-CE1C-ED08-5A46663C3A61}"/>
                    </a:ext>
                  </a:extLst>
                </p:cNvPr>
                <p:cNvPicPr>
                  <a:picLocks noChangeAspect="1"/>
                </p:cNvPicPr>
                <p:nvPr/>
              </p:nvPicPr>
              <p:blipFill rotWithShape="1">
                <a:blip r:embed="rId4"/>
                <a:srcRect t="23919"/>
                <a:stretch/>
              </p:blipFill>
              <p:spPr>
                <a:xfrm>
                  <a:off x="1255262" y="8830189"/>
                  <a:ext cx="12115570" cy="2096370"/>
                </a:xfrm>
                <a:prstGeom prst="rect">
                  <a:avLst/>
                </a:prstGeom>
                <a:effectLst>
                  <a:softEdge rad="127000"/>
                </a:effectLst>
              </p:spPr>
            </p:pic>
            <p:sp>
              <p:nvSpPr>
                <p:cNvPr id="30" name="Λυγισμένο βέλος 22">
                  <a:extLst>
                    <a:ext uri="{FF2B5EF4-FFF2-40B4-BE49-F238E27FC236}">
                      <a16:creationId xmlns:a16="http://schemas.microsoft.com/office/drawing/2014/main" id="{76D2DCAD-9E8E-F2B4-D72D-955E5325552A}"/>
                    </a:ext>
                  </a:extLst>
                </p:cNvPr>
                <p:cNvSpPr/>
                <p:nvPr/>
              </p:nvSpPr>
              <p:spPr>
                <a:xfrm rot="5400000" flipV="1">
                  <a:off x="3443687" y="6451328"/>
                  <a:ext cx="1620000" cy="2954234"/>
                </a:xfrm>
                <a:prstGeom prst="bentArrow">
                  <a:avLst>
                    <a:gd name="adj1" fmla="val 33467"/>
                    <a:gd name="adj2" fmla="val 25000"/>
                    <a:gd name="adj3" fmla="val 25000"/>
                    <a:gd name="adj4" fmla="val 43750"/>
                  </a:avLst>
                </a:prstGeom>
                <a:gradFill>
                  <a:gsLst>
                    <a:gs pos="0">
                      <a:schemeClr val="bg1">
                        <a:alpha val="12000"/>
                      </a:schemeClr>
                    </a:gs>
                    <a:gs pos="50000">
                      <a:schemeClr val="bg1"/>
                    </a:gs>
                    <a:gs pos="100000">
                      <a:schemeClr val="accent6">
                        <a:lumMod val="60000"/>
                        <a:lumOff val="40000"/>
                      </a:schemeClr>
                    </a:gs>
                  </a:gsLst>
                  <a:lin ang="0" scaled="1"/>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t" anchorCtr="0"/>
                <a:lstStyle/>
                <a:p>
                  <a:pPr algn="ctr"/>
                  <a:endParaRPr lang="el-GR" dirty="0">
                    <a:solidFill>
                      <a:schemeClr val="tx1"/>
                    </a:solidFill>
                  </a:endParaRPr>
                </a:p>
              </p:txBody>
            </p:sp>
          </p:grpSp>
          <p:grpSp>
            <p:nvGrpSpPr>
              <p:cNvPr id="9" name="Ομάδα 8">
                <a:extLst>
                  <a:ext uri="{FF2B5EF4-FFF2-40B4-BE49-F238E27FC236}">
                    <a16:creationId xmlns:a16="http://schemas.microsoft.com/office/drawing/2014/main" id="{EA47BD22-65F3-BA5A-3184-0CBB56C4CBC3}"/>
                  </a:ext>
                </a:extLst>
              </p:cNvPr>
              <p:cNvGrpSpPr/>
              <p:nvPr/>
            </p:nvGrpSpPr>
            <p:grpSpPr>
              <a:xfrm>
                <a:off x="11739181" y="5428554"/>
                <a:ext cx="7691217" cy="3622132"/>
                <a:chOff x="11739181" y="5428554"/>
                <a:chExt cx="7691217" cy="3622132"/>
              </a:xfrm>
            </p:grpSpPr>
            <p:pic>
              <p:nvPicPr>
                <p:cNvPr id="29" name="Εικόνα 28">
                  <a:extLst>
                    <a:ext uri="{FF2B5EF4-FFF2-40B4-BE49-F238E27FC236}">
                      <a16:creationId xmlns:a16="http://schemas.microsoft.com/office/drawing/2014/main" id="{E83F1E67-2C3C-C24E-DB9F-CD538203E28F}"/>
                    </a:ext>
                  </a:extLst>
                </p:cNvPr>
                <p:cNvPicPr>
                  <a:picLocks noChangeAspect="1"/>
                </p:cNvPicPr>
                <p:nvPr/>
              </p:nvPicPr>
              <p:blipFill rotWithShape="1">
                <a:blip r:embed="rId5"/>
                <a:srcRect r="33396"/>
                <a:stretch/>
              </p:blipFill>
              <p:spPr>
                <a:xfrm>
                  <a:off x="13669067" y="5428554"/>
                  <a:ext cx="5761331" cy="3622132"/>
                </a:xfrm>
                <a:prstGeom prst="rect">
                  <a:avLst/>
                </a:prstGeom>
                <a:effectLst>
                  <a:softEdge rad="127000"/>
                </a:effectLst>
              </p:spPr>
            </p:pic>
            <p:sp>
              <p:nvSpPr>
                <p:cNvPr id="31" name="Δεξιό βέλος 6">
                  <a:extLst>
                    <a:ext uri="{FF2B5EF4-FFF2-40B4-BE49-F238E27FC236}">
                      <a16:creationId xmlns:a16="http://schemas.microsoft.com/office/drawing/2014/main" id="{5E83B1E4-994F-008B-2148-579D92466FCA}"/>
                    </a:ext>
                  </a:extLst>
                </p:cNvPr>
                <p:cNvSpPr/>
                <p:nvPr/>
              </p:nvSpPr>
              <p:spPr>
                <a:xfrm>
                  <a:off x="11739181" y="6959573"/>
                  <a:ext cx="1908000" cy="936000"/>
                </a:xfrm>
                <a:prstGeom prst="rightArrow">
                  <a:avLst/>
                </a:prstGeom>
                <a:gradFill flip="none" rotWithShape="1">
                  <a:gsLst>
                    <a:gs pos="0">
                      <a:schemeClr val="bg1">
                        <a:alpha val="20000"/>
                      </a:schemeClr>
                    </a:gs>
                    <a:gs pos="50000">
                      <a:schemeClr val="bg1">
                        <a:alpha val="29000"/>
                      </a:schemeClr>
                    </a:gs>
                    <a:gs pos="100000">
                      <a:schemeClr val="accent6">
                        <a:lumMod val="60000"/>
                        <a:lumOff val="40000"/>
                      </a:schemeClr>
                    </a:gs>
                  </a:gsLst>
                  <a:lin ang="0" scaled="1"/>
                  <a:tileRect/>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sp>
          <p:nvSpPr>
            <p:cNvPr id="22" name="Ορθογώνιο: Στρογγύλεμα γωνιών 21">
              <a:extLst>
                <a:ext uri="{FF2B5EF4-FFF2-40B4-BE49-F238E27FC236}">
                  <a16:creationId xmlns:a16="http://schemas.microsoft.com/office/drawing/2014/main" id="{3D77A218-FF6A-9E03-2B6F-64196755E0F3}"/>
                </a:ext>
              </a:extLst>
            </p:cNvPr>
            <p:cNvSpPr/>
            <p:nvPr/>
          </p:nvSpPr>
          <p:spPr>
            <a:xfrm>
              <a:off x="5621018" y="6836908"/>
              <a:ext cx="1873465" cy="107941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Στρογγύλεμα γωνιών 23">
              <a:extLst>
                <a:ext uri="{FF2B5EF4-FFF2-40B4-BE49-F238E27FC236}">
                  <a16:creationId xmlns:a16="http://schemas.microsoft.com/office/drawing/2014/main" id="{3D1036C5-0375-653D-A2EA-CC304CBE59CC}"/>
                </a:ext>
              </a:extLst>
            </p:cNvPr>
            <p:cNvSpPr/>
            <p:nvPr/>
          </p:nvSpPr>
          <p:spPr>
            <a:xfrm>
              <a:off x="9964418" y="6836908"/>
              <a:ext cx="1873465" cy="107941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4" name="Εικόνα 3">
            <a:hlinkClick r:id="rId6" action="ppaction://hlinksldjump"/>
            <a:extLst>
              <a:ext uri="{FF2B5EF4-FFF2-40B4-BE49-F238E27FC236}">
                <a16:creationId xmlns:a16="http://schemas.microsoft.com/office/drawing/2014/main" id="{F9E1F2D8-E74A-9C2C-9696-4356835CF341}"/>
              </a:ext>
            </a:extLst>
          </p:cNvPr>
          <p:cNvPicPr>
            <a:picLocks noChangeAspect="1"/>
          </p:cNvPicPr>
          <p:nvPr/>
        </p:nvPicPr>
        <p:blipFill>
          <a:blip r:embed="rId7"/>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178985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4"/>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CF7A7B29-ED45-5604-3AF5-EDD64C8434A7}"/>
              </a:ext>
            </a:extLst>
          </p:cNvPr>
          <p:cNvPicPr>
            <a:picLocks noChangeAspect="1"/>
          </p:cNvPicPr>
          <p:nvPr/>
        </p:nvPicPr>
        <p:blipFill>
          <a:blip r:embed="rId5"/>
          <a:stretch>
            <a:fillRect/>
          </a:stretch>
        </p:blipFill>
        <p:spPr>
          <a:xfrm>
            <a:off x="813917" y="2221530"/>
            <a:ext cx="14713926" cy="7170119"/>
          </a:xfrm>
          <a:prstGeom prst="rect">
            <a:avLst/>
          </a:prstGeom>
          <a:effectLst>
            <a:glow rad="139700">
              <a:schemeClr val="bg1">
                <a:alpha val="40000"/>
              </a:schemeClr>
            </a:glow>
            <a:softEdge rad="12700"/>
          </a:effectLst>
        </p:spPr>
      </p:pic>
      <p:sp>
        <p:nvSpPr>
          <p:cNvPr id="4" name="Ορθογώνιο: Στρογγύλεμα γωνιών 3">
            <a:extLst>
              <a:ext uri="{FF2B5EF4-FFF2-40B4-BE49-F238E27FC236}">
                <a16:creationId xmlns:a16="http://schemas.microsoft.com/office/drawing/2014/main" id="{A8B9A0F3-5911-390E-270B-FAFB517134BE}"/>
              </a:ext>
            </a:extLst>
          </p:cNvPr>
          <p:cNvSpPr/>
          <p:nvPr/>
        </p:nvSpPr>
        <p:spPr>
          <a:xfrm>
            <a:off x="852800" y="8413167"/>
            <a:ext cx="14626917" cy="381859"/>
          </a:xfrm>
          <a:prstGeom prst="roundRect">
            <a:avLst/>
          </a:prstGeom>
          <a:solidFill>
            <a:srgbClr val="FFFF00">
              <a:alpha val="3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Στρογγύλεμα γωνιών 5">
            <a:extLst>
              <a:ext uri="{FF2B5EF4-FFF2-40B4-BE49-F238E27FC236}">
                <a16:creationId xmlns:a16="http://schemas.microsoft.com/office/drawing/2014/main" id="{C812D3FF-29A1-42CA-4C87-D1522775F8C7}"/>
              </a:ext>
            </a:extLst>
          </p:cNvPr>
          <p:cNvSpPr/>
          <p:nvPr/>
        </p:nvSpPr>
        <p:spPr>
          <a:xfrm>
            <a:off x="860822" y="8846311"/>
            <a:ext cx="9630715" cy="462050"/>
          </a:xfrm>
          <a:prstGeom prst="roundRect">
            <a:avLst/>
          </a:prstGeom>
          <a:solidFill>
            <a:schemeClr val="tx2">
              <a:lumMod val="40000"/>
              <a:lumOff val="60000"/>
              <a:alpha val="33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Στρογγύλεμα γωνιών 7">
            <a:extLst>
              <a:ext uri="{FF2B5EF4-FFF2-40B4-BE49-F238E27FC236}">
                <a16:creationId xmlns:a16="http://schemas.microsoft.com/office/drawing/2014/main" id="{7519CF01-E7F9-BBB0-0755-6991B1FC19E0}"/>
              </a:ext>
            </a:extLst>
          </p:cNvPr>
          <p:cNvSpPr/>
          <p:nvPr/>
        </p:nvSpPr>
        <p:spPr>
          <a:xfrm>
            <a:off x="15753346" y="7446406"/>
            <a:ext cx="4198353" cy="1800751"/>
          </a:xfrm>
          <a:prstGeom prst="roundRect">
            <a:avLst/>
          </a:prstGeom>
          <a:solidFill>
            <a:schemeClr val="bg1">
              <a:lumMod val="95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000" dirty="0">
                <a:solidFill>
                  <a:schemeClr val="tx1"/>
                </a:solidFill>
                <a:latin typeface="Arial" panose="020B0604020202020204" pitchFamily="34" charset="0"/>
                <a:cs typeface="Arial" panose="020B0604020202020204" pitchFamily="34" charset="0"/>
              </a:rPr>
              <a:t>Σύνδεση του ΤΔΕ </a:t>
            </a:r>
          </a:p>
          <a:p>
            <a:pPr algn="ctr">
              <a:lnSpc>
                <a:spcPct val="130000"/>
              </a:lnSpc>
            </a:pPr>
            <a:r>
              <a:rPr lang="el-GR" sz="2000" dirty="0">
                <a:solidFill>
                  <a:schemeClr val="tx1"/>
                </a:solidFill>
                <a:latin typeface="Arial" panose="020B0604020202020204" pitchFamily="34" charset="0"/>
                <a:cs typeface="Arial" panose="020B0604020202020204" pitchFamily="34" charset="0"/>
              </a:rPr>
              <a:t>με </a:t>
            </a:r>
            <a:r>
              <a:rPr lang="el-GR" sz="2000" b="1" dirty="0">
                <a:solidFill>
                  <a:srgbClr val="FF0000"/>
                </a:solidFill>
                <a:latin typeface="Arial" panose="020B0604020202020204" pitchFamily="34" charset="0"/>
                <a:cs typeface="Arial" panose="020B0604020202020204" pitchFamily="34" charset="0"/>
              </a:rPr>
              <a:t>υποβληθέν</a:t>
            </a:r>
            <a:r>
              <a:rPr lang="el-GR" sz="2000" dirty="0">
                <a:solidFill>
                  <a:schemeClr val="tx1"/>
                </a:solidFill>
                <a:latin typeface="Arial" panose="020B0604020202020204" pitchFamily="34" charset="0"/>
                <a:cs typeface="Arial" panose="020B0604020202020204" pitchFamily="34" charset="0"/>
              </a:rPr>
              <a:t> </a:t>
            </a:r>
          </a:p>
          <a:p>
            <a:pPr algn="ctr">
              <a:lnSpc>
                <a:spcPct val="130000"/>
              </a:lnSpc>
            </a:pPr>
            <a:r>
              <a:rPr lang="el-GR" sz="2000" b="1" dirty="0">
                <a:solidFill>
                  <a:schemeClr val="tx1"/>
                </a:solidFill>
                <a:latin typeface="Arial" panose="020B0604020202020204" pitchFamily="34" charset="0"/>
                <a:cs typeface="Arial" panose="020B0604020202020204" pitchFamily="34" charset="0"/>
              </a:rPr>
              <a:t>Δελτίο Προόδου Ενεργειών Ωρίμανσης Έργου</a:t>
            </a:r>
          </a:p>
        </p:txBody>
      </p:sp>
      <p:sp>
        <p:nvSpPr>
          <p:cNvPr id="2" name="Ορθογώνιο: Στρογγύλεμα γωνιών 1">
            <a:extLst>
              <a:ext uri="{FF2B5EF4-FFF2-40B4-BE49-F238E27FC236}">
                <a16:creationId xmlns:a16="http://schemas.microsoft.com/office/drawing/2014/main" id="{EED0FF8E-BEFD-0124-51CD-9C3983E51202}"/>
              </a:ext>
            </a:extLst>
          </p:cNvPr>
          <p:cNvSpPr/>
          <p:nvPr/>
        </p:nvSpPr>
        <p:spPr>
          <a:xfrm>
            <a:off x="15747988" y="4145149"/>
            <a:ext cx="4198353" cy="2665554"/>
          </a:xfrm>
          <a:prstGeom prst="round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l-GR" sz="2000" dirty="0">
              <a:solidFill>
                <a:schemeClr val="tx1"/>
              </a:solidFill>
              <a:latin typeface="Arial" panose="020B0604020202020204" pitchFamily="34" charset="0"/>
              <a:cs typeface="Arial" panose="020B0604020202020204" pitchFamily="34" charset="0"/>
            </a:endParaRPr>
          </a:p>
          <a:p>
            <a:pPr algn="ctr">
              <a:lnSpc>
                <a:spcPct val="130000"/>
              </a:lnSpc>
            </a:pPr>
            <a:endParaRPr lang="el-GR" sz="2000" dirty="0">
              <a:solidFill>
                <a:schemeClr val="tx1"/>
              </a:solidFill>
              <a:latin typeface="Arial" panose="020B0604020202020204" pitchFamily="34" charset="0"/>
              <a:cs typeface="Arial" panose="020B0604020202020204" pitchFamily="34" charset="0"/>
            </a:endParaRPr>
          </a:p>
          <a:p>
            <a:pPr algn="ctr">
              <a:lnSpc>
                <a:spcPct val="130000"/>
              </a:lnSpc>
            </a:pPr>
            <a:r>
              <a:rPr lang="el-GR" sz="2000" b="1" dirty="0">
                <a:solidFill>
                  <a:srgbClr val="FF0000"/>
                </a:solidFill>
                <a:latin typeface="Arial" panose="020B0604020202020204" pitchFamily="34" charset="0"/>
                <a:cs typeface="Arial" panose="020B0604020202020204" pitchFamily="34" charset="0"/>
              </a:rPr>
              <a:t>Προσοχή!</a:t>
            </a:r>
            <a:r>
              <a:rPr lang="el-GR" sz="2000" dirty="0">
                <a:solidFill>
                  <a:schemeClr val="tx1"/>
                </a:solidFill>
                <a:latin typeface="Arial" panose="020B0604020202020204" pitchFamily="34" charset="0"/>
                <a:cs typeface="Arial" panose="020B0604020202020204" pitchFamily="34" charset="0"/>
              </a:rPr>
              <a:t> Όταν </a:t>
            </a:r>
            <a:r>
              <a:rPr lang="el-GR" sz="2000" b="1" dirty="0">
                <a:solidFill>
                  <a:schemeClr val="tx1"/>
                </a:solidFill>
                <a:latin typeface="Arial" panose="020B0604020202020204" pitchFamily="34" charset="0"/>
                <a:cs typeface="Arial" panose="020B0604020202020204" pitchFamily="34" charset="0"/>
              </a:rPr>
              <a:t>παρατείνεται</a:t>
            </a:r>
            <a:r>
              <a:rPr lang="el-GR" sz="2000" dirty="0">
                <a:solidFill>
                  <a:schemeClr val="tx1"/>
                </a:solidFill>
                <a:latin typeface="Arial" panose="020B0604020202020204" pitchFamily="34" charset="0"/>
                <a:cs typeface="Arial" panose="020B0604020202020204" pitchFamily="34" charset="0"/>
              </a:rPr>
              <a:t> η αρχική </a:t>
            </a:r>
            <a:r>
              <a:rPr lang="el-GR" sz="2000" b="1" dirty="0">
                <a:solidFill>
                  <a:schemeClr val="tx1"/>
                </a:solidFill>
                <a:latin typeface="Arial" panose="020B0604020202020204" pitchFamily="34" charset="0"/>
                <a:cs typeface="Arial" panose="020B0604020202020204" pitchFamily="34" charset="0"/>
              </a:rPr>
              <a:t>Ημερομηνία Λήξης </a:t>
            </a:r>
            <a:r>
              <a:rPr lang="el-GR" sz="2000" dirty="0">
                <a:solidFill>
                  <a:schemeClr val="tx1"/>
                </a:solidFill>
                <a:latin typeface="Arial" panose="020B0604020202020204" pitchFamily="34" charset="0"/>
                <a:cs typeface="Arial" panose="020B0604020202020204" pitchFamily="34" charset="0"/>
              </a:rPr>
              <a:t>πρέπει να αποτυπώνεται μέσω </a:t>
            </a:r>
            <a:r>
              <a:rPr lang="el-GR" sz="2000" b="1" dirty="0">
                <a:solidFill>
                  <a:schemeClr val="tx1"/>
                </a:solidFill>
                <a:latin typeface="Arial" panose="020B0604020202020204" pitchFamily="34" charset="0"/>
                <a:cs typeface="Arial" panose="020B0604020202020204" pitchFamily="34" charset="0"/>
              </a:rPr>
              <a:t>Τροποποίησης ΤΔΕ</a:t>
            </a:r>
          </a:p>
        </p:txBody>
      </p:sp>
      <p:sp>
        <p:nvSpPr>
          <p:cNvPr id="7" name="Ορθογώνιο: Στρογγύλεμα γωνιών 6">
            <a:extLst>
              <a:ext uri="{FF2B5EF4-FFF2-40B4-BE49-F238E27FC236}">
                <a16:creationId xmlns:a16="http://schemas.microsoft.com/office/drawing/2014/main" id="{5C64E34F-FDD7-3D24-ECD7-4658400AED9F}"/>
              </a:ext>
            </a:extLst>
          </p:cNvPr>
          <p:cNvSpPr/>
          <p:nvPr/>
        </p:nvSpPr>
        <p:spPr>
          <a:xfrm>
            <a:off x="15753346" y="2758309"/>
            <a:ext cx="4198353" cy="2323682"/>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l-GR" sz="2000" dirty="0">
                <a:solidFill>
                  <a:schemeClr val="tx1"/>
                </a:solidFill>
                <a:latin typeface="Arial" panose="020B0604020202020204" pitchFamily="34" charset="0"/>
                <a:cs typeface="Arial" panose="020B0604020202020204" pitchFamily="34" charset="0"/>
              </a:rPr>
              <a:t>Οι </a:t>
            </a:r>
            <a:r>
              <a:rPr lang="el-GR" sz="2000" b="1" dirty="0">
                <a:solidFill>
                  <a:schemeClr val="tx1"/>
                </a:solidFill>
                <a:latin typeface="Arial" panose="020B0604020202020204" pitchFamily="34" charset="0"/>
                <a:cs typeface="Arial" panose="020B0604020202020204" pitchFamily="34" charset="0"/>
              </a:rPr>
              <a:t>Ημερομηνίες Έναρξης &amp; Λήξης του Έργου</a:t>
            </a:r>
            <a:r>
              <a:rPr lang="el-GR" sz="2000" dirty="0">
                <a:solidFill>
                  <a:schemeClr val="tx1"/>
                </a:solidFill>
                <a:latin typeface="Arial" panose="020B0604020202020204" pitchFamily="34" charset="0"/>
                <a:cs typeface="Arial" panose="020B0604020202020204" pitchFamily="34" charset="0"/>
              </a:rPr>
              <a:t> οφείλουν να εμπίπτουν εντός της διάρκειας του εγκεκριμένου ΕΣΑΑ</a:t>
            </a:r>
          </a:p>
          <a:p>
            <a:pPr algn="ctr">
              <a:lnSpc>
                <a:spcPct val="130000"/>
              </a:lnSpc>
            </a:pPr>
            <a:r>
              <a:rPr lang="el-GR" b="1" i="1" dirty="0">
                <a:solidFill>
                  <a:srgbClr val="FF0000"/>
                </a:solidFill>
                <a:latin typeface="Arial" panose="020B0604020202020204" pitchFamily="34" charset="0"/>
                <a:cs typeface="Arial" panose="020B0604020202020204" pitchFamily="34" charset="0"/>
              </a:rPr>
              <a:t>* </a:t>
            </a:r>
            <a:r>
              <a:rPr lang="el-GR" sz="1400" b="1" i="1" dirty="0">
                <a:solidFill>
                  <a:srgbClr val="FF0000"/>
                </a:solidFill>
                <a:latin typeface="Arial" panose="020B0604020202020204" pitchFamily="34" charset="0"/>
                <a:cs typeface="Arial" panose="020B0604020202020204" pitchFamily="34" charset="0"/>
              </a:rPr>
              <a:t>Διάρκεια Έργου:</a:t>
            </a:r>
            <a:r>
              <a:rPr lang="el-GR" sz="1400" i="1" dirty="0">
                <a:solidFill>
                  <a:srgbClr val="FF0000"/>
                </a:solidFill>
                <a:latin typeface="Arial" panose="020B0604020202020204" pitchFamily="34" charset="0"/>
                <a:cs typeface="Arial" panose="020B0604020202020204" pitchFamily="34" charset="0"/>
              </a:rPr>
              <a:t> αυτόματα υπολογιζόμενη</a:t>
            </a:r>
            <a:r>
              <a:rPr lang="el-GR" i="1" dirty="0">
                <a:solidFill>
                  <a:srgbClr val="FF0000"/>
                </a:solidFill>
                <a:latin typeface="Arial" panose="020B0604020202020204" pitchFamily="34" charset="0"/>
                <a:cs typeface="Arial" panose="020B0604020202020204" pitchFamily="34" charset="0"/>
              </a:rPr>
              <a:t> </a:t>
            </a:r>
            <a:r>
              <a:rPr lang="el-GR" b="1" i="1" dirty="0">
                <a:solidFill>
                  <a:srgbClr val="FF0000"/>
                </a:solidFill>
                <a:latin typeface="Arial" panose="020B0604020202020204" pitchFamily="34" charset="0"/>
                <a:cs typeface="Arial" panose="020B0604020202020204" pitchFamily="34" charset="0"/>
              </a:rPr>
              <a:t> </a:t>
            </a:r>
            <a:endParaRPr lang="el-GR" sz="2000" b="1" i="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9E1B69-6DFC-49B0-B5F5-9B56539394CA}"/>
              </a:ext>
            </a:extLst>
          </p:cNvPr>
          <p:cNvSpPr txBox="1"/>
          <p:nvPr/>
        </p:nvSpPr>
        <p:spPr>
          <a:xfrm>
            <a:off x="3859762" y="615397"/>
            <a:ext cx="12171917"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ΣΤ. Προγραμματισμός Υλοποίησης Έργου</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650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0-#ppt_h/2"/>
                                          </p:val>
                                        </p:tav>
                                        <p:tav tm="100000">
                                          <p:val>
                                            <p:strVal val="#ppt_y"/>
                                          </p:val>
                                        </p:tav>
                                      </p:tavLst>
                                    </p:anim>
                                  </p:childTnLst>
                                </p:cTn>
                              </p:par>
                              <p:par>
                                <p:cTn id="14" presetID="8"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2000" fill="hold"/>
                                        <p:tgtEl>
                                          <p:spTgt spid="6"/>
                                        </p:tgtEl>
                                        <p:attrNameLst>
                                          <p:attrName>ppt_x</p:attrName>
                                        </p:attrNameLst>
                                      </p:cBhvr>
                                      <p:tavLst>
                                        <p:tav tm="0">
                                          <p:val>
                                            <p:strVal val="1+#ppt_w/2"/>
                                          </p:val>
                                        </p:tav>
                                        <p:tav tm="100000">
                                          <p:val>
                                            <p:strVal val="#ppt_x"/>
                                          </p:val>
                                        </p:tav>
                                      </p:tavLst>
                                    </p:anim>
                                    <p:anim calcmode="lin" valueType="num">
                                      <p:cBhvr additive="base">
                                        <p:cTn id="29" dur="2000" fill="hold"/>
                                        <p:tgtEl>
                                          <p:spTgt spid="6"/>
                                        </p:tgtEl>
                                        <p:attrNameLst>
                                          <p:attrName>ppt_y</p:attrName>
                                        </p:attrNameLst>
                                      </p:cBhvr>
                                      <p:tavLst>
                                        <p:tav tm="0">
                                          <p:val>
                                            <p:strVal val="0-#ppt_h/2"/>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8" y="615397"/>
            <a:ext cx="13585061" cy="1016320"/>
            <a:chOff x="2446619" y="615397"/>
            <a:chExt cx="11900702"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684553"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ΣΤ. Προγραμματισμός Υλοποίησης Έργου</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Ειδική περίπτωση ΠΡΟΣΚΛΗΣΗΣ ΕΝΙΣΧΥΣΕΩΝ (1/2)</a:t>
            </a:r>
          </a:p>
        </p:txBody>
      </p:sp>
      <p:pic>
        <p:nvPicPr>
          <p:cNvPr id="11" name="Εικόνα 10">
            <a:extLst>
              <a:ext uri="{FF2B5EF4-FFF2-40B4-BE49-F238E27FC236}">
                <a16:creationId xmlns:a16="http://schemas.microsoft.com/office/drawing/2014/main" id="{8AEEE19F-9C3E-A3FD-F18A-C2B5C37C6A19}"/>
              </a:ext>
            </a:extLst>
          </p:cNvPr>
          <p:cNvPicPr>
            <a:picLocks noChangeAspect="1"/>
          </p:cNvPicPr>
          <p:nvPr/>
        </p:nvPicPr>
        <p:blipFill rotWithShape="1">
          <a:blip r:embed="rId6"/>
          <a:srcRect l="6350" t="29384"/>
          <a:stretch/>
        </p:blipFill>
        <p:spPr>
          <a:xfrm>
            <a:off x="3801976" y="2334128"/>
            <a:ext cx="9581573" cy="3296309"/>
          </a:xfrm>
          <a:prstGeom prst="rect">
            <a:avLst/>
          </a:prstGeom>
          <a:effectLst>
            <a:glow rad="228600">
              <a:schemeClr val="bg1">
                <a:alpha val="40000"/>
              </a:schemeClr>
            </a:glow>
          </a:effectLst>
        </p:spPr>
      </p:pic>
      <p:pic>
        <p:nvPicPr>
          <p:cNvPr id="20" name="Εικόνα 19">
            <a:extLst>
              <a:ext uri="{FF2B5EF4-FFF2-40B4-BE49-F238E27FC236}">
                <a16:creationId xmlns:a16="http://schemas.microsoft.com/office/drawing/2014/main" id="{84DD04A9-2ACE-0002-144B-C335FB000998}"/>
              </a:ext>
            </a:extLst>
          </p:cNvPr>
          <p:cNvPicPr>
            <a:picLocks noChangeAspect="1"/>
          </p:cNvPicPr>
          <p:nvPr/>
        </p:nvPicPr>
        <p:blipFill>
          <a:blip r:embed="rId7"/>
          <a:stretch>
            <a:fillRect/>
          </a:stretch>
        </p:blipFill>
        <p:spPr>
          <a:xfrm>
            <a:off x="2809323" y="6063132"/>
            <a:ext cx="10574226" cy="4934639"/>
          </a:xfrm>
          <a:prstGeom prst="rect">
            <a:avLst/>
          </a:prstGeom>
          <a:effectLst>
            <a:glow rad="228600">
              <a:schemeClr val="bg1">
                <a:alpha val="40000"/>
              </a:schemeClr>
            </a:glow>
          </a:effectLst>
        </p:spPr>
      </p:pic>
      <p:grpSp>
        <p:nvGrpSpPr>
          <p:cNvPr id="26" name="Ομάδα 25">
            <a:extLst>
              <a:ext uri="{FF2B5EF4-FFF2-40B4-BE49-F238E27FC236}">
                <a16:creationId xmlns:a16="http://schemas.microsoft.com/office/drawing/2014/main" id="{E5892200-8E0F-B81D-955A-0776AAE9C55C}"/>
              </a:ext>
            </a:extLst>
          </p:cNvPr>
          <p:cNvGrpSpPr/>
          <p:nvPr/>
        </p:nvGrpSpPr>
        <p:grpSpPr>
          <a:xfrm>
            <a:off x="3108437" y="5080818"/>
            <a:ext cx="4334869" cy="540000"/>
            <a:chOff x="3108437" y="5080818"/>
            <a:chExt cx="4334869" cy="540000"/>
          </a:xfrm>
        </p:grpSpPr>
        <p:sp>
          <p:nvSpPr>
            <p:cNvPr id="18" name="Ορθογώνιο: Στρογγύλεμα γωνιών 17">
              <a:extLst>
                <a:ext uri="{FF2B5EF4-FFF2-40B4-BE49-F238E27FC236}">
                  <a16:creationId xmlns:a16="http://schemas.microsoft.com/office/drawing/2014/main" id="{BD7CB1B3-CE24-B65A-0E09-EF0DA4F2F3DD}"/>
                </a:ext>
              </a:extLst>
            </p:cNvPr>
            <p:cNvSpPr/>
            <p:nvPr/>
          </p:nvSpPr>
          <p:spPr>
            <a:xfrm>
              <a:off x="3809421" y="5170038"/>
              <a:ext cx="3633885" cy="4146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AAFEEFF0-B8AD-2FA9-042B-DA045D6EE6DC}"/>
                </a:ext>
              </a:extLst>
            </p:cNvPr>
            <p:cNvSpPr>
              <a:spLocks noChangeAspect="1"/>
            </p:cNvSpPr>
            <p:nvPr/>
          </p:nvSpPr>
          <p:spPr>
            <a:xfrm>
              <a:off x="3108437" y="5080818"/>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grpSp>
      <p:grpSp>
        <p:nvGrpSpPr>
          <p:cNvPr id="27" name="Ομάδα 26">
            <a:extLst>
              <a:ext uri="{FF2B5EF4-FFF2-40B4-BE49-F238E27FC236}">
                <a16:creationId xmlns:a16="http://schemas.microsoft.com/office/drawing/2014/main" id="{0CF8D07D-6B04-8710-D975-1F32FB846C3B}"/>
              </a:ext>
            </a:extLst>
          </p:cNvPr>
          <p:cNvGrpSpPr/>
          <p:nvPr/>
        </p:nvGrpSpPr>
        <p:grpSpPr>
          <a:xfrm>
            <a:off x="2458736" y="8377467"/>
            <a:ext cx="5698676" cy="540000"/>
            <a:chOff x="2458736" y="8377467"/>
            <a:chExt cx="5698676" cy="540000"/>
          </a:xfrm>
        </p:grpSpPr>
        <p:sp>
          <p:nvSpPr>
            <p:cNvPr id="21" name="Ορθογώνιο: Στρογγύλεμα γωνιών 20">
              <a:extLst>
                <a:ext uri="{FF2B5EF4-FFF2-40B4-BE49-F238E27FC236}">
                  <a16:creationId xmlns:a16="http://schemas.microsoft.com/office/drawing/2014/main" id="{55262CBB-F045-B35A-142F-5D1B3390820C}"/>
                </a:ext>
              </a:extLst>
            </p:cNvPr>
            <p:cNvSpPr/>
            <p:nvPr/>
          </p:nvSpPr>
          <p:spPr>
            <a:xfrm>
              <a:off x="3153212" y="8422642"/>
              <a:ext cx="5004200" cy="4561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βάλ 23">
              <a:extLst>
                <a:ext uri="{FF2B5EF4-FFF2-40B4-BE49-F238E27FC236}">
                  <a16:creationId xmlns:a16="http://schemas.microsoft.com/office/drawing/2014/main" id="{A3F65D49-D829-35A6-4E3C-03A627FED353}"/>
                </a:ext>
              </a:extLst>
            </p:cNvPr>
            <p:cNvSpPr>
              <a:spLocks noChangeAspect="1"/>
            </p:cNvSpPr>
            <p:nvPr/>
          </p:nvSpPr>
          <p:spPr>
            <a:xfrm>
              <a:off x="2458736" y="8377467"/>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endParaRPr lang="el-GR" sz="2800" b="1" dirty="0">
                <a:solidFill>
                  <a:srgbClr val="FF0000"/>
                </a:solidFill>
              </a:endParaRPr>
            </a:p>
          </p:txBody>
        </p:sp>
      </p:grpSp>
      <p:grpSp>
        <p:nvGrpSpPr>
          <p:cNvPr id="28" name="Ομάδα 27">
            <a:extLst>
              <a:ext uri="{FF2B5EF4-FFF2-40B4-BE49-F238E27FC236}">
                <a16:creationId xmlns:a16="http://schemas.microsoft.com/office/drawing/2014/main" id="{583998A0-9839-84B1-DA9B-85AB5213A2E3}"/>
              </a:ext>
            </a:extLst>
          </p:cNvPr>
          <p:cNvGrpSpPr/>
          <p:nvPr/>
        </p:nvGrpSpPr>
        <p:grpSpPr>
          <a:xfrm>
            <a:off x="2482799" y="9749061"/>
            <a:ext cx="2592058" cy="556696"/>
            <a:chOff x="2482799" y="9749061"/>
            <a:chExt cx="2592058" cy="556696"/>
          </a:xfrm>
        </p:grpSpPr>
        <p:sp>
          <p:nvSpPr>
            <p:cNvPr id="22" name="Ορθογώνιο: Στρογγύλεμα γωνιών 21">
              <a:extLst>
                <a:ext uri="{FF2B5EF4-FFF2-40B4-BE49-F238E27FC236}">
                  <a16:creationId xmlns:a16="http://schemas.microsoft.com/office/drawing/2014/main" id="{3E4EE4B4-605B-74BE-A521-0F40F202CF70}"/>
                </a:ext>
              </a:extLst>
            </p:cNvPr>
            <p:cNvSpPr/>
            <p:nvPr/>
          </p:nvSpPr>
          <p:spPr>
            <a:xfrm>
              <a:off x="3210099" y="9849646"/>
              <a:ext cx="1864758" cy="4561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Οβάλ 24">
              <a:extLst>
                <a:ext uri="{FF2B5EF4-FFF2-40B4-BE49-F238E27FC236}">
                  <a16:creationId xmlns:a16="http://schemas.microsoft.com/office/drawing/2014/main" id="{06B3A9D6-DB87-3136-6B16-C3929259D070}"/>
                </a:ext>
              </a:extLst>
            </p:cNvPr>
            <p:cNvSpPr>
              <a:spLocks noChangeAspect="1"/>
            </p:cNvSpPr>
            <p:nvPr/>
          </p:nvSpPr>
          <p:spPr>
            <a:xfrm>
              <a:off x="2482799" y="9749061"/>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endParaRPr lang="el-GR" sz="2800" b="1" dirty="0">
                <a:solidFill>
                  <a:srgbClr val="FF0000"/>
                </a:solidFill>
              </a:endParaRPr>
            </a:p>
          </p:txBody>
        </p:sp>
      </p:grpSp>
      <p:sp>
        <p:nvSpPr>
          <p:cNvPr id="29" name="Ορθογώνιο: Στρογγύλεμα γωνιών 28">
            <a:extLst>
              <a:ext uri="{FF2B5EF4-FFF2-40B4-BE49-F238E27FC236}">
                <a16:creationId xmlns:a16="http://schemas.microsoft.com/office/drawing/2014/main" id="{FFB20BB3-5620-84B9-A50C-F446C2595D69}"/>
              </a:ext>
            </a:extLst>
          </p:cNvPr>
          <p:cNvSpPr/>
          <p:nvPr/>
        </p:nvSpPr>
        <p:spPr>
          <a:xfrm>
            <a:off x="13822149" y="4199434"/>
            <a:ext cx="5939031" cy="1582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Τμήμα Α: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το πεδίο </a:t>
            </a:r>
            <a:r>
              <a:rPr lang="el-GR" sz="2400" b="1" kern="0" dirty="0">
                <a:solidFill>
                  <a:srgbClr val="0070C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Τύπος Έργου</a:t>
            </a:r>
            <a:r>
              <a:rPr lang="el-GR" sz="2400" kern="0" dirty="0">
                <a:solidFill>
                  <a:schemeClr val="tx1"/>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 </a:t>
            </a:r>
          </a:p>
          <a:p>
            <a:pPr marL="76200" lvl="0">
              <a:lnSpc>
                <a:spcPct val="120000"/>
              </a:lnSpc>
              <a:buClr>
                <a:srgbClr val="C7D3E6"/>
              </a:buClr>
              <a:buSzPts val="2400"/>
              <a:defRPr/>
            </a:pP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οφείλει να είναι </a:t>
            </a:r>
            <a:r>
              <a:rPr lang="el-GR" sz="28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rPr>
              <a:t>Ενισχύσεις ΤΑ</a:t>
            </a:r>
            <a:endParaRPr lang="el-GR" sz="32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endParaRPr>
          </a:p>
        </p:txBody>
      </p:sp>
      <p:sp>
        <p:nvSpPr>
          <p:cNvPr id="30" name="Ορθογώνιο: Στρογγύλεμα γωνιών 29">
            <a:extLst>
              <a:ext uri="{FF2B5EF4-FFF2-40B4-BE49-F238E27FC236}">
                <a16:creationId xmlns:a16="http://schemas.microsoft.com/office/drawing/2014/main" id="{BC1038D9-41FF-A8D6-38D1-621A34158D3A}"/>
              </a:ext>
            </a:extLst>
          </p:cNvPr>
          <p:cNvSpPr/>
          <p:nvPr/>
        </p:nvSpPr>
        <p:spPr>
          <a:xfrm>
            <a:off x="13812252" y="6839847"/>
            <a:ext cx="5939031" cy="1582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Τμήμα ΣΤ: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το πεδίο </a:t>
            </a:r>
            <a:r>
              <a:rPr lang="el-GR" sz="2400" b="1" kern="0" dirty="0">
                <a:solidFill>
                  <a:srgbClr val="0070C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Είδος Υποέργου</a:t>
            </a:r>
            <a:r>
              <a:rPr lang="el-GR" sz="2400" kern="0" dirty="0">
                <a:solidFill>
                  <a:schemeClr val="tx1"/>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 </a:t>
            </a:r>
          </a:p>
          <a:p>
            <a:pPr marL="76200" lvl="0">
              <a:lnSpc>
                <a:spcPct val="120000"/>
              </a:lnSpc>
              <a:buClr>
                <a:srgbClr val="C7D3E6"/>
              </a:buClr>
              <a:buSzPts val="2400"/>
              <a:defRPr/>
            </a:pP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οφείλει να είναι </a:t>
            </a:r>
            <a:r>
              <a:rPr lang="el-GR" sz="28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rPr>
              <a:t>ΕΝΙΣΧΥΣΕΙΣ ΕΠΙΧΕΙΡΗΜΑΤΙΚΟΤΗΤΑΣ</a:t>
            </a:r>
            <a:endParaRPr lang="el-GR" sz="32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endParaRPr>
          </a:p>
        </p:txBody>
      </p:sp>
      <p:sp>
        <p:nvSpPr>
          <p:cNvPr id="31" name="Ορθογώνιο: Στρογγύλεμα γωνιών 30">
            <a:extLst>
              <a:ext uri="{FF2B5EF4-FFF2-40B4-BE49-F238E27FC236}">
                <a16:creationId xmlns:a16="http://schemas.microsoft.com/office/drawing/2014/main" id="{D177AC48-9571-21C9-F92C-3016BAA30394}"/>
              </a:ext>
            </a:extLst>
          </p:cNvPr>
          <p:cNvSpPr/>
          <p:nvPr/>
        </p:nvSpPr>
        <p:spPr>
          <a:xfrm>
            <a:off x="13822149" y="8722962"/>
            <a:ext cx="5939030" cy="1582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Τμήμα ΣΤ: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το πεδίο </a:t>
            </a:r>
            <a:r>
              <a:rPr lang="el-GR" sz="2400" b="1" kern="0" dirty="0">
                <a:solidFill>
                  <a:srgbClr val="0070C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Κρατική Ενίσχυση</a:t>
            </a:r>
            <a:r>
              <a:rPr lang="el-GR" sz="2400" kern="0" dirty="0">
                <a:solidFill>
                  <a:schemeClr val="tx1"/>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 </a:t>
            </a:r>
          </a:p>
          <a:p>
            <a:pPr marL="76200" lvl="0">
              <a:lnSpc>
                <a:spcPct val="120000"/>
              </a:lnSpc>
              <a:buClr>
                <a:srgbClr val="C7D3E6"/>
              </a:buClr>
              <a:buSzPts val="2400"/>
              <a:defRPr/>
            </a:pP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οφείλει να είναι </a:t>
            </a:r>
            <a:r>
              <a:rPr lang="el-GR" sz="28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rPr>
              <a:t>ΝΑΙ</a:t>
            </a:r>
            <a:endParaRPr lang="el-GR" sz="32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endParaRPr>
          </a:p>
        </p:txBody>
      </p:sp>
      <p:sp>
        <p:nvSpPr>
          <p:cNvPr id="32" name="Ορθογώνιο: Στρογγύλεμα γωνιών 31">
            <a:extLst>
              <a:ext uri="{FF2B5EF4-FFF2-40B4-BE49-F238E27FC236}">
                <a16:creationId xmlns:a16="http://schemas.microsoft.com/office/drawing/2014/main" id="{7588538F-D356-D512-BB5D-85F2262BBAF9}"/>
              </a:ext>
            </a:extLst>
          </p:cNvPr>
          <p:cNvSpPr/>
          <p:nvPr/>
        </p:nvSpPr>
        <p:spPr>
          <a:xfrm>
            <a:off x="5740005" y="9832950"/>
            <a:ext cx="7590984" cy="1115787"/>
          </a:xfrm>
          <a:prstGeom prst="roundRect">
            <a:avLst/>
          </a:prstGeom>
          <a:solidFill>
            <a:srgbClr val="FFFF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4" name="Ορθογώνιο 33">
            <a:extLst>
              <a:ext uri="{FF2B5EF4-FFF2-40B4-BE49-F238E27FC236}">
                <a16:creationId xmlns:a16="http://schemas.microsoft.com/office/drawing/2014/main" id="{6A87BFF1-5759-1FBA-7824-85666375570C}"/>
              </a:ext>
            </a:extLst>
          </p:cNvPr>
          <p:cNvSpPr/>
          <p:nvPr/>
        </p:nvSpPr>
        <p:spPr>
          <a:xfrm>
            <a:off x="14101011" y="2153335"/>
            <a:ext cx="5650272" cy="954107"/>
          </a:xfrm>
          <a:prstGeom prst="rect">
            <a:avLst/>
          </a:prstGeom>
        </p:spPr>
        <p:txBody>
          <a:bodyPr wrap="square">
            <a:spAutoFit/>
          </a:bodyPr>
          <a:lstStyle/>
          <a:p>
            <a:pPr algn="ctr"/>
            <a:r>
              <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Προς </a:t>
            </a:r>
            <a:endParaRPr lang="en-US"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endParaRPr>
          </a:p>
          <a:p>
            <a:pPr algn="ctr"/>
            <a:r>
              <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Επιχειρήσεις/</a:t>
            </a:r>
            <a:r>
              <a:rPr lang="en-US"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Clusters</a:t>
            </a:r>
            <a:endPar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472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2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2000"/>
                                        <p:tgtEl>
                                          <p:spTgt spid="2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amond(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2000"/>
                                        <p:tgtEl>
                                          <p:spTgt spid="27"/>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amond(in)">
                                      <p:cBhvr>
                                        <p:cTn id="30" dur="2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2000"/>
                                        <p:tgtEl>
                                          <p:spTgt spid="2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amond(in)">
                                      <p:cBhvr>
                                        <p:cTn id="38" dur="20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80">
                                          <p:stCondLst>
                                            <p:cond delay="0"/>
                                          </p:stCondLst>
                                        </p:cTn>
                                        <p:tgtEl>
                                          <p:spTgt spid="32"/>
                                        </p:tgtEl>
                                      </p:cBhvr>
                                    </p:animEffect>
                                    <p:anim calcmode="lin" valueType="num">
                                      <p:cBhvr>
                                        <p:cTn id="4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9" dur="26">
                                          <p:stCondLst>
                                            <p:cond delay="650"/>
                                          </p:stCondLst>
                                        </p:cTn>
                                        <p:tgtEl>
                                          <p:spTgt spid="32"/>
                                        </p:tgtEl>
                                      </p:cBhvr>
                                      <p:to x="100000" y="60000"/>
                                    </p:animScale>
                                    <p:animScale>
                                      <p:cBhvr>
                                        <p:cTn id="50" dur="166" decel="50000">
                                          <p:stCondLst>
                                            <p:cond delay="676"/>
                                          </p:stCondLst>
                                        </p:cTn>
                                        <p:tgtEl>
                                          <p:spTgt spid="32"/>
                                        </p:tgtEl>
                                      </p:cBhvr>
                                      <p:to x="100000" y="100000"/>
                                    </p:animScale>
                                    <p:animScale>
                                      <p:cBhvr>
                                        <p:cTn id="51" dur="26">
                                          <p:stCondLst>
                                            <p:cond delay="1312"/>
                                          </p:stCondLst>
                                        </p:cTn>
                                        <p:tgtEl>
                                          <p:spTgt spid="32"/>
                                        </p:tgtEl>
                                      </p:cBhvr>
                                      <p:to x="100000" y="80000"/>
                                    </p:animScale>
                                    <p:animScale>
                                      <p:cBhvr>
                                        <p:cTn id="52" dur="166" decel="50000">
                                          <p:stCondLst>
                                            <p:cond delay="1338"/>
                                          </p:stCondLst>
                                        </p:cTn>
                                        <p:tgtEl>
                                          <p:spTgt spid="32"/>
                                        </p:tgtEl>
                                      </p:cBhvr>
                                      <p:to x="100000" y="100000"/>
                                    </p:animScale>
                                    <p:animScale>
                                      <p:cBhvr>
                                        <p:cTn id="53" dur="26">
                                          <p:stCondLst>
                                            <p:cond delay="1642"/>
                                          </p:stCondLst>
                                        </p:cTn>
                                        <p:tgtEl>
                                          <p:spTgt spid="32"/>
                                        </p:tgtEl>
                                      </p:cBhvr>
                                      <p:to x="100000" y="90000"/>
                                    </p:animScale>
                                    <p:animScale>
                                      <p:cBhvr>
                                        <p:cTn id="54" dur="166" decel="50000">
                                          <p:stCondLst>
                                            <p:cond delay="1668"/>
                                          </p:stCondLst>
                                        </p:cTn>
                                        <p:tgtEl>
                                          <p:spTgt spid="32"/>
                                        </p:tgtEl>
                                      </p:cBhvr>
                                      <p:to x="100000" y="100000"/>
                                    </p:animScale>
                                    <p:animScale>
                                      <p:cBhvr>
                                        <p:cTn id="55" dur="26">
                                          <p:stCondLst>
                                            <p:cond delay="1808"/>
                                          </p:stCondLst>
                                        </p:cTn>
                                        <p:tgtEl>
                                          <p:spTgt spid="32"/>
                                        </p:tgtEl>
                                      </p:cBhvr>
                                      <p:to x="100000" y="95000"/>
                                    </p:animScale>
                                    <p:animScale>
                                      <p:cBhvr>
                                        <p:cTn id="56"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79EE0ABC-69CA-B715-BBC4-D1065F43A6BB}"/>
              </a:ext>
            </a:extLst>
          </p:cNvPr>
          <p:cNvPicPr>
            <a:picLocks noChangeAspect="1"/>
          </p:cNvPicPr>
          <p:nvPr/>
        </p:nvPicPr>
        <p:blipFill>
          <a:blip r:embed="rId3"/>
          <a:stretch>
            <a:fillRect/>
          </a:stretch>
        </p:blipFill>
        <p:spPr>
          <a:xfrm>
            <a:off x="2792267" y="6134895"/>
            <a:ext cx="10275112" cy="4130103"/>
          </a:xfrm>
          <a:prstGeom prst="rect">
            <a:avLst/>
          </a:prstGeom>
          <a:effectLst>
            <a:glow rad="228600">
              <a:schemeClr val="bg1">
                <a:alpha val="40000"/>
              </a:schemeClr>
            </a:glow>
          </a:effectLst>
        </p:spPr>
      </p:pic>
      <p:pic>
        <p:nvPicPr>
          <p:cNvPr id="5" name="Εικόνα 4">
            <a:extLst>
              <a:ext uri="{FF2B5EF4-FFF2-40B4-BE49-F238E27FC236}">
                <a16:creationId xmlns:a16="http://schemas.microsoft.com/office/drawing/2014/main" id="{BF77BE1D-39F6-8D55-22AD-6CAD196EC63A}"/>
              </a:ext>
            </a:extLst>
          </p:cNvPr>
          <p:cNvPicPr>
            <a:picLocks noChangeAspect="1"/>
          </p:cNvPicPr>
          <p:nvPr/>
        </p:nvPicPr>
        <p:blipFill rotWithShape="1">
          <a:blip r:embed="rId4"/>
          <a:srcRect t="27995"/>
          <a:stretch/>
        </p:blipFill>
        <p:spPr>
          <a:xfrm>
            <a:off x="3753851" y="2364405"/>
            <a:ext cx="9276427" cy="3366406"/>
          </a:xfrm>
          <a:prstGeom prst="rect">
            <a:avLst/>
          </a:prstGeom>
          <a:effectLst>
            <a:glow rad="228600">
              <a:schemeClr val="bg1">
                <a:alpha val="40000"/>
              </a:schemeClr>
            </a:glow>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5"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6"/>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8" y="615397"/>
            <a:ext cx="13585061" cy="1016320"/>
            <a:chOff x="2446619" y="615397"/>
            <a:chExt cx="11900702"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684553"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ΣΤ. Προγραμματισμός Υλοποίησης Έργου</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7"/>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Ειδική περίπτωση ΠΡΟΣΚΛΗΣΗΣ ΕΝΙΣΧΥΣΕΩΝ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2</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/2)</a:t>
            </a:r>
          </a:p>
        </p:txBody>
      </p:sp>
      <p:grpSp>
        <p:nvGrpSpPr>
          <p:cNvPr id="26" name="Ομάδα 25">
            <a:extLst>
              <a:ext uri="{FF2B5EF4-FFF2-40B4-BE49-F238E27FC236}">
                <a16:creationId xmlns:a16="http://schemas.microsoft.com/office/drawing/2014/main" id="{E5892200-8E0F-B81D-955A-0776AAE9C55C}"/>
              </a:ext>
            </a:extLst>
          </p:cNvPr>
          <p:cNvGrpSpPr/>
          <p:nvPr/>
        </p:nvGrpSpPr>
        <p:grpSpPr>
          <a:xfrm>
            <a:off x="3108437" y="5177070"/>
            <a:ext cx="4334869" cy="540000"/>
            <a:chOff x="3108437" y="5080818"/>
            <a:chExt cx="4334869" cy="540000"/>
          </a:xfrm>
        </p:grpSpPr>
        <p:sp>
          <p:nvSpPr>
            <p:cNvPr id="18" name="Ορθογώνιο: Στρογγύλεμα γωνιών 17">
              <a:extLst>
                <a:ext uri="{FF2B5EF4-FFF2-40B4-BE49-F238E27FC236}">
                  <a16:creationId xmlns:a16="http://schemas.microsoft.com/office/drawing/2014/main" id="{BD7CB1B3-CE24-B65A-0E09-EF0DA4F2F3DD}"/>
                </a:ext>
              </a:extLst>
            </p:cNvPr>
            <p:cNvSpPr/>
            <p:nvPr/>
          </p:nvSpPr>
          <p:spPr>
            <a:xfrm>
              <a:off x="3809421" y="5170038"/>
              <a:ext cx="3633885" cy="4146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AAFEEFF0-B8AD-2FA9-042B-DA045D6EE6DC}"/>
                </a:ext>
              </a:extLst>
            </p:cNvPr>
            <p:cNvSpPr>
              <a:spLocks noChangeAspect="1"/>
            </p:cNvSpPr>
            <p:nvPr/>
          </p:nvSpPr>
          <p:spPr>
            <a:xfrm>
              <a:off x="3108437" y="5080818"/>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0000"/>
                  </a:solidFill>
                </a:rPr>
                <a:t>1</a:t>
              </a:r>
            </a:p>
          </p:txBody>
        </p:sp>
      </p:grpSp>
      <p:grpSp>
        <p:nvGrpSpPr>
          <p:cNvPr id="27" name="Ομάδα 26">
            <a:extLst>
              <a:ext uri="{FF2B5EF4-FFF2-40B4-BE49-F238E27FC236}">
                <a16:creationId xmlns:a16="http://schemas.microsoft.com/office/drawing/2014/main" id="{0CF8D07D-6B04-8710-D975-1F32FB846C3B}"/>
              </a:ext>
            </a:extLst>
          </p:cNvPr>
          <p:cNvGrpSpPr/>
          <p:nvPr/>
        </p:nvGrpSpPr>
        <p:grpSpPr>
          <a:xfrm>
            <a:off x="2458736" y="8377467"/>
            <a:ext cx="5698676" cy="540000"/>
            <a:chOff x="2458736" y="8377467"/>
            <a:chExt cx="5698676" cy="540000"/>
          </a:xfrm>
        </p:grpSpPr>
        <p:sp>
          <p:nvSpPr>
            <p:cNvPr id="21" name="Ορθογώνιο: Στρογγύλεμα γωνιών 20">
              <a:extLst>
                <a:ext uri="{FF2B5EF4-FFF2-40B4-BE49-F238E27FC236}">
                  <a16:creationId xmlns:a16="http://schemas.microsoft.com/office/drawing/2014/main" id="{55262CBB-F045-B35A-142F-5D1B3390820C}"/>
                </a:ext>
              </a:extLst>
            </p:cNvPr>
            <p:cNvSpPr/>
            <p:nvPr/>
          </p:nvSpPr>
          <p:spPr>
            <a:xfrm>
              <a:off x="3153212" y="8422642"/>
              <a:ext cx="5004200" cy="4561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βάλ 23">
              <a:extLst>
                <a:ext uri="{FF2B5EF4-FFF2-40B4-BE49-F238E27FC236}">
                  <a16:creationId xmlns:a16="http://schemas.microsoft.com/office/drawing/2014/main" id="{A3F65D49-D829-35A6-4E3C-03A627FED353}"/>
                </a:ext>
              </a:extLst>
            </p:cNvPr>
            <p:cNvSpPr>
              <a:spLocks noChangeAspect="1"/>
            </p:cNvSpPr>
            <p:nvPr/>
          </p:nvSpPr>
          <p:spPr>
            <a:xfrm>
              <a:off x="2458736" y="8377467"/>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endParaRPr lang="el-GR" sz="2800" b="1" dirty="0">
                <a:solidFill>
                  <a:srgbClr val="FF0000"/>
                </a:solidFill>
              </a:endParaRPr>
            </a:p>
          </p:txBody>
        </p:sp>
      </p:grpSp>
      <p:grpSp>
        <p:nvGrpSpPr>
          <p:cNvPr id="28" name="Ομάδα 27">
            <a:extLst>
              <a:ext uri="{FF2B5EF4-FFF2-40B4-BE49-F238E27FC236}">
                <a16:creationId xmlns:a16="http://schemas.microsoft.com/office/drawing/2014/main" id="{583998A0-9839-84B1-DA9B-85AB5213A2E3}"/>
              </a:ext>
            </a:extLst>
          </p:cNvPr>
          <p:cNvGrpSpPr/>
          <p:nvPr/>
        </p:nvGrpSpPr>
        <p:grpSpPr>
          <a:xfrm>
            <a:off x="2482799" y="9676872"/>
            <a:ext cx="2592058" cy="556696"/>
            <a:chOff x="2482799" y="9749061"/>
            <a:chExt cx="2592058" cy="556696"/>
          </a:xfrm>
        </p:grpSpPr>
        <p:sp>
          <p:nvSpPr>
            <p:cNvPr id="22" name="Ορθογώνιο: Στρογγύλεμα γωνιών 21">
              <a:extLst>
                <a:ext uri="{FF2B5EF4-FFF2-40B4-BE49-F238E27FC236}">
                  <a16:creationId xmlns:a16="http://schemas.microsoft.com/office/drawing/2014/main" id="{3E4EE4B4-605B-74BE-A521-0F40F202CF70}"/>
                </a:ext>
              </a:extLst>
            </p:cNvPr>
            <p:cNvSpPr/>
            <p:nvPr/>
          </p:nvSpPr>
          <p:spPr>
            <a:xfrm>
              <a:off x="3210099" y="9849646"/>
              <a:ext cx="1864758" cy="4561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Οβάλ 24">
              <a:extLst>
                <a:ext uri="{FF2B5EF4-FFF2-40B4-BE49-F238E27FC236}">
                  <a16:creationId xmlns:a16="http://schemas.microsoft.com/office/drawing/2014/main" id="{06B3A9D6-DB87-3136-6B16-C3929259D070}"/>
                </a:ext>
              </a:extLst>
            </p:cNvPr>
            <p:cNvSpPr>
              <a:spLocks noChangeAspect="1"/>
            </p:cNvSpPr>
            <p:nvPr/>
          </p:nvSpPr>
          <p:spPr>
            <a:xfrm>
              <a:off x="2482799" y="9749061"/>
              <a:ext cx="540882" cy="540000"/>
            </a:xfrm>
            <a:prstGeom prst="ellipse">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endParaRPr lang="el-GR" sz="2800" b="1" dirty="0">
                <a:solidFill>
                  <a:srgbClr val="FF0000"/>
                </a:solidFill>
              </a:endParaRPr>
            </a:p>
          </p:txBody>
        </p:sp>
      </p:grpSp>
      <p:sp>
        <p:nvSpPr>
          <p:cNvPr id="29" name="Ορθογώνιο: Στρογγύλεμα γωνιών 28">
            <a:extLst>
              <a:ext uri="{FF2B5EF4-FFF2-40B4-BE49-F238E27FC236}">
                <a16:creationId xmlns:a16="http://schemas.microsoft.com/office/drawing/2014/main" id="{FFB20BB3-5620-84B9-A50C-F446C2595D69}"/>
              </a:ext>
            </a:extLst>
          </p:cNvPr>
          <p:cNvSpPr/>
          <p:nvPr/>
        </p:nvSpPr>
        <p:spPr>
          <a:xfrm>
            <a:off x="13822149" y="4199434"/>
            <a:ext cx="5939031" cy="1582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Τμήμα Α: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το πεδίο </a:t>
            </a:r>
            <a:r>
              <a:rPr lang="el-GR" sz="2400" b="1" kern="0" dirty="0">
                <a:solidFill>
                  <a:srgbClr val="0070C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Τύπος Έργου</a:t>
            </a:r>
            <a:r>
              <a:rPr lang="el-GR" sz="2400" kern="0" dirty="0">
                <a:solidFill>
                  <a:schemeClr val="tx1"/>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 </a:t>
            </a:r>
          </a:p>
          <a:p>
            <a:pPr marL="76200" lvl="0">
              <a:lnSpc>
                <a:spcPct val="120000"/>
              </a:lnSpc>
              <a:buClr>
                <a:srgbClr val="C7D3E6"/>
              </a:buClr>
              <a:buSzPts val="2400"/>
              <a:defRPr/>
            </a:pP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οφείλει να είναι </a:t>
            </a:r>
            <a:r>
              <a:rPr lang="el-GR" sz="28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rPr>
              <a:t>Ενισχύσεις ΤΑ</a:t>
            </a:r>
            <a:endParaRPr lang="el-GR" sz="32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endParaRPr>
          </a:p>
        </p:txBody>
      </p:sp>
      <p:sp>
        <p:nvSpPr>
          <p:cNvPr id="30" name="Ορθογώνιο: Στρογγύλεμα γωνιών 29">
            <a:extLst>
              <a:ext uri="{FF2B5EF4-FFF2-40B4-BE49-F238E27FC236}">
                <a16:creationId xmlns:a16="http://schemas.microsoft.com/office/drawing/2014/main" id="{BC1038D9-41FF-A8D6-38D1-621A34158D3A}"/>
              </a:ext>
            </a:extLst>
          </p:cNvPr>
          <p:cNvSpPr/>
          <p:nvPr/>
        </p:nvSpPr>
        <p:spPr>
          <a:xfrm>
            <a:off x="13812252" y="6839847"/>
            <a:ext cx="5939031" cy="1582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Τμήμα ΣΤ: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το πεδίο </a:t>
            </a:r>
            <a:r>
              <a:rPr lang="el-GR" sz="2400" b="1" kern="0" dirty="0">
                <a:solidFill>
                  <a:srgbClr val="0070C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Είδος Υποέργου</a:t>
            </a:r>
            <a:r>
              <a:rPr lang="el-GR" sz="2400" kern="0" dirty="0">
                <a:solidFill>
                  <a:schemeClr val="tx1"/>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 </a:t>
            </a:r>
          </a:p>
          <a:p>
            <a:pPr marL="76200" lvl="0">
              <a:lnSpc>
                <a:spcPct val="120000"/>
              </a:lnSpc>
              <a:buClr>
                <a:srgbClr val="C7D3E6"/>
              </a:buClr>
              <a:buSzPts val="2400"/>
              <a:defRPr/>
            </a:pP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οφείλει να είναι </a:t>
            </a:r>
            <a:r>
              <a:rPr lang="el-GR" sz="28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rPr>
              <a:t>ΑΛΛΑ ΕΙΔΗ ΥΕ</a:t>
            </a:r>
            <a:endParaRPr lang="el-GR" sz="32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endParaRPr>
          </a:p>
        </p:txBody>
      </p:sp>
      <p:sp>
        <p:nvSpPr>
          <p:cNvPr id="31" name="Ορθογώνιο: Στρογγύλεμα γωνιών 30">
            <a:extLst>
              <a:ext uri="{FF2B5EF4-FFF2-40B4-BE49-F238E27FC236}">
                <a16:creationId xmlns:a16="http://schemas.microsoft.com/office/drawing/2014/main" id="{D177AC48-9571-21C9-F92C-3016BAA30394}"/>
              </a:ext>
            </a:extLst>
          </p:cNvPr>
          <p:cNvSpPr/>
          <p:nvPr/>
        </p:nvSpPr>
        <p:spPr>
          <a:xfrm>
            <a:off x="13822149" y="8722962"/>
            <a:ext cx="5939030" cy="1582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Τμήμα ΣΤ: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το πεδίο </a:t>
            </a:r>
            <a:r>
              <a:rPr lang="el-GR" sz="2400" b="1" kern="0" dirty="0">
                <a:solidFill>
                  <a:srgbClr val="0070C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Κρατική Ενίσχυση</a:t>
            </a:r>
            <a:r>
              <a:rPr lang="el-GR" sz="2400" kern="0" dirty="0">
                <a:solidFill>
                  <a:schemeClr val="tx1"/>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sym typeface="Roboto Condensed Light"/>
              </a:rPr>
              <a:t> </a:t>
            </a:r>
          </a:p>
          <a:p>
            <a:pPr marL="76200" lvl="0">
              <a:lnSpc>
                <a:spcPct val="120000"/>
              </a:lnSpc>
              <a:buClr>
                <a:srgbClr val="C7D3E6"/>
              </a:buClr>
              <a:buSzPts val="2400"/>
              <a:defRPr/>
            </a:pP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οφείλει να είναι </a:t>
            </a:r>
            <a:r>
              <a:rPr lang="el-GR" sz="28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rPr>
              <a:t>ΝΑΙ</a:t>
            </a:r>
            <a:endParaRPr lang="el-GR" sz="3200" kern="0" dirty="0">
              <a:solidFill>
                <a:schemeClr val="tx1"/>
              </a:solidFill>
              <a:uFill>
                <a:solidFill>
                  <a:srgbClr val="FF0000"/>
                </a:solidFill>
              </a:uFill>
              <a:latin typeface="Segoe UI Black" panose="020B0A02040204020203" pitchFamily="34" charset="0"/>
              <a:ea typeface="Segoe UI Black" panose="020B0A02040204020203" pitchFamily="34" charset="0"/>
              <a:cs typeface="Arial" panose="020B0604020202020204" pitchFamily="34" charset="0"/>
              <a:sym typeface="Roboto Condensed Light"/>
            </a:endParaRPr>
          </a:p>
        </p:txBody>
      </p:sp>
      <p:sp>
        <p:nvSpPr>
          <p:cNvPr id="34" name="Ορθογώνιο 33">
            <a:extLst>
              <a:ext uri="{FF2B5EF4-FFF2-40B4-BE49-F238E27FC236}">
                <a16:creationId xmlns:a16="http://schemas.microsoft.com/office/drawing/2014/main" id="{6A87BFF1-5759-1FBA-7824-85666375570C}"/>
              </a:ext>
            </a:extLst>
          </p:cNvPr>
          <p:cNvSpPr/>
          <p:nvPr/>
        </p:nvSpPr>
        <p:spPr>
          <a:xfrm>
            <a:off x="14101011" y="2057083"/>
            <a:ext cx="5650272" cy="954107"/>
          </a:xfrm>
          <a:prstGeom prst="rect">
            <a:avLst/>
          </a:prstGeom>
        </p:spPr>
        <p:txBody>
          <a:bodyPr wrap="square">
            <a:spAutoFit/>
          </a:bodyPr>
          <a:lstStyle/>
          <a:p>
            <a:pPr algn="ctr"/>
            <a:r>
              <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Προς </a:t>
            </a:r>
            <a:endParaRPr lang="en-US"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endParaRPr>
          </a:p>
          <a:p>
            <a:pPr algn="ctr"/>
            <a:r>
              <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Φυσικά Πρόσωπα</a:t>
            </a:r>
          </a:p>
        </p:txBody>
      </p:sp>
      <p:sp>
        <p:nvSpPr>
          <p:cNvPr id="3" name="Ορθογώνιο 2">
            <a:extLst>
              <a:ext uri="{FF2B5EF4-FFF2-40B4-BE49-F238E27FC236}">
                <a16:creationId xmlns:a16="http://schemas.microsoft.com/office/drawing/2014/main" id="{049BFE8D-4EC6-BF54-B9E0-BBBC0E2BA314}"/>
              </a:ext>
            </a:extLst>
          </p:cNvPr>
          <p:cNvSpPr/>
          <p:nvPr/>
        </p:nvSpPr>
        <p:spPr>
          <a:xfrm>
            <a:off x="14109033" y="3075753"/>
            <a:ext cx="5650272" cy="954107"/>
          </a:xfrm>
          <a:prstGeom prst="rect">
            <a:avLst/>
          </a:prstGeom>
        </p:spPr>
        <p:txBody>
          <a:bodyPr wrap="square">
            <a:spAutoFit/>
          </a:bodyPr>
          <a:lstStyle/>
          <a:p>
            <a:pPr algn="ctr"/>
            <a:r>
              <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Προς </a:t>
            </a:r>
            <a:endParaRPr lang="en-US"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endParaRPr>
          </a:p>
          <a:p>
            <a:pPr algn="ctr"/>
            <a:r>
              <a:rPr lang="el-GR" sz="2800" b="1" dirty="0">
                <a:solidFill>
                  <a:srgbClr val="00B0F0"/>
                </a:solidFill>
                <a:effectLst>
                  <a:glow rad="228600">
                    <a:schemeClr val="accent1">
                      <a:satMod val="175000"/>
                      <a:alpha val="40000"/>
                    </a:schemeClr>
                  </a:glow>
                </a:effectLst>
                <a:latin typeface="Arial Black" panose="020B0A04020102020204" pitchFamily="34" charset="0"/>
                <a:ea typeface="Tahoma" panose="020B0604030504040204" pitchFamily="34" charset="0"/>
                <a:cs typeface="Arial" panose="020B0604020202020204" pitchFamily="34" charset="0"/>
              </a:rPr>
              <a:t>ΝΠΔΔ / ΝΠΙΔ / ΑΜΚΕ</a:t>
            </a:r>
          </a:p>
        </p:txBody>
      </p:sp>
    </p:spTree>
    <p:extLst>
      <p:ext uri="{BB962C8B-B14F-4D97-AF65-F5344CB8AC3E}">
        <p14:creationId xmlns:p14="http://schemas.microsoft.com/office/powerpoint/2010/main" val="7222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20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2000"/>
                                        <p:tgtEl>
                                          <p:spTgt spid="26"/>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amond(in)">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2000"/>
                                        <p:tgtEl>
                                          <p:spTgt spid="2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diamond(in)">
                                      <p:cBhvr>
                                        <p:cTn id="33" dur="2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2000"/>
                                        <p:tgtEl>
                                          <p:spTgt spid="28"/>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diamond(in)">
                                      <p:cBhvr>
                                        <p:cTn id="4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4"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8" y="615397"/>
            <a:ext cx="13585061" cy="1016320"/>
            <a:chOff x="2446619" y="615397"/>
            <a:chExt cx="11900702"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684553"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ΣΤ. Προγραμματισμός Υλοποίησης Έργου</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Ειδική περίπτωση ΣΥΜΦΩΝΙΑΣ ΠΛΑΙΣΙΟ</a:t>
            </a:r>
          </a:p>
        </p:txBody>
      </p:sp>
      <p:grpSp>
        <p:nvGrpSpPr>
          <p:cNvPr id="10" name="Ομάδα 9">
            <a:extLst>
              <a:ext uri="{FF2B5EF4-FFF2-40B4-BE49-F238E27FC236}">
                <a16:creationId xmlns:a16="http://schemas.microsoft.com/office/drawing/2014/main" id="{1F65DA1D-67C1-B3E1-D49A-BA4F6356FB7A}"/>
              </a:ext>
            </a:extLst>
          </p:cNvPr>
          <p:cNvGrpSpPr/>
          <p:nvPr/>
        </p:nvGrpSpPr>
        <p:grpSpPr>
          <a:xfrm>
            <a:off x="3687234" y="2602913"/>
            <a:ext cx="11880000" cy="6472178"/>
            <a:chOff x="571262" y="2309615"/>
            <a:chExt cx="11298685" cy="6472178"/>
          </a:xfrm>
          <a:effectLst>
            <a:glow rad="228600">
              <a:schemeClr val="bg1">
                <a:alpha val="40000"/>
              </a:schemeClr>
            </a:glow>
          </a:effectLst>
        </p:grpSpPr>
        <p:pic>
          <p:nvPicPr>
            <p:cNvPr id="6" name="Εικόνα 5">
              <a:extLst>
                <a:ext uri="{FF2B5EF4-FFF2-40B4-BE49-F238E27FC236}">
                  <a16:creationId xmlns:a16="http://schemas.microsoft.com/office/drawing/2014/main" id="{081FDF12-E5D1-3CF8-417C-7A780584806B}"/>
                </a:ext>
              </a:extLst>
            </p:cNvPr>
            <p:cNvPicPr>
              <a:picLocks noChangeAspect="1"/>
            </p:cNvPicPr>
            <p:nvPr/>
          </p:nvPicPr>
          <p:blipFill>
            <a:blip r:embed="rId6"/>
            <a:stretch>
              <a:fillRect/>
            </a:stretch>
          </p:blipFill>
          <p:spPr>
            <a:xfrm>
              <a:off x="571262" y="2309615"/>
              <a:ext cx="11298685" cy="4300582"/>
            </a:xfrm>
            <a:prstGeom prst="rect">
              <a:avLst/>
            </a:prstGeom>
          </p:spPr>
        </p:pic>
        <p:pic>
          <p:nvPicPr>
            <p:cNvPr id="9" name="Εικόνα 8">
              <a:extLst>
                <a:ext uri="{FF2B5EF4-FFF2-40B4-BE49-F238E27FC236}">
                  <a16:creationId xmlns:a16="http://schemas.microsoft.com/office/drawing/2014/main" id="{4B9DA994-E2B9-1069-8418-2435527A7040}"/>
                </a:ext>
              </a:extLst>
            </p:cNvPr>
            <p:cNvPicPr>
              <a:picLocks noChangeAspect="1"/>
            </p:cNvPicPr>
            <p:nvPr/>
          </p:nvPicPr>
          <p:blipFill>
            <a:blip r:embed="rId7"/>
            <a:stretch>
              <a:fillRect/>
            </a:stretch>
          </p:blipFill>
          <p:spPr>
            <a:xfrm>
              <a:off x="571262" y="6610197"/>
              <a:ext cx="11298685" cy="2171596"/>
            </a:xfrm>
            <a:prstGeom prst="rect">
              <a:avLst/>
            </a:prstGeom>
          </p:spPr>
        </p:pic>
      </p:grpSp>
      <p:sp>
        <p:nvSpPr>
          <p:cNvPr id="11" name="Ορθογώνιο: Στρογγύλεμα γωνιών 10">
            <a:extLst>
              <a:ext uri="{FF2B5EF4-FFF2-40B4-BE49-F238E27FC236}">
                <a16:creationId xmlns:a16="http://schemas.microsoft.com/office/drawing/2014/main" id="{B1EACE30-5273-B43D-2334-3AAC5230A69B}"/>
              </a:ext>
            </a:extLst>
          </p:cNvPr>
          <p:cNvSpPr/>
          <p:nvPr/>
        </p:nvSpPr>
        <p:spPr>
          <a:xfrm>
            <a:off x="15907109" y="2602913"/>
            <a:ext cx="4044591" cy="19863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gn="ctr">
              <a:lnSpc>
                <a:spcPct val="120000"/>
              </a:lnSpc>
              <a:spcAft>
                <a:spcPts val="600"/>
              </a:spcAft>
              <a:buClr>
                <a:srgbClr val="C7D3E6"/>
              </a:buClr>
              <a:buSzPts val="2400"/>
              <a:defRPr/>
            </a:pPr>
            <a:r>
              <a:rPr lang="el-GR" sz="2400" b="1" kern="0" dirty="0">
                <a:solidFill>
                  <a:srgbClr val="0070C0"/>
                </a:solidFill>
                <a:uFill>
                  <a:solidFill>
                    <a:srgbClr val="FF0000"/>
                  </a:solidFill>
                </a:uFill>
                <a:latin typeface="Arial" panose="020B0604020202020204" pitchFamily="34" charset="0"/>
                <a:cs typeface="Arial" panose="020B0604020202020204" pitchFamily="34" charset="0"/>
                <a:sym typeface="Roboto Condensed Light"/>
              </a:rPr>
              <a:t>ΤΔΕ – Έκδοση 1.0</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ΥΕ 1: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Συμφωνία Πλαίσιο</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Π/Υ ΥΕ 1:</a:t>
            </a:r>
            <a:r>
              <a:rPr lang="el-GR" sz="2400"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 </a:t>
            </a:r>
            <a:r>
              <a:rPr lang="el-GR"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7.719.000 €</a:t>
            </a:r>
            <a:endParaRPr lang="el-GR" sz="32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endParaRPr>
          </a:p>
        </p:txBody>
      </p:sp>
      <p:sp>
        <p:nvSpPr>
          <p:cNvPr id="14" name="Ορθογώνιο: Στρογγύλεμα γωνιών 13">
            <a:extLst>
              <a:ext uri="{FF2B5EF4-FFF2-40B4-BE49-F238E27FC236}">
                <a16:creationId xmlns:a16="http://schemas.microsoft.com/office/drawing/2014/main" id="{F9120F9F-DBA6-D409-59D4-0A1DB0A926C0}"/>
              </a:ext>
            </a:extLst>
          </p:cNvPr>
          <p:cNvSpPr/>
          <p:nvPr/>
        </p:nvSpPr>
        <p:spPr>
          <a:xfrm>
            <a:off x="15907108" y="5556641"/>
            <a:ext cx="4044591" cy="29693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gn="ctr">
              <a:lnSpc>
                <a:spcPct val="120000"/>
              </a:lnSpc>
              <a:spcAft>
                <a:spcPts val="600"/>
              </a:spcAft>
              <a:buClr>
                <a:srgbClr val="C7D3E6"/>
              </a:buClr>
              <a:buSzPts val="2400"/>
              <a:defRPr/>
            </a:pPr>
            <a:r>
              <a:rPr lang="el-GR" sz="2400" b="1" kern="0" dirty="0">
                <a:solidFill>
                  <a:srgbClr val="0070C0"/>
                </a:solidFill>
                <a:uFill>
                  <a:solidFill>
                    <a:srgbClr val="FF0000"/>
                  </a:solidFill>
                </a:uFill>
                <a:latin typeface="Arial" panose="020B0604020202020204" pitchFamily="34" charset="0"/>
                <a:cs typeface="Arial" panose="020B0604020202020204" pitchFamily="34" charset="0"/>
                <a:sym typeface="Roboto Condensed Light"/>
              </a:rPr>
              <a:t>ΤΔΕ – Έκδοση 1.2</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ΥΕ 1: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Συμφωνία Πλαίσιο</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Π/Υ ΥΕ 1:</a:t>
            </a:r>
            <a:r>
              <a:rPr lang="el-GR" sz="2400"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 </a:t>
            </a:r>
            <a:r>
              <a:rPr lang="el-GR" sz="2400" b="1" kern="0" dirty="0">
                <a:solidFill>
                  <a:schemeClr val="tx1"/>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2.948.10</a:t>
            </a:r>
            <a:r>
              <a:rPr lang="en-US" sz="2400" b="1" kern="0" dirty="0">
                <a:solidFill>
                  <a:schemeClr val="tx1"/>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0</a:t>
            </a:r>
            <a:r>
              <a:rPr lang="el-GR" sz="2400" b="1" kern="0" dirty="0">
                <a:solidFill>
                  <a:schemeClr val="tx1"/>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 €</a:t>
            </a:r>
          </a:p>
          <a:p>
            <a:pPr marL="76200" lvl="0">
              <a:lnSpc>
                <a:spcPct val="120000"/>
              </a:lnSpc>
              <a:buClr>
                <a:srgbClr val="C7D3E6"/>
              </a:buClr>
              <a:buSzPts val="2400"/>
              <a:defRPr/>
            </a:pPr>
            <a:endParaRPr lang="el-GR" sz="2400" b="1"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endParaRP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ΥΕ 2: </a:t>
            </a:r>
            <a:r>
              <a:rPr lang="el-GR" sz="2400"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1</a:t>
            </a:r>
            <a:r>
              <a:rPr lang="el-GR" sz="2400" kern="0" baseline="3000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η</a:t>
            </a:r>
            <a:r>
              <a:rPr lang="el-GR" sz="2400"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 Εκτελεστική</a:t>
            </a: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Π/Υ ΥΕ 2:</a:t>
            </a:r>
            <a:r>
              <a:rPr lang="el-GR" sz="2400"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 </a:t>
            </a:r>
            <a:r>
              <a:rPr lang="el-GR" sz="2400" b="1" kern="0" dirty="0">
                <a:solidFill>
                  <a:srgbClr val="FF0000"/>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4.770.900 €</a:t>
            </a:r>
            <a:endParaRPr lang="el-GR" sz="3200" b="1" kern="0" dirty="0">
              <a:solidFill>
                <a:srgbClr val="FF0000"/>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endParaRPr>
          </a:p>
        </p:txBody>
      </p:sp>
      <p:sp>
        <p:nvSpPr>
          <p:cNvPr id="15" name="Ορθογώνιο: Στρογγύλεμα γωνιών 14">
            <a:extLst>
              <a:ext uri="{FF2B5EF4-FFF2-40B4-BE49-F238E27FC236}">
                <a16:creationId xmlns:a16="http://schemas.microsoft.com/office/drawing/2014/main" id="{3EECB52C-D5D3-9999-F4CE-36F573A64B69}"/>
              </a:ext>
            </a:extLst>
          </p:cNvPr>
          <p:cNvSpPr/>
          <p:nvPr/>
        </p:nvSpPr>
        <p:spPr>
          <a:xfrm>
            <a:off x="5607170" y="5266289"/>
            <a:ext cx="1224951" cy="16372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Στρογγύλεμα γωνιών 18">
            <a:extLst>
              <a:ext uri="{FF2B5EF4-FFF2-40B4-BE49-F238E27FC236}">
                <a16:creationId xmlns:a16="http://schemas.microsoft.com/office/drawing/2014/main" id="{49758BB0-B6B0-B3F7-1397-7C2B8BD41345}"/>
              </a:ext>
            </a:extLst>
          </p:cNvPr>
          <p:cNvSpPr/>
          <p:nvPr/>
        </p:nvSpPr>
        <p:spPr>
          <a:xfrm>
            <a:off x="6718726" y="8525947"/>
            <a:ext cx="4836701" cy="2574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0" name="Ομάδα 19">
            <a:extLst>
              <a:ext uri="{FF2B5EF4-FFF2-40B4-BE49-F238E27FC236}">
                <a16:creationId xmlns:a16="http://schemas.microsoft.com/office/drawing/2014/main" id="{704EB0D6-7668-29FF-A861-0798BEAE79F6}"/>
              </a:ext>
            </a:extLst>
          </p:cNvPr>
          <p:cNvGrpSpPr/>
          <p:nvPr/>
        </p:nvGrpSpPr>
        <p:grpSpPr>
          <a:xfrm>
            <a:off x="3685719" y="2603170"/>
            <a:ext cx="11880000" cy="7263224"/>
            <a:chOff x="3732461" y="2277591"/>
            <a:chExt cx="11808811" cy="7263224"/>
          </a:xfrm>
          <a:effectLst>
            <a:glow rad="228600">
              <a:schemeClr val="bg1">
                <a:alpha val="40000"/>
              </a:schemeClr>
            </a:glow>
          </a:effectLst>
        </p:grpSpPr>
        <p:pic>
          <p:nvPicPr>
            <p:cNvPr id="32" name="Εικόνα 31">
              <a:extLst>
                <a:ext uri="{FF2B5EF4-FFF2-40B4-BE49-F238E27FC236}">
                  <a16:creationId xmlns:a16="http://schemas.microsoft.com/office/drawing/2014/main" id="{00170431-A4F0-E99B-DEAA-AE8CE344607C}"/>
                </a:ext>
              </a:extLst>
            </p:cNvPr>
            <p:cNvPicPr>
              <a:picLocks noChangeAspect="1"/>
            </p:cNvPicPr>
            <p:nvPr/>
          </p:nvPicPr>
          <p:blipFill>
            <a:blip r:embed="rId8"/>
            <a:stretch>
              <a:fillRect/>
            </a:stretch>
          </p:blipFill>
          <p:spPr>
            <a:xfrm>
              <a:off x="3732461" y="2277591"/>
              <a:ext cx="11777833" cy="4709805"/>
            </a:xfrm>
            <a:prstGeom prst="rect">
              <a:avLst/>
            </a:prstGeom>
          </p:spPr>
        </p:pic>
        <p:pic>
          <p:nvPicPr>
            <p:cNvPr id="35" name="Εικόνα 34">
              <a:extLst>
                <a:ext uri="{FF2B5EF4-FFF2-40B4-BE49-F238E27FC236}">
                  <a16:creationId xmlns:a16="http://schemas.microsoft.com/office/drawing/2014/main" id="{697EA3F7-26B0-AD5D-D484-EC700ECEE9E2}"/>
                </a:ext>
              </a:extLst>
            </p:cNvPr>
            <p:cNvPicPr>
              <a:picLocks noChangeAspect="1"/>
            </p:cNvPicPr>
            <p:nvPr/>
          </p:nvPicPr>
          <p:blipFill>
            <a:blip r:embed="rId9"/>
            <a:stretch>
              <a:fillRect/>
            </a:stretch>
          </p:blipFill>
          <p:spPr>
            <a:xfrm>
              <a:off x="3732461" y="6996559"/>
              <a:ext cx="11808811" cy="2544256"/>
            </a:xfrm>
            <a:prstGeom prst="rect">
              <a:avLst/>
            </a:prstGeom>
          </p:spPr>
        </p:pic>
      </p:grpSp>
      <p:sp>
        <p:nvSpPr>
          <p:cNvPr id="36" name="Ορθογώνιο: Στρογγύλεμα γωνιών 35">
            <a:extLst>
              <a:ext uri="{FF2B5EF4-FFF2-40B4-BE49-F238E27FC236}">
                <a16:creationId xmlns:a16="http://schemas.microsoft.com/office/drawing/2014/main" id="{5A39E3BA-EC0B-3661-F9DA-0434AF2048CC}"/>
              </a:ext>
            </a:extLst>
          </p:cNvPr>
          <p:cNvSpPr/>
          <p:nvPr/>
        </p:nvSpPr>
        <p:spPr>
          <a:xfrm>
            <a:off x="3756245" y="6573357"/>
            <a:ext cx="4218264" cy="7396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Ορθογώνιο: Στρογγύλεμα γωνιών 36">
            <a:extLst>
              <a:ext uri="{FF2B5EF4-FFF2-40B4-BE49-F238E27FC236}">
                <a16:creationId xmlns:a16="http://schemas.microsoft.com/office/drawing/2014/main" id="{1189167B-B512-C8EF-0005-35CC7D36795F}"/>
              </a:ext>
            </a:extLst>
          </p:cNvPr>
          <p:cNvSpPr/>
          <p:nvPr/>
        </p:nvSpPr>
        <p:spPr>
          <a:xfrm>
            <a:off x="6832121" y="9064411"/>
            <a:ext cx="4723306" cy="212779"/>
          </a:xfrm>
          <a:prstGeom prst="roundRect">
            <a:avLst/>
          </a:prstGeom>
          <a:solidFill>
            <a:srgbClr val="FFFF00">
              <a:alpha val="34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Ορθογώνιο: Στρογγύλεμα γωνιών 37">
            <a:extLst>
              <a:ext uri="{FF2B5EF4-FFF2-40B4-BE49-F238E27FC236}">
                <a16:creationId xmlns:a16="http://schemas.microsoft.com/office/drawing/2014/main" id="{E71061E9-838B-25FC-E3BE-EC6B7F95A205}"/>
              </a:ext>
            </a:extLst>
          </p:cNvPr>
          <p:cNvSpPr/>
          <p:nvPr/>
        </p:nvSpPr>
        <p:spPr>
          <a:xfrm>
            <a:off x="6829244" y="9354835"/>
            <a:ext cx="4723306" cy="21277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4329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anim calcmode="lin" valueType="num">
                                      <p:cBhvr>
                                        <p:cTn id="32" dur="2000" fill="hold"/>
                                        <p:tgtEl>
                                          <p:spTgt spid="20"/>
                                        </p:tgtEl>
                                        <p:attrNameLst>
                                          <p:attrName>ppt_x</p:attrName>
                                        </p:attrNameLst>
                                      </p:cBhvr>
                                      <p:tavLst>
                                        <p:tav tm="0">
                                          <p:val>
                                            <p:strVal val="#ppt_x"/>
                                          </p:val>
                                        </p:tav>
                                        <p:tav tm="100000">
                                          <p:val>
                                            <p:strVal val="#ppt_x"/>
                                          </p:val>
                                        </p:tav>
                                      </p:tavLst>
                                    </p:anim>
                                    <p:anim calcmode="lin" valueType="num">
                                      <p:cBhvr>
                                        <p:cTn id="33" dur="2000" fill="hold"/>
                                        <p:tgtEl>
                                          <p:spTgt spid="20"/>
                                        </p:tgtEl>
                                        <p:attrNameLst>
                                          <p:attrName>ppt_y</p:attrName>
                                        </p:attrNameLst>
                                      </p:cBhvr>
                                      <p:tavLst>
                                        <p:tav tm="0">
                                          <p:val>
                                            <p:strVal val="#ppt_y+.1"/>
                                          </p:val>
                                        </p:tav>
                                        <p:tav tm="100000">
                                          <p:val>
                                            <p:strVal val="#ppt_y"/>
                                          </p:val>
                                        </p:tav>
                                      </p:tavLst>
                                    </p:anim>
                                  </p:childTnLst>
                                </p:cTn>
                              </p:par>
                              <p:par>
                                <p:cTn id="34" presetID="2" presetClass="exit" presetSubtype="4" fill="hold" grpId="1" nodeType="withEffect">
                                  <p:stCondLst>
                                    <p:cond delay="0"/>
                                  </p:stCondLst>
                                  <p:childTnLst>
                                    <p:anim calcmode="lin" valueType="num">
                                      <p:cBhvr additive="base">
                                        <p:cTn id="35" dur="2000"/>
                                        <p:tgtEl>
                                          <p:spTgt spid="11"/>
                                        </p:tgtEl>
                                        <p:attrNameLst>
                                          <p:attrName>ppt_x</p:attrName>
                                        </p:attrNameLst>
                                      </p:cBhvr>
                                      <p:tavLst>
                                        <p:tav tm="0">
                                          <p:val>
                                            <p:strVal val="ppt_x"/>
                                          </p:val>
                                        </p:tav>
                                        <p:tav tm="100000">
                                          <p:val>
                                            <p:strVal val="ppt_x"/>
                                          </p:val>
                                        </p:tav>
                                      </p:tavLst>
                                    </p:anim>
                                    <p:anim calcmode="lin" valueType="num">
                                      <p:cBhvr additive="base">
                                        <p:cTn id="36" dur="2000"/>
                                        <p:tgtEl>
                                          <p:spTgt spid="11"/>
                                        </p:tgtEl>
                                        <p:attrNameLst>
                                          <p:attrName>ppt_y</p:attrName>
                                        </p:attrNameLst>
                                      </p:cBhvr>
                                      <p:tavLst>
                                        <p:tav tm="0">
                                          <p:val>
                                            <p:strVal val="ppt_y"/>
                                          </p:val>
                                        </p:tav>
                                        <p:tav tm="100000">
                                          <p:val>
                                            <p:strVal val="1+ppt_h/2"/>
                                          </p:val>
                                        </p:tav>
                                      </p:tavLst>
                                    </p:anim>
                                    <p:set>
                                      <p:cBhvr>
                                        <p:cTn id="37" dur="1" fill="hold">
                                          <p:stCondLst>
                                            <p:cond delay="1999"/>
                                          </p:stCondLst>
                                        </p:cTn>
                                        <p:tgtEl>
                                          <p:spTgt spid="11"/>
                                        </p:tgtEl>
                                        <p:attrNameLst>
                                          <p:attrName>style.visibility</p:attrName>
                                        </p:attrNameLst>
                                      </p:cBhvr>
                                      <p:to>
                                        <p:strVal val="hidden"/>
                                      </p:to>
                                    </p:set>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anim calcmode="lin" valueType="num">
                                      <p:cBhvr>
                                        <p:cTn id="41" dur="2000" fill="hold"/>
                                        <p:tgtEl>
                                          <p:spTgt spid="14"/>
                                        </p:tgtEl>
                                        <p:attrNameLst>
                                          <p:attrName>ppt_x</p:attrName>
                                        </p:attrNameLst>
                                      </p:cBhvr>
                                      <p:tavLst>
                                        <p:tav tm="0">
                                          <p:val>
                                            <p:strVal val="#ppt_x"/>
                                          </p:val>
                                        </p:tav>
                                        <p:tav tm="100000">
                                          <p:val>
                                            <p:strVal val="#ppt_x"/>
                                          </p:val>
                                        </p:tav>
                                      </p:tavLst>
                                    </p:anim>
                                    <p:anim calcmode="lin" valueType="num">
                                      <p:cBhvr>
                                        <p:cTn id="42" dur="2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21" presetClass="entr" presetSubtype="1"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heel(1)">
                                      <p:cBhvr>
                                        <p:cTn id="46" dur="2000"/>
                                        <p:tgtEl>
                                          <p:spTgt spid="36"/>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heel(1)">
                                      <p:cBhvr>
                                        <p:cTn id="49" dur="2000"/>
                                        <p:tgtEl>
                                          <p:spTgt spid="3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5" grpId="0" animBg="1"/>
      <p:bldP spid="15" grpId="1" animBg="1"/>
      <p:bldP spid="19" grpId="0" animBg="1"/>
      <p:bldP spid="19" grpId="1" animBg="1"/>
      <p:bldP spid="36" grpId="0" animBg="1"/>
      <p:bldP spid="37" grpId="0" animBg="1"/>
      <p:bldP spid="3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8" y="615397"/>
            <a:ext cx="13585061" cy="1016320"/>
            <a:chOff x="2446619" y="615397"/>
            <a:chExt cx="11900702"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684553"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ΣΤ. Προγραμματισμός Υλοποίησης Έργου</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sp>
        <p:nvSpPr>
          <p:cNvPr id="2" name="Ορθογώνιο 1">
            <a:extLst>
              <a:ext uri="{FF2B5EF4-FFF2-40B4-BE49-F238E27FC236}">
                <a16:creationId xmlns:a16="http://schemas.microsoft.com/office/drawing/2014/main" id="{55A0BCBD-E876-B76B-EABA-18F201D2E47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Ειδική περίπτωση ΑΠΟΦΑΣΗ ΑΥΤΕΠΙΣΤΑΣΙΑΣ</a:t>
            </a:r>
          </a:p>
        </p:txBody>
      </p:sp>
      <p:grpSp>
        <p:nvGrpSpPr>
          <p:cNvPr id="19" name="Ομάδα 18">
            <a:extLst>
              <a:ext uri="{FF2B5EF4-FFF2-40B4-BE49-F238E27FC236}">
                <a16:creationId xmlns:a16="http://schemas.microsoft.com/office/drawing/2014/main" id="{E04A3370-C86E-807E-DA9D-C16B9C8ECB7E}"/>
              </a:ext>
            </a:extLst>
          </p:cNvPr>
          <p:cNvGrpSpPr/>
          <p:nvPr/>
        </p:nvGrpSpPr>
        <p:grpSpPr>
          <a:xfrm>
            <a:off x="3706979" y="2892660"/>
            <a:ext cx="11880000" cy="6398906"/>
            <a:chOff x="3794682" y="2212075"/>
            <a:chExt cx="11889527" cy="6398906"/>
          </a:xfrm>
          <a:effectLst>
            <a:glow rad="228600">
              <a:schemeClr val="bg1">
                <a:alpha val="40000"/>
              </a:schemeClr>
            </a:glow>
          </a:effectLst>
        </p:grpSpPr>
        <p:pic>
          <p:nvPicPr>
            <p:cNvPr id="14" name="Εικόνα 13">
              <a:extLst>
                <a:ext uri="{FF2B5EF4-FFF2-40B4-BE49-F238E27FC236}">
                  <a16:creationId xmlns:a16="http://schemas.microsoft.com/office/drawing/2014/main" id="{87E444A1-B64F-DA01-8E73-A9511937A5D8}"/>
                </a:ext>
              </a:extLst>
            </p:cNvPr>
            <p:cNvPicPr>
              <a:picLocks noChangeAspect="1"/>
            </p:cNvPicPr>
            <p:nvPr/>
          </p:nvPicPr>
          <p:blipFill>
            <a:blip r:embed="rId6"/>
            <a:stretch>
              <a:fillRect/>
            </a:stretch>
          </p:blipFill>
          <p:spPr>
            <a:xfrm>
              <a:off x="3794682" y="2212075"/>
              <a:ext cx="11880000" cy="3993098"/>
            </a:xfrm>
            <a:prstGeom prst="rect">
              <a:avLst/>
            </a:prstGeom>
          </p:spPr>
        </p:pic>
        <p:pic>
          <p:nvPicPr>
            <p:cNvPr id="18" name="Εικόνα 17">
              <a:extLst>
                <a:ext uri="{FF2B5EF4-FFF2-40B4-BE49-F238E27FC236}">
                  <a16:creationId xmlns:a16="http://schemas.microsoft.com/office/drawing/2014/main" id="{3EEE5873-C459-DA27-08B0-5D4D0FB59D72}"/>
                </a:ext>
              </a:extLst>
            </p:cNvPr>
            <p:cNvPicPr>
              <a:picLocks noChangeAspect="1"/>
            </p:cNvPicPr>
            <p:nvPr/>
          </p:nvPicPr>
          <p:blipFill>
            <a:blip r:embed="rId7"/>
            <a:stretch>
              <a:fillRect/>
            </a:stretch>
          </p:blipFill>
          <p:spPr>
            <a:xfrm>
              <a:off x="3804209" y="6205174"/>
              <a:ext cx="11880000" cy="2405807"/>
            </a:xfrm>
            <a:prstGeom prst="rect">
              <a:avLst/>
            </a:prstGeom>
          </p:spPr>
        </p:pic>
      </p:grpSp>
      <p:sp>
        <p:nvSpPr>
          <p:cNvPr id="22" name="Ορθογώνιο: Στρογγύλεμα γωνιών 21">
            <a:extLst>
              <a:ext uri="{FF2B5EF4-FFF2-40B4-BE49-F238E27FC236}">
                <a16:creationId xmlns:a16="http://schemas.microsoft.com/office/drawing/2014/main" id="{EF1B8AE5-A3B4-8A09-4EBF-FC1AD3063CF7}"/>
              </a:ext>
            </a:extLst>
          </p:cNvPr>
          <p:cNvSpPr/>
          <p:nvPr/>
        </p:nvSpPr>
        <p:spPr>
          <a:xfrm>
            <a:off x="6656832" y="6094304"/>
            <a:ext cx="1302362" cy="6667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Στρογγύλεμα γωνιών 22">
            <a:extLst>
              <a:ext uri="{FF2B5EF4-FFF2-40B4-BE49-F238E27FC236}">
                <a16:creationId xmlns:a16="http://schemas.microsoft.com/office/drawing/2014/main" id="{C0FC4EBD-5A85-9A17-E2EF-65D34C681D81}"/>
              </a:ext>
            </a:extLst>
          </p:cNvPr>
          <p:cNvSpPr/>
          <p:nvPr/>
        </p:nvSpPr>
        <p:spPr>
          <a:xfrm>
            <a:off x="7158428" y="8704116"/>
            <a:ext cx="4723306" cy="2340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Στρογγύλεμα γωνιών 23">
            <a:extLst>
              <a:ext uri="{FF2B5EF4-FFF2-40B4-BE49-F238E27FC236}">
                <a16:creationId xmlns:a16="http://schemas.microsoft.com/office/drawing/2014/main" id="{64FFBECB-3B71-7ED9-4DEC-DAA90D7E697E}"/>
              </a:ext>
            </a:extLst>
          </p:cNvPr>
          <p:cNvSpPr/>
          <p:nvPr/>
        </p:nvSpPr>
        <p:spPr>
          <a:xfrm>
            <a:off x="15907109" y="2602913"/>
            <a:ext cx="4044591" cy="19863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gn="ctr">
              <a:lnSpc>
                <a:spcPct val="120000"/>
              </a:lnSpc>
              <a:spcAft>
                <a:spcPts val="600"/>
              </a:spcAft>
              <a:buClr>
                <a:srgbClr val="C7D3E6"/>
              </a:buClr>
              <a:buSzPts val="2400"/>
              <a:defRPr/>
            </a:pPr>
            <a:r>
              <a:rPr lang="el-GR" sz="2400" b="1" kern="0" dirty="0">
                <a:solidFill>
                  <a:srgbClr val="0070C0"/>
                </a:solidFill>
                <a:uFill>
                  <a:solidFill>
                    <a:srgbClr val="FF0000"/>
                  </a:solidFill>
                </a:uFill>
                <a:latin typeface="Arial" panose="020B0604020202020204" pitchFamily="34" charset="0"/>
                <a:cs typeface="Arial" panose="020B0604020202020204" pitchFamily="34" charset="0"/>
                <a:sym typeface="Roboto Condensed Light"/>
              </a:rPr>
              <a:t>ΤΔΕ – Έκδοση 1.0</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ΥΕ 1: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Αυτεπιστασία</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Π/Υ ΥΕ 1:</a:t>
            </a:r>
            <a:r>
              <a:rPr lang="el-GR" sz="2400"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 </a:t>
            </a:r>
            <a:r>
              <a:rPr lang="en-US"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2</a:t>
            </a:r>
            <a:r>
              <a:rPr lang="el-GR"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a:t>
            </a:r>
            <a:r>
              <a:rPr lang="en-US"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592</a:t>
            </a:r>
            <a:r>
              <a:rPr lang="el-GR"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a:t>
            </a:r>
            <a:r>
              <a:rPr lang="en-US"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3</a:t>
            </a:r>
            <a:r>
              <a:rPr lang="el-GR" sz="24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00 €</a:t>
            </a:r>
            <a:endParaRPr lang="el-GR" sz="3200" b="1" kern="0" dirty="0">
              <a:solidFill>
                <a:schemeClr val="tx1"/>
              </a:solidFill>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endParaRPr>
          </a:p>
        </p:txBody>
      </p:sp>
      <p:grpSp>
        <p:nvGrpSpPr>
          <p:cNvPr id="28" name="Ομάδα 27">
            <a:extLst>
              <a:ext uri="{FF2B5EF4-FFF2-40B4-BE49-F238E27FC236}">
                <a16:creationId xmlns:a16="http://schemas.microsoft.com/office/drawing/2014/main" id="{9D2DE87E-BCB0-F48E-6C53-5EFFD779305A}"/>
              </a:ext>
            </a:extLst>
          </p:cNvPr>
          <p:cNvGrpSpPr/>
          <p:nvPr/>
        </p:nvGrpSpPr>
        <p:grpSpPr>
          <a:xfrm>
            <a:off x="3716498" y="2892660"/>
            <a:ext cx="11880000" cy="6821410"/>
            <a:chOff x="3859762" y="2658676"/>
            <a:chExt cx="11880000" cy="6821410"/>
          </a:xfrm>
          <a:effectLst>
            <a:glow rad="228600">
              <a:schemeClr val="bg1">
                <a:alpha val="40000"/>
              </a:schemeClr>
            </a:glow>
          </a:effectLst>
        </p:grpSpPr>
        <p:pic>
          <p:nvPicPr>
            <p:cNvPr id="29" name="Εικόνα 28">
              <a:extLst>
                <a:ext uri="{FF2B5EF4-FFF2-40B4-BE49-F238E27FC236}">
                  <a16:creationId xmlns:a16="http://schemas.microsoft.com/office/drawing/2014/main" id="{D9A28DF4-2476-C84F-176F-C6D8ECB712DF}"/>
                </a:ext>
              </a:extLst>
            </p:cNvPr>
            <p:cNvPicPr>
              <a:picLocks noChangeAspect="1"/>
            </p:cNvPicPr>
            <p:nvPr/>
          </p:nvPicPr>
          <p:blipFill>
            <a:blip r:embed="rId8"/>
            <a:stretch>
              <a:fillRect/>
            </a:stretch>
          </p:blipFill>
          <p:spPr>
            <a:xfrm>
              <a:off x="3859762" y="2658676"/>
              <a:ext cx="11880000" cy="4120764"/>
            </a:xfrm>
            <a:prstGeom prst="rect">
              <a:avLst/>
            </a:prstGeom>
            <a:effectLst/>
          </p:spPr>
        </p:pic>
        <p:pic>
          <p:nvPicPr>
            <p:cNvPr id="30" name="Εικόνα 29">
              <a:extLst>
                <a:ext uri="{FF2B5EF4-FFF2-40B4-BE49-F238E27FC236}">
                  <a16:creationId xmlns:a16="http://schemas.microsoft.com/office/drawing/2014/main" id="{31350B2A-AC18-A710-134A-CDC7C4E16345}"/>
                </a:ext>
              </a:extLst>
            </p:cNvPr>
            <p:cNvPicPr>
              <a:picLocks noChangeAspect="1"/>
            </p:cNvPicPr>
            <p:nvPr/>
          </p:nvPicPr>
          <p:blipFill>
            <a:blip r:embed="rId9"/>
            <a:stretch>
              <a:fillRect/>
            </a:stretch>
          </p:blipFill>
          <p:spPr>
            <a:xfrm>
              <a:off x="3859762" y="6779441"/>
              <a:ext cx="11880000" cy="2700645"/>
            </a:xfrm>
            <a:prstGeom prst="rect">
              <a:avLst/>
            </a:prstGeom>
          </p:spPr>
        </p:pic>
      </p:grpSp>
      <p:sp>
        <p:nvSpPr>
          <p:cNvPr id="31" name="Ορθογώνιο: Στρογγύλεμα γωνιών 30">
            <a:extLst>
              <a:ext uri="{FF2B5EF4-FFF2-40B4-BE49-F238E27FC236}">
                <a16:creationId xmlns:a16="http://schemas.microsoft.com/office/drawing/2014/main" id="{9D6D346C-B4FF-32C7-7949-7F06548E49F2}"/>
              </a:ext>
            </a:extLst>
          </p:cNvPr>
          <p:cNvSpPr/>
          <p:nvPr/>
        </p:nvSpPr>
        <p:spPr>
          <a:xfrm>
            <a:off x="15907108" y="5556642"/>
            <a:ext cx="4044591" cy="45216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lvl="0" algn="ctr">
              <a:lnSpc>
                <a:spcPct val="120000"/>
              </a:lnSpc>
              <a:spcAft>
                <a:spcPts val="600"/>
              </a:spcAft>
              <a:buClr>
                <a:srgbClr val="C7D3E6"/>
              </a:buClr>
              <a:buSzPts val="2400"/>
              <a:defRPr/>
            </a:pPr>
            <a:r>
              <a:rPr lang="el-GR" sz="2400" b="1" kern="0" dirty="0">
                <a:solidFill>
                  <a:srgbClr val="0070C0"/>
                </a:solidFill>
                <a:uFill>
                  <a:solidFill>
                    <a:srgbClr val="FF0000"/>
                  </a:solidFill>
                </a:uFill>
                <a:latin typeface="Arial" panose="020B0604020202020204" pitchFamily="34" charset="0"/>
                <a:cs typeface="Arial" panose="020B0604020202020204" pitchFamily="34" charset="0"/>
                <a:sym typeface="Roboto Condensed Light"/>
              </a:rPr>
              <a:t>ΤΔΕ – Έκδοση 1.2</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ΥΕ 1: </a:t>
            </a:r>
            <a:r>
              <a:rPr lang="el-GR" sz="2400" kern="0" dirty="0">
                <a:solidFill>
                  <a:schemeClr val="tx1"/>
                </a:solidFill>
                <a:uFill>
                  <a:solidFill>
                    <a:srgbClr val="FF0000"/>
                  </a:solidFill>
                </a:uFill>
                <a:latin typeface="Arial" panose="020B0604020202020204" pitchFamily="34" charset="0"/>
                <a:cs typeface="Arial" panose="020B0604020202020204" pitchFamily="34" charset="0"/>
                <a:sym typeface="Roboto Condensed Light"/>
              </a:rPr>
              <a:t>Αυτεπιστασία</a:t>
            </a:r>
          </a:p>
          <a:p>
            <a:pPr marL="76200" lvl="0">
              <a:lnSpc>
                <a:spcPct val="120000"/>
              </a:lnSpc>
              <a:buClr>
                <a:srgbClr val="C7D3E6"/>
              </a:buClr>
              <a:buSzPts val="2400"/>
              <a:defRPr/>
            </a:pPr>
            <a:r>
              <a:rPr lang="el-GR" sz="2400" b="1"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Π/Υ ΥΕ 1:</a:t>
            </a:r>
            <a:r>
              <a:rPr lang="el-GR" sz="2400" kern="0" dirty="0">
                <a:solidFill>
                  <a:schemeClr val="tx1"/>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 </a:t>
            </a:r>
            <a:r>
              <a:rPr lang="el-GR" sz="2300" b="1" kern="0" dirty="0">
                <a:solidFill>
                  <a:schemeClr val="tx1"/>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1.817.480 €</a:t>
            </a:r>
          </a:p>
          <a:p>
            <a:pPr marL="76200" lvl="0">
              <a:lnSpc>
                <a:spcPct val="120000"/>
              </a:lnSpc>
              <a:buClr>
                <a:srgbClr val="C7D3E6"/>
              </a:buClr>
              <a:buSzPts val="2400"/>
              <a:defRPr/>
            </a:pPr>
            <a:endParaRPr lang="el-GR" sz="2400" b="1"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endParaRP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ΥΕ 2: </a:t>
            </a:r>
            <a:r>
              <a:rPr lang="el-GR" sz="2200"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Σύμβαση &gt; 30 χιλ.</a:t>
            </a: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ΥΕ 3: </a:t>
            </a:r>
            <a:r>
              <a:rPr lang="el-GR" sz="2200"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Σύμβαση &gt; 30 χιλ.</a:t>
            </a:r>
            <a:endParaRPr lang="el-GR" sz="2200" b="1"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endParaRP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a:t>
            </a: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ΥΕ 9: </a:t>
            </a:r>
            <a:r>
              <a:rPr lang="el-GR" sz="2200" kern="0" dirty="0">
                <a:solidFill>
                  <a:srgbClr val="FF0000"/>
                </a:solidFill>
                <a:uFill>
                  <a:solidFill>
                    <a:srgbClr val="FF0000"/>
                  </a:solidFill>
                </a:uFill>
                <a:latin typeface="Arial" panose="020B0604020202020204" pitchFamily="34" charset="0"/>
                <a:cs typeface="Arial" panose="020B0604020202020204" pitchFamily="34" charset="0"/>
                <a:sym typeface="Roboto Condensed Light"/>
              </a:rPr>
              <a:t>Σύμβαση &gt; 30 χιλ.</a:t>
            </a:r>
            <a:endParaRPr lang="el-GR" sz="2200" b="1"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endParaRPr>
          </a:p>
          <a:p>
            <a:pPr marL="76200" lvl="0">
              <a:lnSpc>
                <a:spcPct val="120000"/>
              </a:lnSpc>
              <a:buClr>
                <a:srgbClr val="C7D3E6"/>
              </a:buClr>
              <a:buSzPts val="2400"/>
              <a:defRPr/>
            </a:pPr>
            <a:r>
              <a:rPr lang="el-GR" sz="2400" b="1"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Π/Υ ΥΕ 2-9:</a:t>
            </a:r>
            <a:r>
              <a:rPr lang="el-GR" sz="2400" kern="0" dirty="0">
                <a:solidFill>
                  <a:srgbClr val="FF0000"/>
                </a:solidFill>
                <a:uFill>
                  <a:solidFill>
                    <a:srgbClr val="FF0000"/>
                  </a:solidFill>
                </a:uFill>
                <a:latin typeface="Arial" panose="020B0604020202020204" pitchFamily="34" charset="0"/>
                <a:ea typeface="Segoe UI Black" panose="020B0A02040204020203" pitchFamily="34" charset="0"/>
                <a:cs typeface="Arial" panose="020B0604020202020204" pitchFamily="34" charset="0"/>
                <a:sym typeface="Roboto Condensed Light"/>
              </a:rPr>
              <a:t> </a:t>
            </a:r>
            <a:r>
              <a:rPr lang="el-GR" sz="2300" b="1" kern="0" dirty="0">
                <a:solidFill>
                  <a:srgbClr val="FF0000"/>
                </a:solidFill>
                <a:highlight>
                  <a:srgbClr val="FFFF00"/>
                </a:highlight>
                <a:uFill>
                  <a:solidFill>
                    <a:srgbClr val="FF0000"/>
                  </a:solidFill>
                </a:uFill>
                <a:latin typeface="Courier New" panose="02070309020205020404" pitchFamily="49" charset="0"/>
                <a:ea typeface="Segoe UI Black" panose="020B0A02040204020203" pitchFamily="34" charset="0"/>
                <a:cs typeface="Courier New" panose="02070309020205020404" pitchFamily="49" charset="0"/>
                <a:sym typeface="Roboto Condensed Light"/>
              </a:rPr>
              <a:t>774.820 €</a:t>
            </a:r>
          </a:p>
        </p:txBody>
      </p:sp>
      <p:sp>
        <p:nvSpPr>
          <p:cNvPr id="32" name="Ορθογώνιο: Στρογγύλεμα γωνιών 31">
            <a:extLst>
              <a:ext uri="{FF2B5EF4-FFF2-40B4-BE49-F238E27FC236}">
                <a16:creationId xmlns:a16="http://schemas.microsoft.com/office/drawing/2014/main" id="{0051EFAF-AE34-E006-6DD9-F0131E07D638}"/>
              </a:ext>
            </a:extLst>
          </p:cNvPr>
          <p:cNvSpPr/>
          <p:nvPr/>
        </p:nvSpPr>
        <p:spPr>
          <a:xfrm>
            <a:off x="3993259" y="5903998"/>
            <a:ext cx="4012029" cy="110942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Ορθογώνιο: Στρογγύλεμα γωνιών 33">
            <a:extLst>
              <a:ext uri="{FF2B5EF4-FFF2-40B4-BE49-F238E27FC236}">
                <a16:creationId xmlns:a16="http://schemas.microsoft.com/office/drawing/2014/main" id="{2F59A578-E372-E71D-7C10-0B54086D61CF}"/>
              </a:ext>
            </a:extLst>
          </p:cNvPr>
          <p:cNvSpPr/>
          <p:nvPr/>
        </p:nvSpPr>
        <p:spPr>
          <a:xfrm>
            <a:off x="7216169" y="8844955"/>
            <a:ext cx="4723306" cy="212779"/>
          </a:xfrm>
          <a:prstGeom prst="roundRect">
            <a:avLst/>
          </a:prstGeom>
          <a:solidFill>
            <a:srgbClr val="FFFF00">
              <a:alpha val="34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Στρογγύλεμα γωνιών 34">
            <a:extLst>
              <a:ext uri="{FF2B5EF4-FFF2-40B4-BE49-F238E27FC236}">
                <a16:creationId xmlns:a16="http://schemas.microsoft.com/office/drawing/2014/main" id="{AD9D3C56-819E-3CB6-324E-7EFF0DB5B7FC}"/>
              </a:ext>
            </a:extLst>
          </p:cNvPr>
          <p:cNvSpPr/>
          <p:nvPr/>
        </p:nvSpPr>
        <p:spPr>
          <a:xfrm>
            <a:off x="7216169" y="9138567"/>
            <a:ext cx="4723306" cy="5755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435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amond(in)">
                                      <p:cBhvr>
                                        <p:cTn id="12" dur="2000"/>
                                        <p:tgtEl>
                                          <p:spTgt spid="24"/>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2000"/>
                                        <p:tgtEl>
                                          <p:spTgt spid="2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000"/>
                                        <p:tgtEl>
                                          <p:spTgt spid="28"/>
                                        </p:tgtEl>
                                      </p:cBhvr>
                                    </p:animEffect>
                                    <p:anim calcmode="lin" valueType="num">
                                      <p:cBhvr>
                                        <p:cTn id="32" dur="2000" fill="hold"/>
                                        <p:tgtEl>
                                          <p:spTgt spid="28"/>
                                        </p:tgtEl>
                                        <p:attrNameLst>
                                          <p:attrName>ppt_x</p:attrName>
                                        </p:attrNameLst>
                                      </p:cBhvr>
                                      <p:tavLst>
                                        <p:tav tm="0">
                                          <p:val>
                                            <p:strVal val="#ppt_x"/>
                                          </p:val>
                                        </p:tav>
                                        <p:tav tm="100000">
                                          <p:val>
                                            <p:strVal val="#ppt_x"/>
                                          </p:val>
                                        </p:tav>
                                      </p:tavLst>
                                    </p:anim>
                                    <p:anim calcmode="lin" valueType="num">
                                      <p:cBhvr>
                                        <p:cTn id="33" dur="2000" fill="hold"/>
                                        <p:tgtEl>
                                          <p:spTgt spid="28"/>
                                        </p:tgtEl>
                                        <p:attrNameLst>
                                          <p:attrName>ppt_y</p:attrName>
                                        </p:attrNameLst>
                                      </p:cBhvr>
                                      <p:tavLst>
                                        <p:tav tm="0">
                                          <p:val>
                                            <p:strVal val="#ppt_y+.1"/>
                                          </p:val>
                                        </p:tav>
                                        <p:tav tm="100000">
                                          <p:val>
                                            <p:strVal val="#ppt_y"/>
                                          </p:val>
                                        </p:tav>
                                      </p:tavLst>
                                    </p:anim>
                                  </p:childTnLst>
                                </p:cTn>
                              </p:par>
                              <p:par>
                                <p:cTn id="34" presetID="2" presetClass="exit" presetSubtype="4" fill="hold" grpId="1" nodeType="withEffect">
                                  <p:stCondLst>
                                    <p:cond delay="0"/>
                                  </p:stCondLst>
                                  <p:childTnLst>
                                    <p:anim calcmode="lin" valueType="num">
                                      <p:cBhvr additive="base">
                                        <p:cTn id="35" dur="2000"/>
                                        <p:tgtEl>
                                          <p:spTgt spid="24"/>
                                        </p:tgtEl>
                                        <p:attrNameLst>
                                          <p:attrName>ppt_x</p:attrName>
                                        </p:attrNameLst>
                                      </p:cBhvr>
                                      <p:tavLst>
                                        <p:tav tm="0">
                                          <p:val>
                                            <p:strVal val="ppt_x"/>
                                          </p:val>
                                        </p:tav>
                                        <p:tav tm="100000">
                                          <p:val>
                                            <p:strVal val="ppt_x"/>
                                          </p:val>
                                        </p:tav>
                                      </p:tavLst>
                                    </p:anim>
                                    <p:anim calcmode="lin" valueType="num">
                                      <p:cBhvr additive="base">
                                        <p:cTn id="36" dur="2000"/>
                                        <p:tgtEl>
                                          <p:spTgt spid="24"/>
                                        </p:tgtEl>
                                        <p:attrNameLst>
                                          <p:attrName>ppt_y</p:attrName>
                                        </p:attrNameLst>
                                      </p:cBhvr>
                                      <p:tavLst>
                                        <p:tav tm="0">
                                          <p:val>
                                            <p:strVal val="ppt_y"/>
                                          </p:val>
                                        </p:tav>
                                        <p:tav tm="100000">
                                          <p:val>
                                            <p:strVal val="1+ppt_h/2"/>
                                          </p:val>
                                        </p:tav>
                                      </p:tavLst>
                                    </p:anim>
                                    <p:set>
                                      <p:cBhvr>
                                        <p:cTn id="37" dur="1" fill="hold">
                                          <p:stCondLst>
                                            <p:cond delay="1999"/>
                                          </p:stCondLst>
                                        </p:cTn>
                                        <p:tgtEl>
                                          <p:spTgt spid="24"/>
                                        </p:tgtEl>
                                        <p:attrNameLst>
                                          <p:attrName>style.visibility</p:attrName>
                                        </p:attrNameLst>
                                      </p:cBhvr>
                                      <p:to>
                                        <p:strVal val="hidden"/>
                                      </p:to>
                                    </p:set>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0"/>
                                        <p:tgtEl>
                                          <p:spTgt spid="31"/>
                                        </p:tgtEl>
                                      </p:cBhvr>
                                    </p:animEffect>
                                    <p:anim calcmode="lin" valueType="num">
                                      <p:cBhvr>
                                        <p:cTn id="41" dur="2000" fill="hold"/>
                                        <p:tgtEl>
                                          <p:spTgt spid="31"/>
                                        </p:tgtEl>
                                        <p:attrNameLst>
                                          <p:attrName>ppt_x</p:attrName>
                                        </p:attrNameLst>
                                      </p:cBhvr>
                                      <p:tavLst>
                                        <p:tav tm="0">
                                          <p:val>
                                            <p:strVal val="#ppt_x"/>
                                          </p:val>
                                        </p:tav>
                                        <p:tav tm="100000">
                                          <p:val>
                                            <p:strVal val="#ppt_x"/>
                                          </p:val>
                                        </p:tav>
                                      </p:tavLst>
                                    </p:anim>
                                    <p:anim calcmode="lin" valueType="num">
                                      <p:cBhvr>
                                        <p:cTn id="42" dur="2000" fill="hold"/>
                                        <p:tgtEl>
                                          <p:spTgt spid="31"/>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21" presetClass="entr" presetSubtype="1"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heel(1)">
                                      <p:cBhvr>
                                        <p:cTn id="46" dur="2000"/>
                                        <p:tgtEl>
                                          <p:spTgt spid="3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heel(1)">
                                      <p:cBhvr>
                                        <p:cTn id="49" dur="2000"/>
                                        <p:tgtEl>
                                          <p:spTgt spid="34"/>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heel(1)">
                                      <p:cBhvr>
                                        <p:cTn id="5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31" grpId="0" animBg="1"/>
      <p:bldP spid="32" grpId="0" animBg="1"/>
      <p:bldP spid="34" grpId="0" animBg="1"/>
      <p:bldP spid="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6" name="Ομάδα 5">
            <a:extLst>
              <a:ext uri="{FF2B5EF4-FFF2-40B4-BE49-F238E27FC236}">
                <a16:creationId xmlns:a16="http://schemas.microsoft.com/office/drawing/2014/main" id="{A37EA8B0-457D-2B3E-918C-A5D470B3AA06}"/>
              </a:ext>
            </a:extLst>
          </p:cNvPr>
          <p:cNvGrpSpPr/>
          <p:nvPr/>
        </p:nvGrpSpPr>
        <p:grpSpPr>
          <a:xfrm>
            <a:off x="3728566" y="2405726"/>
            <a:ext cx="12069860" cy="4294127"/>
            <a:chOff x="3728566" y="2405726"/>
            <a:chExt cx="12069860" cy="4294127"/>
          </a:xfrm>
          <a:effectLst>
            <a:glow rad="139700">
              <a:schemeClr val="bg1">
                <a:alpha val="40000"/>
              </a:schemeClr>
            </a:glow>
          </a:effectLst>
        </p:grpSpPr>
        <p:pic>
          <p:nvPicPr>
            <p:cNvPr id="3" name="Εικόνα 2">
              <a:extLst>
                <a:ext uri="{FF2B5EF4-FFF2-40B4-BE49-F238E27FC236}">
                  <a16:creationId xmlns:a16="http://schemas.microsoft.com/office/drawing/2014/main" id="{220A46E2-32FF-AFAA-B8CD-48985EBDB869}"/>
                </a:ext>
              </a:extLst>
            </p:cNvPr>
            <p:cNvPicPr>
              <a:picLocks noChangeAspect="1"/>
            </p:cNvPicPr>
            <p:nvPr/>
          </p:nvPicPr>
          <p:blipFill>
            <a:blip r:embed="rId6"/>
            <a:stretch>
              <a:fillRect/>
            </a:stretch>
          </p:blipFill>
          <p:spPr>
            <a:xfrm>
              <a:off x="3728567" y="2405726"/>
              <a:ext cx="12069859" cy="3915321"/>
            </a:xfrm>
            <a:prstGeom prst="rect">
              <a:avLst/>
            </a:prstGeom>
          </p:spPr>
        </p:pic>
        <p:pic>
          <p:nvPicPr>
            <p:cNvPr id="5" name="Εικόνα 4">
              <a:extLst>
                <a:ext uri="{FF2B5EF4-FFF2-40B4-BE49-F238E27FC236}">
                  <a16:creationId xmlns:a16="http://schemas.microsoft.com/office/drawing/2014/main" id="{6CD735F4-C4BC-BD0B-BE30-344ED7BBCAE3}"/>
                </a:ext>
              </a:extLst>
            </p:cNvPr>
            <p:cNvPicPr>
              <a:picLocks noChangeAspect="1"/>
            </p:cNvPicPr>
            <p:nvPr/>
          </p:nvPicPr>
          <p:blipFill>
            <a:blip r:embed="rId7"/>
            <a:stretch>
              <a:fillRect/>
            </a:stretch>
          </p:blipFill>
          <p:spPr>
            <a:xfrm>
              <a:off x="3728566" y="2736900"/>
              <a:ext cx="12069859" cy="3962953"/>
            </a:xfrm>
            <a:prstGeom prst="rect">
              <a:avLst/>
            </a:prstGeom>
          </p:spPr>
        </p:pic>
      </p:grpSp>
      <p:pic>
        <p:nvPicPr>
          <p:cNvPr id="8" name="Εικόνα 7">
            <a:extLst>
              <a:ext uri="{FF2B5EF4-FFF2-40B4-BE49-F238E27FC236}">
                <a16:creationId xmlns:a16="http://schemas.microsoft.com/office/drawing/2014/main" id="{5EB1B3BD-00DA-8E79-6BB6-DC4C4F7A5CAC}"/>
              </a:ext>
            </a:extLst>
          </p:cNvPr>
          <p:cNvPicPr>
            <a:picLocks noChangeAspect="1"/>
          </p:cNvPicPr>
          <p:nvPr/>
        </p:nvPicPr>
        <p:blipFill>
          <a:blip r:embed="rId8"/>
          <a:stretch>
            <a:fillRect/>
          </a:stretch>
        </p:blipFill>
        <p:spPr>
          <a:xfrm>
            <a:off x="3671871" y="7216714"/>
            <a:ext cx="10505515" cy="3750279"/>
          </a:xfrm>
          <a:prstGeom prst="rect">
            <a:avLst/>
          </a:prstGeom>
          <a:effectLst>
            <a:glow rad="139700">
              <a:srgbClr val="FFC000">
                <a:alpha val="40000"/>
              </a:srgbClr>
            </a:glow>
            <a:softEdge rad="12700"/>
          </a:effectLst>
        </p:spPr>
      </p:pic>
      <p:sp>
        <p:nvSpPr>
          <p:cNvPr id="9" name="Ορθογώνιο: Στρογγύλεμα γωνιών 8">
            <a:extLst>
              <a:ext uri="{FF2B5EF4-FFF2-40B4-BE49-F238E27FC236}">
                <a16:creationId xmlns:a16="http://schemas.microsoft.com/office/drawing/2014/main" id="{8B36AED0-F045-4393-639C-8B526BA6CF68}"/>
              </a:ext>
            </a:extLst>
          </p:cNvPr>
          <p:cNvSpPr/>
          <p:nvPr/>
        </p:nvSpPr>
        <p:spPr>
          <a:xfrm>
            <a:off x="3832108" y="9333527"/>
            <a:ext cx="10151905" cy="11820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Θέση κειμένου 2">
            <a:extLst>
              <a:ext uri="{FF2B5EF4-FFF2-40B4-BE49-F238E27FC236}">
                <a16:creationId xmlns:a16="http://schemas.microsoft.com/office/drawing/2014/main" id="{7BCEF902-070D-B015-2918-C102454B3CED}"/>
              </a:ext>
            </a:extLst>
          </p:cNvPr>
          <p:cNvSpPr txBox="1">
            <a:spLocks/>
          </p:cNvSpPr>
          <p:nvPr/>
        </p:nvSpPr>
        <p:spPr>
          <a:xfrm>
            <a:off x="16071937" y="2893816"/>
            <a:ext cx="4032163" cy="227727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b="1" kern="0" dirty="0">
                <a:solidFill>
                  <a:schemeClr val="bg1"/>
                </a:solidFill>
                <a:uFill>
                  <a:solidFill>
                    <a:srgbClr val="FF0000"/>
                  </a:solidFill>
                </a:uFill>
                <a:latin typeface="Arial" panose="020B0604020202020204" pitchFamily="34" charset="0"/>
                <a:cs typeface="Arial" panose="020B0604020202020204" pitchFamily="34" charset="0"/>
              </a:rPr>
              <a:t>Στα Έργα του ΤΑΑ</a:t>
            </a:r>
          </a:p>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sz="2200" b="1" kern="0" dirty="0">
                <a:solidFill>
                  <a:schemeClr val="bg1"/>
                </a:solidFill>
                <a:uFill>
                  <a:solidFill>
                    <a:srgbClr val="FF0000"/>
                  </a:solidFill>
                </a:uFill>
                <a:latin typeface="Arial" panose="020B0604020202020204" pitchFamily="34" charset="0"/>
                <a:cs typeface="Arial" panose="020B0604020202020204" pitchFamily="34" charset="0"/>
              </a:rPr>
              <a:t>προβλέπονται </a:t>
            </a:r>
            <a:r>
              <a:rPr lang="el-GR" sz="2200" b="1" u="heavy" kern="0" dirty="0">
                <a:solidFill>
                  <a:schemeClr val="bg1"/>
                </a:solidFill>
                <a:uFill>
                  <a:solidFill>
                    <a:srgbClr val="FF0000"/>
                  </a:solidFill>
                </a:uFill>
                <a:latin typeface="Arial" panose="020B0604020202020204" pitchFamily="34" charset="0"/>
                <a:cs typeface="Arial" panose="020B0604020202020204" pitchFamily="34" charset="0"/>
              </a:rPr>
              <a:t>μόνο</a:t>
            </a:r>
          </a:p>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sz="2200" b="1" kern="0" dirty="0">
                <a:solidFill>
                  <a:schemeClr val="bg1"/>
                </a:solidFill>
                <a:uFill>
                  <a:solidFill>
                    <a:srgbClr val="FF0000"/>
                  </a:solidFill>
                </a:uFill>
                <a:latin typeface="Arial" panose="020B0604020202020204" pitchFamily="34" charset="0"/>
                <a:cs typeface="Arial" panose="020B0604020202020204" pitchFamily="34" charset="0"/>
              </a:rPr>
              <a:t>ο</a:t>
            </a:r>
            <a:r>
              <a:rPr kumimoji="0" lang="el-GR" sz="2200" b="1" i="0" u="none" strike="noStrike" kern="0" cap="none" spc="0" normalizeH="0" baseline="0" noProof="0" dirty="0">
                <a:ln>
                  <a:noFill/>
                </a:ln>
                <a:solidFill>
                  <a:schemeClr val="bg1"/>
                </a:solidFill>
                <a:effectLst/>
                <a:uLnTx/>
                <a:uFill>
                  <a:solidFill>
                    <a:srgbClr val="FF0000"/>
                  </a:solidFill>
                </a:uFill>
                <a:latin typeface="Arial" panose="020B0604020202020204" pitchFamily="34" charset="0"/>
                <a:cs typeface="Arial" panose="020B0604020202020204" pitchFamily="34" charset="0"/>
                <a:sym typeface="Roboto Condensed Light"/>
              </a:rPr>
              <a:t>ι </a:t>
            </a:r>
            <a:r>
              <a:rPr kumimoji="0" lang="el-GR" sz="2200" b="1" i="0" u="none" strike="noStrike" kern="0" cap="none" spc="0" normalizeH="0" baseline="0" noProof="0" dirty="0">
                <a:ln>
                  <a:noFill/>
                </a:ln>
                <a:solidFill>
                  <a:srgbClr val="00B0F0"/>
                </a:solidFill>
                <a:effectLst>
                  <a:glow rad="101600">
                    <a:schemeClr val="accent1">
                      <a:satMod val="175000"/>
                      <a:alpha val="40000"/>
                    </a:schemeClr>
                  </a:glow>
                </a:effectLst>
                <a:uLnTx/>
                <a:uFill>
                  <a:solidFill>
                    <a:srgbClr val="FF0000"/>
                  </a:solidFill>
                </a:uFill>
                <a:latin typeface="Arial" panose="020B0604020202020204" pitchFamily="34" charset="0"/>
                <a:cs typeface="Arial" panose="020B0604020202020204" pitchFamily="34" charset="0"/>
                <a:sym typeface="Roboto Condensed Light"/>
              </a:rPr>
              <a:t>Κατηγορίες Δαπάνης</a:t>
            </a:r>
            <a:r>
              <a:rPr kumimoji="0" lang="el-GR" sz="2200" b="1" i="0" u="none" strike="noStrike" kern="0" cap="none" spc="0" normalizeH="0" noProof="0" dirty="0">
                <a:ln>
                  <a:noFill/>
                </a:ln>
                <a:solidFill>
                  <a:srgbClr val="00B0F0"/>
                </a:solidFill>
                <a:effectLst>
                  <a:glow rad="101600">
                    <a:schemeClr val="accent1">
                      <a:satMod val="175000"/>
                      <a:alpha val="40000"/>
                    </a:schemeClr>
                  </a:glow>
                </a:effectLst>
                <a:uLnTx/>
                <a:uFill>
                  <a:solidFill>
                    <a:srgbClr val="FF0000"/>
                  </a:solidFill>
                </a:uFill>
                <a:latin typeface="Arial" panose="020B0604020202020204" pitchFamily="34" charset="0"/>
                <a:cs typeface="Arial" panose="020B0604020202020204" pitchFamily="34" charset="0"/>
                <a:sym typeface="Roboto Condensed Light"/>
              </a:rPr>
              <a:t> </a:t>
            </a:r>
            <a:r>
              <a:rPr kumimoji="0" lang="el-GR" sz="2200" b="1" i="0" u="none" strike="noStrike" kern="0" cap="none" spc="0" normalizeH="0" baseline="0" noProof="0" dirty="0">
                <a:ln>
                  <a:noFill/>
                </a:ln>
                <a:solidFill>
                  <a:schemeClr val="bg1"/>
                </a:solidFill>
                <a:effectLst/>
                <a:uLnTx/>
                <a:uFill>
                  <a:solidFill>
                    <a:srgbClr val="FF0000"/>
                  </a:solidFill>
                </a:uFill>
                <a:latin typeface="Arial" panose="020B0604020202020204" pitchFamily="34" charset="0"/>
                <a:cs typeface="Arial" panose="020B0604020202020204" pitchFamily="34" charset="0"/>
                <a:sym typeface="Roboto Condensed Light"/>
              </a:rPr>
              <a:t>…</a:t>
            </a:r>
            <a:endParaRPr kumimoji="0" lang="el-GR" sz="2200" i="0" u="none" strike="noStrike" kern="0" cap="none" spc="0" normalizeH="0" baseline="0" noProof="0" dirty="0">
              <a:ln>
                <a:noFill/>
              </a:ln>
              <a:solidFill>
                <a:srgbClr val="FFC000"/>
              </a:solidFill>
              <a:effectLst/>
              <a:uLnTx/>
              <a:uFill>
                <a:solidFill>
                  <a:srgbClr val="FF0000"/>
                </a:solidFill>
              </a:uFill>
              <a:latin typeface="Arial Black" panose="020B0A04020102020204" pitchFamily="34" charset="0"/>
              <a:cs typeface="Arial" panose="020B0604020202020204" pitchFamily="34" charset="0"/>
              <a:sym typeface="Roboto Condensed Light"/>
            </a:endParaRPr>
          </a:p>
        </p:txBody>
      </p:sp>
      <p:sp>
        <p:nvSpPr>
          <p:cNvPr id="11" name="Θέση κειμένου 2">
            <a:extLst>
              <a:ext uri="{FF2B5EF4-FFF2-40B4-BE49-F238E27FC236}">
                <a16:creationId xmlns:a16="http://schemas.microsoft.com/office/drawing/2014/main" id="{64ACEAA6-8C6C-D691-85DD-B944DA1B9E3A}"/>
              </a:ext>
            </a:extLst>
          </p:cNvPr>
          <p:cNvSpPr txBox="1">
            <a:spLocks/>
          </p:cNvSpPr>
          <p:nvPr/>
        </p:nvSpPr>
        <p:spPr>
          <a:xfrm>
            <a:off x="15307415" y="7823300"/>
            <a:ext cx="4032163" cy="730596"/>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b="1" kern="0" dirty="0">
                <a:solidFill>
                  <a:srgbClr val="FFC000"/>
                </a:solidFill>
                <a:uFill>
                  <a:solidFill>
                    <a:srgbClr val="FF0000"/>
                  </a:solidFill>
                </a:uFill>
                <a:latin typeface="Arial Black" panose="020B0A04020102020204" pitchFamily="34" charset="0"/>
                <a:cs typeface="Arial" panose="020B0604020202020204" pitchFamily="34" charset="0"/>
              </a:rPr>
              <a:t>Α.1</a:t>
            </a:r>
            <a:r>
              <a:rPr lang="en-US" b="1" kern="0" dirty="0">
                <a:solidFill>
                  <a:srgbClr val="FFC000"/>
                </a:solidFill>
                <a:uFill>
                  <a:solidFill>
                    <a:srgbClr val="FF0000"/>
                  </a:solidFill>
                </a:uFill>
                <a:latin typeface="Arial Black" panose="020B0A04020102020204" pitchFamily="34" charset="0"/>
                <a:cs typeface="Arial" panose="020B0604020202020204" pitchFamily="34" charset="0"/>
              </a:rPr>
              <a:t> </a:t>
            </a:r>
            <a:r>
              <a:rPr lang="el-GR" b="1" kern="0" dirty="0">
                <a:solidFill>
                  <a:srgbClr val="FFC000"/>
                </a:solidFill>
                <a:uFill>
                  <a:solidFill>
                    <a:srgbClr val="FF0000"/>
                  </a:solidFill>
                </a:uFill>
                <a:latin typeface="Arial Black" panose="020B0A04020102020204" pitchFamily="34" charset="0"/>
                <a:cs typeface="Arial" panose="020B0604020202020204" pitchFamily="34" charset="0"/>
              </a:rPr>
              <a:t>Άμεσες Δαπάνες</a:t>
            </a:r>
            <a:endParaRPr kumimoji="0" lang="el-GR" sz="2200" i="0" u="none" strike="noStrike" kern="0" cap="none" spc="0" normalizeH="0" baseline="0" noProof="0" dirty="0">
              <a:ln>
                <a:noFill/>
              </a:ln>
              <a:solidFill>
                <a:srgbClr val="FFC000"/>
              </a:solidFill>
              <a:effectLst/>
              <a:uLnTx/>
              <a:uFill>
                <a:solidFill>
                  <a:srgbClr val="FF0000"/>
                </a:solidFill>
              </a:uFill>
              <a:latin typeface="Arial Black" panose="020B0A04020102020204" pitchFamily="34" charset="0"/>
              <a:cs typeface="Arial" panose="020B0604020202020204" pitchFamily="34" charset="0"/>
              <a:sym typeface="Roboto Condensed Light"/>
            </a:endParaRPr>
          </a:p>
        </p:txBody>
      </p:sp>
      <p:sp>
        <p:nvSpPr>
          <p:cNvPr id="18" name="Θέση κειμένου 2">
            <a:extLst>
              <a:ext uri="{FF2B5EF4-FFF2-40B4-BE49-F238E27FC236}">
                <a16:creationId xmlns:a16="http://schemas.microsoft.com/office/drawing/2014/main" id="{DCC3158D-BB32-89AC-7115-55DC387AAB36}"/>
              </a:ext>
            </a:extLst>
          </p:cNvPr>
          <p:cNvSpPr txBox="1">
            <a:spLocks/>
          </p:cNvSpPr>
          <p:nvPr/>
        </p:nvSpPr>
        <p:spPr>
          <a:xfrm>
            <a:off x="14695293" y="8727053"/>
            <a:ext cx="5256407" cy="1092184"/>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b="1" kern="0" dirty="0">
                <a:solidFill>
                  <a:srgbClr val="FFC000"/>
                </a:solidFill>
                <a:uFill>
                  <a:solidFill>
                    <a:srgbClr val="FF0000"/>
                  </a:solidFill>
                </a:uFill>
                <a:latin typeface="Arial Black" panose="020B0A04020102020204" pitchFamily="34" charset="0"/>
                <a:cs typeface="Arial" panose="020B0604020202020204" pitchFamily="34" charset="0"/>
              </a:rPr>
              <a:t>Γ</a:t>
            </a:r>
            <a:r>
              <a:rPr lang="en-US" b="1" kern="0" dirty="0">
                <a:solidFill>
                  <a:srgbClr val="FFC000"/>
                </a:solidFill>
                <a:uFill>
                  <a:solidFill>
                    <a:srgbClr val="FF0000"/>
                  </a:solidFill>
                </a:uFill>
                <a:latin typeface="Arial Black" panose="020B0A04020102020204" pitchFamily="34" charset="0"/>
                <a:cs typeface="Arial" panose="020B0604020202020204" pitchFamily="34" charset="0"/>
              </a:rPr>
              <a:t> </a:t>
            </a:r>
            <a:r>
              <a:rPr lang="el-GR" b="1" kern="0" dirty="0">
                <a:solidFill>
                  <a:srgbClr val="FFC000"/>
                </a:solidFill>
                <a:uFill>
                  <a:solidFill>
                    <a:srgbClr val="FF0000"/>
                  </a:solidFill>
                </a:uFill>
                <a:latin typeface="Arial Black" panose="020B0A04020102020204" pitchFamily="34" charset="0"/>
                <a:cs typeface="Arial" panose="020B0604020202020204" pitchFamily="34" charset="0"/>
              </a:rPr>
              <a:t>Αγορά Εδαφικών Εκτάσεων</a:t>
            </a:r>
          </a:p>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kumimoji="0" lang="el-GR" sz="2200" b="1" i="0" u="none" strike="noStrike" kern="0" cap="none" spc="0" normalizeH="0" baseline="0" noProof="0" dirty="0">
                <a:ln>
                  <a:noFill/>
                </a:ln>
                <a:solidFill>
                  <a:srgbClr val="FF0000"/>
                </a:solidFill>
                <a:effectLst/>
                <a:uLnTx/>
                <a:uFill>
                  <a:solidFill>
                    <a:srgbClr val="FF0000"/>
                  </a:solidFill>
                </a:uFill>
                <a:latin typeface="Arial" panose="020B0604020202020204" pitchFamily="34" charset="0"/>
                <a:cs typeface="Arial" panose="020B0604020202020204" pitchFamily="34" charset="0"/>
                <a:sym typeface="Roboto Condensed Light"/>
              </a:rPr>
              <a:t>(εάν έχουμε ΑΠΑΛΛΟΤΡΙΩΣΕΙΣ)</a:t>
            </a:r>
            <a:endParaRPr kumimoji="0" lang="el-GR" sz="2200" i="0" u="none" strike="noStrike" kern="0" cap="none" spc="0" normalizeH="0" baseline="0" noProof="0" dirty="0">
              <a:ln>
                <a:noFill/>
              </a:ln>
              <a:solidFill>
                <a:srgbClr val="FF0000"/>
              </a:solidFill>
              <a:effectLst/>
              <a:uLnTx/>
              <a:uFill>
                <a:solidFill>
                  <a:srgbClr val="FF0000"/>
                </a:solidFill>
              </a:uFill>
              <a:latin typeface="Arial" panose="020B0604020202020204" pitchFamily="34" charset="0"/>
              <a:cs typeface="Arial" panose="020B0604020202020204" pitchFamily="34" charset="0"/>
              <a:sym typeface="Roboto Condensed Light"/>
            </a:endParaRPr>
          </a:p>
        </p:txBody>
      </p:sp>
      <p:sp>
        <p:nvSpPr>
          <p:cNvPr id="2" name="Ορθογώνιο: Στρογγύλεμα γωνιών 1">
            <a:extLst>
              <a:ext uri="{FF2B5EF4-FFF2-40B4-BE49-F238E27FC236}">
                <a16:creationId xmlns:a16="http://schemas.microsoft.com/office/drawing/2014/main" id="{38A49699-A1B6-58A0-9D10-BF84367D350F}"/>
              </a:ext>
            </a:extLst>
          </p:cNvPr>
          <p:cNvSpPr/>
          <p:nvPr/>
        </p:nvSpPr>
        <p:spPr>
          <a:xfrm>
            <a:off x="13984013" y="2969081"/>
            <a:ext cx="1655736" cy="51750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Στρογγύλεμα γωνιών 3">
            <a:extLst>
              <a:ext uri="{FF2B5EF4-FFF2-40B4-BE49-F238E27FC236}">
                <a16:creationId xmlns:a16="http://schemas.microsoft.com/office/drawing/2014/main" id="{8C021065-826D-167B-1835-582E2B371698}"/>
              </a:ext>
            </a:extLst>
          </p:cNvPr>
          <p:cNvSpPr/>
          <p:nvPr/>
        </p:nvSpPr>
        <p:spPr>
          <a:xfrm>
            <a:off x="3840964" y="2736901"/>
            <a:ext cx="4340510" cy="359226"/>
          </a:xfrm>
          <a:prstGeom prst="roundRect">
            <a:avLst/>
          </a:prstGeom>
          <a:solidFill>
            <a:srgbClr val="FFFF00">
              <a:alpha val="25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FC63F70B-7391-7293-AD14-08E3EF90E951}"/>
              </a:ext>
            </a:extLst>
          </p:cNvPr>
          <p:cNvSpPr txBox="1"/>
          <p:nvPr/>
        </p:nvSpPr>
        <p:spPr>
          <a:xfrm>
            <a:off x="3859762" y="615397"/>
            <a:ext cx="12171917"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Ζ. Χρηματοδοτικό Σχέδιο</a:t>
            </a:r>
            <a:endParaRPr lang="el-GR" sz="3600" b="1" dirty="0">
              <a:solidFill>
                <a:srgbClr val="FFCC00"/>
              </a:solidFill>
              <a:latin typeface="Arial Black" panose="020B0A04020102020204" pitchFamily="34" charset="0"/>
              <a:cs typeface="Arial" panose="020B0604020202020204" pitchFamily="34" charset="0"/>
            </a:endParaRPr>
          </a:p>
        </p:txBody>
      </p:sp>
      <p:sp>
        <p:nvSpPr>
          <p:cNvPr id="14" name="Ορθογώνιο 13">
            <a:extLst>
              <a:ext uri="{FF2B5EF4-FFF2-40B4-BE49-F238E27FC236}">
                <a16:creationId xmlns:a16="http://schemas.microsoft.com/office/drawing/2014/main" id="{0D50AC8C-3AF5-A943-ACAD-B5B8C6891305}"/>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Κατηγορίες Δαπάνης</a:t>
            </a:r>
          </a:p>
        </p:txBody>
      </p:sp>
    </p:spTree>
    <p:extLst>
      <p:ext uri="{BB962C8B-B14F-4D97-AF65-F5344CB8AC3E}">
        <p14:creationId xmlns:p14="http://schemas.microsoft.com/office/powerpoint/2010/main" val="218580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2000"/>
                            </p:stCondLst>
                            <p:childTnLst>
                              <p:par>
                                <p:cTn id="20" presetID="6"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2000" fill="hold"/>
                                        <p:tgtEl>
                                          <p:spTgt spid="11"/>
                                        </p:tgtEl>
                                        <p:attrNameLst>
                                          <p:attrName>ppt_w</p:attrName>
                                        </p:attrNameLst>
                                      </p:cBhvr>
                                      <p:tavLst>
                                        <p:tav tm="0">
                                          <p:val>
                                            <p:fltVal val="0"/>
                                          </p:val>
                                        </p:tav>
                                        <p:tav tm="100000">
                                          <p:val>
                                            <p:strVal val="#ppt_w"/>
                                          </p:val>
                                        </p:tav>
                                      </p:tavLst>
                                    </p:anim>
                                    <p:anim calcmode="lin" valueType="num">
                                      <p:cBhvr>
                                        <p:cTn id="31" dur="2000" fill="hold"/>
                                        <p:tgtEl>
                                          <p:spTgt spid="11"/>
                                        </p:tgtEl>
                                        <p:attrNameLst>
                                          <p:attrName>ppt_h</p:attrName>
                                        </p:attrNameLst>
                                      </p:cBhvr>
                                      <p:tavLst>
                                        <p:tav tm="0">
                                          <p:val>
                                            <p:fltVal val="0"/>
                                          </p:val>
                                        </p:tav>
                                        <p:tav tm="100000">
                                          <p:val>
                                            <p:strVal val="#ppt_h"/>
                                          </p:val>
                                        </p:tav>
                                      </p:tavLst>
                                    </p:anim>
                                    <p:animEffect transition="in" filter="fade">
                                      <p:cBhvr>
                                        <p:cTn id="32" dur="2000"/>
                                        <p:tgtEl>
                                          <p:spTgt spid="1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2000" fill="hold"/>
                                        <p:tgtEl>
                                          <p:spTgt spid="18"/>
                                        </p:tgtEl>
                                        <p:attrNameLst>
                                          <p:attrName>ppt_w</p:attrName>
                                        </p:attrNameLst>
                                      </p:cBhvr>
                                      <p:tavLst>
                                        <p:tav tm="0">
                                          <p:val>
                                            <p:fltVal val="0"/>
                                          </p:val>
                                        </p:tav>
                                        <p:tav tm="100000">
                                          <p:val>
                                            <p:strVal val="#ppt_w"/>
                                          </p:val>
                                        </p:tav>
                                      </p:tavLst>
                                    </p:anim>
                                    <p:anim calcmode="lin" valueType="num">
                                      <p:cBhvr>
                                        <p:cTn id="36" dur="2000" fill="hold"/>
                                        <p:tgtEl>
                                          <p:spTgt spid="18"/>
                                        </p:tgtEl>
                                        <p:attrNameLst>
                                          <p:attrName>ppt_h</p:attrName>
                                        </p:attrNameLst>
                                      </p:cBhvr>
                                      <p:tavLst>
                                        <p:tav tm="0">
                                          <p:val>
                                            <p:fltVal val="0"/>
                                          </p:val>
                                        </p:tav>
                                        <p:tav tm="100000">
                                          <p:val>
                                            <p:strVal val="#ppt_h"/>
                                          </p:val>
                                        </p:tav>
                                      </p:tavLst>
                                    </p:anim>
                                    <p:animEffect transition="in" filter="fade">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8" grpId="0"/>
      <p:bldP spid="2"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Εικόνα 25">
            <a:extLst>
              <a:ext uri="{FF2B5EF4-FFF2-40B4-BE49-F238E27FC236}">
                <a16:creationId xmlns:a16="http://schemas.microsoft.com/office/drawing/2014/main" id="{E80CCDAF-2E5D-BB21-FDC5-C5EF56C1B482}"/>
              </a:ext>
            </a:extLst>
          </p:cNvPr>
          <p:cNvPicPr>
            <a:picLocks noChangeAspect="1"/>
          </p:cNvPicPr>
          <p:nvPr/>
        </p:nvPicPr>
        <p:blipFill rotWithShape="1">
          <a:blip r:embed="rId2"/>
          <a:srcRect l="7153" t="10700" r="47847" b="60525"/>
          <a:stretch/>
        </p:blipFill>
        <p:spPr>
          <a:xfrm>
            <a:off x="3747674" y="7203774"/>
            <a:ext cx="8980812" cy="3230386"/>
          </a:xfrm>
          <a:prstGeom prst="rect">
            <a:avLst/>
          </a:prstGeom>
          <a:effectLst>
            <a:glow rad="139700">
              <a:schemeClr val="accent6">
                <a:satMod val="175000"/>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27" name="Ομάδα 26">
            <a:extLst>
              <a:ext uri="{FF2B5EF4-FFF2-40B4-BE49-F238E27FC236}">
                <a16:creationId xmlns:a16="http://schemas.microsoft.com/office/drawing/2014/main" id="{0C321128-2C12-71EA-90DD-87347A184CD9}"/>
              </a:ext>
            </a:extLst>
          </p:cNvPr>
          <p:cNvGrpSpPr/>
          <p:nvPr/>
        </p:nvGrpSpPr>
        <p:grpSpPr>
          <a:xfrm>
            <a:off x="3743901" y="2395103"/>
            <a:ext cx="10838612" cy="4359248"/>
            <a:chOff x="3743901" y="2395103"/>
            <a:chExt cx="10838612" cy="4359248"/>
          </a:xfrm>
          <a:effectLst>
            <a:glow rad="139700">
              <a:schemeClr val="bg1">
                <a:alpha val="40000"/>
              </a:schemeClr>
            </a:glow>
          </a:effectLst>
        </p:grpSpPr>
        <p:pic>
          <p:nvPicPr>
            <p:cNvPr id="4" name="Εικόνα 3">
              <a:extLst>
                <a:ext uri="{FF2B5EF4-FFF2-40B4-BE49-F238E27FC236}">
                  <a16:creationId xmlns:a16="http://schemas.microsoft.com/office/drawing/2014/main" id="{11AD43AF-FA7D-E1C9-8DBF-38D7A85DA58F}"/>
                </a:ext>
              </a:extLst>
            </p:cNvPr>
            <p:cNvPicPr>
              <a:picLocks noChangeAspect="1"/>
            </p:cNvPicPr>
            <p:nvPr/>
          </p:nvPicPr>
          <p:blipFill>
            <a:blip r:embed="rId6"/>
            <a:stretch>
              <a:fillRect/>
            </a:stretch>
          </p:blipFill>
          <p:spPr>
            <a:xfrm>
              <a:off x="3747266" y="2395103"/>
              <a:ext cx="10835247" cy="450595"/>
            </a:xfrm>
            <a:prstGeom prst="rect">
              <a:avLst/>
            </a:prstGeom>
          </p:spPr>
        </p:pic>
        <p:pic>
          <p:nvPicPr>
            <p:cNvPr id="14" name="Εικόνα 13">
              <a:extLst>
                <a:ext uri="{FF2B5EF4-FFF2-40B4-BE49-F238E27FC236}">
                  <a16:creationId xmlns:a16="http://schemas.microsoft.com/office/drawing/2014/main" id="{04FCA215-F8CE-AFE8-F67E-3A75F6D07DD9}"/>
                </a:ext>
              </a:extLst>
            </p:cNvPr>
            <p:cNvPicPr>
              <a:picLocks noChangeAspect="1"/>
            </p:cNvPicPr>
            <p:nvPr/>
          </p:nvPicPr>
          <p:blipFill>
            <a:blip r:embed="rId7"/>
            <a:stretch>
              <a:fillRect/>
            </a:stretch>
          </p:blipFill>
          <p:spPr>
            <a:xfrm>
              <a:off x="3743901" y="2845698"/>
              <a:ext cx="10838612" cy="3908653"/>
            </a:xfrm>
            <a:prstGeom prst="rect">
              <a:avLst/>
            </a:prstGeom>
          </p:spPr>
        </p:pic>
      </p:grpSp>
      <p:sp>
        <p:nvSpPr>
          <p:cNvPr id="19" name="Ορθογώνιο: Στρογγύλεμα γωνιών 18">
            <a:extLst>
              <a:ext uri="{FF2B5EF4-FFF2-40B4-BE49-F238E27FC236}">
                <a16:creationId xmlns:a16="http://schemas.microsoft.com/office/drawing/2014/main" id="{30E25E95-4F65-E09F-F98C-725C2A2829A3}"/>
              </a:ext>
            </a:extLst>
          </p:cNvPr>
          <p:cNvSpPr/>
          <p:nvPr/>
        </p:nvSpPr>
        <p:spPr>
          <a:xfrm>
            <a:off x="12192000" y="3234785"/>
            <a:ext cx="2302877" cy="4976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Με γωνία 21">
            <a:extLst>
              <a:ext uri="{FF2B5EF4-FFF2-40B4-BE49-F238E27FC236}">
                <a16:creationId xmlns:a16="http://schemas.microsoft.com/office/drawing/2014/main" id="{461AE3CC-9679-BF92-2224-798FACDEBEFC}"/>
              </a:ext>
            </a:extLst>
          </p:cNvPr>
          <p:cNvSpPr/>
          <p:nvPr/>
        </p:nvSpPr>
        <p:spPr>
          <a:xfrm rot="5400000" flipV="1">
            <a:off x="5828817" y="1591194"/>
            <a:ext cx="4554274" cy="7996823"/>
          </a:xfrm>
          <a:prstGeom prst="bentArrow">
            <a:avLst>
              <a:gd name="adj1" fmla="val 7581"/>
              <a:gd name="adj2" fmla="val 7565"/>
              <a:gd name="adj3" fmla="val 4380"/>
              <a:gd name="adj4" fmla="val 36929"/>
            </a:avLst>
          </a:prstGeom>
          <a:gradFill flip="none" rotWithShape="0">
            <a:gsLst>
              <a:gs pos="0">
                <a:schemeClr val="accent1">
                  <a:lumMod val="5000"/>
                  <a:lumOff val="95000"/>
                </a:schemeClr>
              </a:gs>
              <a:gs pos="21253">
                <a:srgbClr val="F2BF19">
                  <a:alpha val="57000"/>
                </a:srgbClr>
              </a:gs>
              <a:gs pos="59364">
                <a:srgbClr val="B0B89E">
                  <a:alpha val="55000"/>
                </a:srgbClr>
              </a:gs>
              <a:gs pos="48126">
                <a:srgbClr val="C4BA77">
                  <a:alpha val="48000"/>
                </a:srgbClr>
              </a:gs>
              <a:gs pos="36880">
                <a:srgbClr val="D7BC50">
                  <a:alpha val="43000"/>
                </a:srgbClr>
              </a:gs>
              <a:gs pos="5000">
                <a:srgbClr val="FFC000">
                  <a:alpha val="44000"/>
                </a:srgbClr>
              </a:gs>
              <a:gs pos="79000">
                <a:schemeClr val="tx2">
                  <a:lumMod val="40000"/>
                  <a:lumOff val="60000"/>
                </a:schemeClr>
              </a:gs>
              <a:gs pos="100000">
                <a:schemeClr val="accent1">
                  <a:alpha val="37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l-GR" sz="2400" b="1" dirty="0">
              <a:solidFill>
                <a:schemeClr val="bg1"/>
              </a:solidFill>
              <a:latin typeface="Arial" panose="020B0604020202020204" pitchFamily="34" charset="0"/>
              <a:cs typeface="Arial" panose="020B0604020202020204" pitchFamily="34" charset="0"/>
            </a:endParaRPr>
          </a:p>
        </p:txBody>
      </p:sp>
      <p:sp>
        <p:nvSpPr>
          <p:cNvPr id="23" name="Θέση κειμένου 2">
            <a:extLst>
              <a:ext uri="{FF2B5EF4-FFF2-40B4-BE49-F238E27FC236}">
                <a16:creationId xmlns:a16="http://schemas.microsoft.com/office/drawing/2014/main" id="{4FC3E54A-949C-0FD5-7BE5-C0C82F0A73FF}"/>
              </a:ext>
            </a:extLst>
          </p:cNvPr>
          <p:cNvSpPr txBox="1">
            <a:spLocks/>
          </p:cNvSpPr>
          <p:nvPr/>
        </p:nvSpPr>
        <p:spPr>
          <a:xfrm>
            <a:off x="15273652" y="2891522"/>
            <a:ext cx="4581524" cy="227727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b="1" kern="0" dirty="0">
                <a:solidFill>
                  <a:schemeClr val="bg1"/>
                </a:solidFill>
                <a:uFill>
                  <a:solidFill>
                    <a:srgbClr val="FF0000"/>
                  </a:solidFill>
                </a:uFill>
                <a:latin typeface="Arial" panose="020B0604020202020204" pitchFamily="34" charset="0"/>
                <a:cs typeface="Arial" panose="020B0604020202020204" pitchFamily="34" charset="0"/>
              </a:rPr>
              <a:t>Τα Έργα του ΤΑΑ</a:t>
            </a:r>
          </a:p>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sz="2200" b="1" u="heavy" kern="0" dirty="0">
                <a:solidFill>
                  <a:schemeClr val="bg1"/>
                </a:solidFill>
                <a:uFill>
                  <a:solidFill>
                    <a:schemeClr val="bg1"/>
                  </a:solidFill>
                </a:uFill>
                <a:latin typeface="Arial" panose="020B0604020202020204" pitchFamily="34" charset="0"/>
                <a:cs typeface="Arial" panose="020B0604020202020204" pitchFamily="34" charset="0"/>
              </a:rPr>
              <a:t>κατά κανόνα </a:t>
            </a:r>
            <a:r>
              <a:rPr lang="el-GR" sz="2200" b="1" kern="0" dirty="0">
                <a:solidFill>
                  <a:schemeClr val="bg1"/>
                </a:solidFill>
                <a:uFill>
                  <a:solidFill>
                    <a:srgbClr val="FF0000"/>
                  </a:solidFill>
                </a:uFill>
                <a:latin typeface="Arial" panose="020B0604020202020204" pitchFamily="34" charset="0"/>
                <a:cs typeface="Arial" panose="020B0604020202020204" pitchFamily="34" charset="0"/>
              </a:rPr>
              <a:t>έχουν</a:t>
            </a:r>
            <a:endParaRPr lang="el-GR" sz="2200" b="1" u="heavy" kern="0" dirty="0">
              <a:solidFill>
                <a:schemeClr val="bg1"/>
              </a:solidFill>
              <a:uFill>
                <a:solidFill>
                  <a:srgbClr val="FF0000"/>
                </a:solidFill>
              </a:uFill>
              <a:latin typeface="Arial" panose="020B0604020202020204" pitchFamily="34" charset="0"/>
              <a:cs typeface="Arial" panose="020B0604020202020204" pitchFamily="34" charset="0"/>
            </a:endParaRPr>
          </a:p>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sz="2200" b="1" kern="0" noProof="0" dirty="0">
                <a:solidFill>
                  <a:schemeClr val="bg1"/>
                </a:solidFill>
                <a:uFill>
                  <a:solidFill>
                    <a:srgbClr val="FF0000"/>
                  </a:solidFill>
                </a:uFill>
                <a:latin typeface="Arial" panose="020B0604020202020204" pitchFamily="34" charset="0"/>
                <a:cs typeface="Arial" panose="020B0604020202020204" pitchFamily="34" charset="0"/>
              </a:rPr>
              <a:t>ως</a:t>
            </a:r>
            <a:r>
              <a:rPr kumimoji="0" lang="el-GR" sz="2200" b="1" i="0" u="none" strike="noStrike" kern="0" cap="none" spc="0" normalizeH="0" baseline="0" noProof="0" dirty="0">
                <a:ln>
                  <a:noFill/>
                </a:ln>
                <a:solidFill>
                  <a:schemeClr val="bg1"/>
                </a:solidFill>
                <a:effectLst/>
                <a:uLnTx/>
                <a:uFill>
                  <a:solidFill>
                    <a:srgbClr val="FF0000"/>
                  </a:solidFill>
                </a:uFill>
                <a:latin typeface="Arial" panose="020B0604020202020204" pitchFamily="34" charset="0"/>
                <a:cs typeface="Arial" panose="020B0604020202020204" pitchFamily="34" charset="0"/>
                <a:sym typeface="Roboto Condensed Light"/>
              </a:rPr>
              <a:t> </a:t>
            </a:r>
            <a:r>
              <a:rPr kumimoji="0" lang="el-GR" sz="2200" b="1" i="0" u="none" strike="noStrike" kern="0" cap="none" spc="0" normalizeH="0" baseline="0" noProof="0" dirty="0">
                <a:ln>
                  <a:noFill/>
                </a:ln>
                <a:solidFill>
                  <a:srgbClr val="00B0F0"/>
                </a:solidFill>
                <a:effectLst>
                  <a:glow rad="101600">
                    <a:schemeClr val="accent1">
                      <a:satMod val="175000"/>
                      <a:alpha val="40000"/>
                    </a:schemeClr>
                  </a:glow>
                </a:effectLst>
                <a:uLnTx/>
                <a:uFill>
                  <a:solidFill>
                    <a:srgbClr val="FF0000"/>
                  </a:solidFill>
                </a:uFill>
                <a:latin typeface="Arial" panose="020B0604020202020204" pitchFamily="34" charset="0"/>
                <a:cs typeface="Arial" panose="020B0604020202020204" pitchFamily="34" charset="0"/>
                <a:sym typeface="Roboto Condensed Light"/>
              </a:rPr>
              <a:t>Πηγή Χρηματοδότησης</a:t>
            </a:r>
            <a:r>
              <a:rPr lang="el-GR" sz="2200" b="1" kern="0" dirty="0">
                <a:solidFill>
                  <a:srgbClr val="00B0F0"/>
                </a:solidFill>
                <a:effectLst>
                  <a:glow rad="101600">
                    <a:schemeClr val="accent1">
                      <a:satMod val="175000"/>
                      <a:alpha val="40000"/>
                    </a:schemeClr>
                  </a:glow>
                </a:effectLst>
                <a:uFill>
                  <a:solidFill>
                    <a:srgbClr val="FF0000"/>
                  </a:solidFill>
                </a:uFill>
                <a:latin typeface="Arial" panose="020B0604020202020204" pitchFamily="34" charset="0"/>
                <a:cs typeface="Arial" panose="020B0604020202020204" pitchFamily="34" charset="0"/>
              </a:rPr>
              <a:t> </a:t>
            </a:r>
            <a:r>
              <a:rPr kumimoji="0" lang="el-GR" sz="2200" b="1" i="0" u="none" strike="noStrike" kern="0" cap="none" spc="0" normalizeH="0" baseline="0" noProof="0" dirty="0">
                <a:ln>
                  <a:noFill/>
                </a:ln>
                <a:solidFill>
                  <a:schemeClr val="bg1"/>
                </a:solidFill>
                <a:effectLst/>
                <a:uLnTx/>
                <a:uFill>
                  <a:solidFill>
                    <a:srgbClr val="FF0000"/>
                  </a:solidFill>
                </a:uFill>
                <a:latin typeface="Arial" panose="020B0604020202020204" pitchFamily="34" charset="0"/>
                <a:cs typeface="Arial" panose="020B0604020202020204" pitchFamily="34" charset="0"/>
                <a:sym typeface="Roboto Condensed Light"/>
              </a:rPr>
              <a:t>το…</a:t>
            </a:r>
            <a:endParaRPr kumimoji="0" lang="el-GR" sz="2200" i="0" u="none" strike="noStrike" kern="0" cap="none" spc="0" normalizeH="0" baseline="0" noProof="0" dirty="0">
              <a:ln>
                <a:noFill/>
              </a:ln>
              <a:solidFill>
                <a:srgbClr val="FFC000"/>
              </a:solidFill>
              <a:effectLst/>
              <a:uLnTx/>
              <a:uFill>
                <a:solidFill>
                  <a:srgbClr val="FF0000"/>
                </a:solidFill>
              </a:uFill>
              <a:latin typeface="Arial Black" panose="020B0A04020102020204" pitchFamily="34" charset="0"/>
              <a:cs typeface="Arial" panose="020B0604020202020204" pitchFamily="34" charset="0"/>
              <a:sym typeface="Roboto Condensed Light"/>
            </a:endParaRPr>
          </a:p>
        </p:txBody>
      </p:sp>
      <p:sp>
        <p:nvSpPr>
          <p:cNvPr id="24" name="Θέση κειμένου 2">
            <a:extLst>
              <a:ext uri="{FF2B5EF4-FFF2-40B4-BE49-F238E27FC236}">
                <a16:creationId xmlns:a16="http://schemas.microsoft.com/office/drawing/2014/main" id="{CD460533-511E-C40B-5067-5851B75620AF}"/>
              </a:ext>
            </a:extLst>
          </p:cNvPr>
          <p:cNvSpPr txBox="1">
            <a:spLocks/>
          </p:cNvSpPr>
          <p:nvPr/>
        </p:nvSpPr>
        <p:spPr>
          <a:xfrm>
            <a:off x="12736724" y="6865923"/>
            <a:ext cx="7136936" cy="730596"/>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76200" marR="0" lvl="0" indent="0" algn="ctr" defTabSz="914400" rtl="0" eaLnBrk="1" fontAlgn="auto" latinLnBrk="0" hangingPunct="1">
              <a:lnSpc>
                <a:spcPct val="150000"/>
              </a:lnSpc>
              <a:spcBef>
                <a:spcPts val="0"/>
              </a:spcBef>
              <a:spcAft>
                <a:spcPts val="0"/>
              </a:spcAft>
              <a:buClr>
                <a:srgbClr val="C7D3E6"/>
              </a:buClr>
              <a:buSzPts val="2400"/>
              <a:buNone/>
              <a:tabLst/>
              <a:defRPr/>
            </a:pPr>
            <a:r>
              <a:rPr lang="el-GR" b="1" kern="0" dirty="0">
                <a:solidFill>
                  <a:srgbClr val="FFC000"/>
                </a:solidFill>
                <a:uFill>
                  <a:solidFill>
                    <a:srgbClr val="FF0000"/>
                  </a:solidFill>
                </a:uFill>
                <a:latin typeface="Arial Black" panose="020B0A04020102020204" pitchFamily="34" charset="0"/>
                <a:cs typeface="Arial" panose="020B0604020202020204" pitchFamily="34" charset="0"/>
              </a:rPr>
              <a:t>Πρόγραμμα Δημοσίων Επενδύσεων (ΠΔΕ)</a:t>
            </a:r>
            <a:endParaRPr kumimoji="0" lang="el-GR" sz="2200" i="0" u="none" strike="noStrike" kern="0" cap="none" spc="0" normalizeH="0" baseline="0" noProof="0" dirty="0">
              <a:ln>
                <a:noFill/>
              </a:ln>
              <a:solidFill>
                <a:srgbClr val="FFC000"/>
              </a:solidFill>
              <a:effectLst/>
              <a:uLnTx/>
              <a:uFill>
                <a:solidFill>
                  <a:srgbClr val="FF0000"/>
                </a:solidFill>
              </a:uFill>
              <a:latin typeface="Arial Black" panose="020B0A04020102020204" pitchFamily="34" charset="0"/>
              <a:cs typeface="Arial" panose="020B0604020202020204" pitchFamily="34" charset="0"/>
              <a:sym typeface="Roboto Condensed Light"/>
            </a:endParaRPr>
          </a:p>
        </p:txBody>
      </p:sp>
      <p:grpSp>
        <p:nvGrpSpPr>
          <p:cNvPr id="30" name="Ομάδα 29">
            <a:extLst>
              <a:ext uri="{FF2B5EF4-FFF2-40B4-BE49-F238E27FC236}">
                <a16:creationId xmlns:a16="http://schemas.microsoft.com/office/drawing/2014/main" id="{0169A215-1C03-46B2-05F6-EF3584C30F4D}"/>
              </a:ext>
            </a:extLst>
          </p:cNvPr>
          <p:cNvGrpSpPr/>
          <p:nvPr/>
        </p:nvGrpSpPr>
        <p:grpSpPr>
          <a:xfrm>
            <a:off x="13010864" y="7804979"/>
            <a:ext cx="6863346" cy="2500765"/>
            <a:chOff x="13088354" y="7711991"/>
            <a:chExt cx="6863346" cy="2500765"/>
          </a:xfrm>
        </p:grpSpPr>
        <p:sp>
          <p:nvSpPr>
            <p:cNvPr id="28" name="Ορθογώνιο: Στρογγύλεμα γωνιών 27">
              <a:extLst>
                <a:ext uri="{FF2B5EF4-FFF2-40B4-BE49-F238E27FC236}">
                  <a16:creationId xmlns:a16="http://schemas.microsoft.com/office/drawing/2014/main" id="{9C8D4A6B-CD7E-C1CC-3CC0-FA746EC7D292}"/>
                </a:ext>
              </a:extLst>
            </p:cNvPr>
            <p:cNvSpPr/>
            <p:nvPr/>
          </p:nvSpPr>
          <p:spPr>
            <a:xfrm>
              <a:off x="13088354" y="7711991"/>
              <a:ext cx="6863346" cy="2500765"/>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pPr>
              <a:r>
                <a:rPr lang="el-GR" dirty="0">
                  <a:solidFill>
                    <a:schemeClr val="tx1"/>
                  </a:solidFill>
                  <a:latin typeface="Arial" panose="020B0604020202020204" pitchFamily="34" charset="0"/>
                  <a:cs typeface="Arial" panose="020B0604020202020204" pitchFamily="34" charset="0"/>
                </a:rPr>
                <a:t>     Με τον όρο </a:t>
              </a:r>
              <a:r>
                <a:rPr lang="el-GR" b="1" dirty="0">
                  <a:solidFill>
                    <a:schemeClr val="tx1"/>
                  </a:solidFill>
                  <a:latin typeface="Arial Black" panose="020B0A04020102020204" pitchFamily="34" charset="0"/>
                  <a:cs typeface="Arial" panose="020B0604020202020204" pitchFamily="34" charset="0"/>
                </a:rPr>
                <a:t>Επιλέξιμη Δημόσια Δαπάνη</a:t>
              </a:r>
              <a:r>
                <a:rPr lang="el-GR" dirty="0">
                  <a:solidFill>
                    <a:schemeClr val="tx1"/>
                  </a:solidFill>
                  <a:latin typeface="Arial Black" panose="020B0A04020102020204" pitchFamily="34" charset="0"/>
                  <a:cs typeface="Arial" panose="020B0604020202020204" pitchFamily="34" charset="0"/>
                </a:rPr>
                <a:t> </a:t>
              </a:r>
              <a:r>
                <a:rPr lang="el-GR" dirty="0">
                  <a:solidFill>
                    <a:schemeClr val="tx1"/>
                  </a:solidFill>
                  <a:latin typeface="Arial" panose="020B0604020202020204" pitchFamily="34" charset="0"/>
                  <a:cs typeface="Arial" panose="020B0604020202020204" pitchFamily="34" charset="0"/>
                </a:rPr>
                <a:t>εννοούμε το τμήμα του Π/Υ του Έργου που αποτελεί </a:t>
              </a:r>
              <a:r>
                <a:rPr lang="el-GR" b="1" dirty="0">
                  <a:solidFill>
                    <a:srgbClr val="0070C0"/>
                  </a:solidFill>
                  <a:latin typeface="Arial" panose="020B0604020202020204" pitchFamily="34" charset="0"/>
                  <a:cs typeface="Arial" panose="020B0604020202020204" pitchFamily="34" charset="0"/>
                </a:rPr>
                <a:t>Συνεισφορά του ΤΑΑ</a:t>
              </a:r>
              <a:r>
                <a:rPr lang="el-GR" dirty="0">
                  <a:solidFill>
                    <a:schemeClr val="tx1"/>
                  </a:solidFill>
                  <a:latin typeface="Arial" panose="020B0604020202020204" pitchFamily="34" charset="0"/>
                  <a:cs typeface="Arial" panose="020B0604020202020204" pitchFamily="34" charset="0"/>
                </a:rPr>
                <a:t> </a:t>
              </a:r>
            </a:p>
            <a:p>
              <a:pPr algn="ctr">
                <a:lnSpc>
                  <a:spcPct val="150000"/>
                </a:lnSpc>
                <a:spcBef>
                  <a:spcPts val="1200"/>
                </a:spcBef>
              </a:pPr>
              <a:r>
                <a:rPr lang="el-GR" dirty="0">
                  <a:solidFill>
                    <a:schemeClr val="tx1"/>
                  </a:solidFill>
                  <a:latin typeface="Arial" panose="020B0604020202020204" pitchFamily="34" charset="0"/>
                  <a:cs typeface="Arial" panose="020B0604020202020204" pitchFamily="34" charset="0"/>
                </a:rPr>
                <a:t>Το ποσό της </a:t>
              </a:r>
              <a:r>
                <a:rPr lang="el-GR" b="1" dirty="0">
                  <a:solidFill>
                    <a:schemeClr val="tx1"/>
                  </a:solidFill>
                  <a:latin typeface="Arial Black" panose="020B0A04020102020204" pitchFamily="34" charset="0"/>
                  <a:cs typeface="Arial" panose="020B0604020202020204" pitchFamily="34" charset="0"/>
                </a:rPr>
                <a:t>Μη Επιλέξιμης Δημόσιας Δαπάνης</a:t>
              </a:r>
              <a:r>
                <a:rPr lang="el-GR" dirty="0">
                  <a:solidFill>
                    <a:schemeClr val="tx1"/>
                  </a:solidFill>
                  <a:latin typeface="Arial Black" panose="020B0A04020102020204" pitchFamily="34" charset="0"/>
                  <a:cs typeface="Arial" panose="020B0604020202020204" pitchFamily="34" charset="0"/>
                </a:rPr>
                <a:t> </a:t>
              </a:r>
              <a:r>
                <a:rPr lang="el-GR" dirty="0">
                  <a:solidFill>
                    <a:schemeClr val="tx1"/>
                  </a:solidFill>
                  <a:latin typeface="Arial" panose="020B0604020202020204" pitchFamily="34" charset="0"/>
                  <a:cs typeface="Arial" panose="020B0604020202020204" pitchFamily="34" charset="0"/>
                </a:rPr>
                <a:t>χρηματοδοτείται μεν από το </a:t>
              </a:r>
              <a:r>
                <a:rPr lang="el-GR" b="1" dirty="0">
                  <a:solidFill>
                    <a:schemeClr val="tx1"/>
                  </a:solidFill>
                  <a:latin typeface="Arial" panose="020B0604020202020204" pitchFamily="34" charset="0"/>
                  <a:cs typeface="Arial" panose="020B0604020202020204" pitchFamily="34" charset="0"/>
                </a:rPr>
                <a:t>Εθνικό σκέλος του ΠΔΕ </a:t>
              </a:r>
            </a:p>
            <a:p>
              <a:pPr algn="ctr">
                <a:lnSpc>
                  <a:spcPct val="150000"/>
                </a:lnSpc>
              </a:pPr>
              <a:r>
                <a:rPr lang="el-GR" dirty="0">
                  <a:solidFill>
                    <a:schemeClr val="tx1"/>
                  </a:solidFill>
                  <a:latin typeface="Arial" panose="020B0604020202020204" pitchFamily="34" charset="0"/>
                  <a:cs typeface="Arial" panose="020B0604020202020204" pitchFamily="34" charset="0"/>
                </a:rPr>
                <a:t>αλλά </a:t>
              </a:r>
              <a:r>
                <a:rPr lang="el-GR" b="1" u="sng" dirty="0">
                  <a:solidFill>
                    <a:srgbClr val="FF0000"/>
                  </a:solidFill>
                  <a:uFill>
                    <a:solidFill>
                      <a:srgbClr val="FF0000"/>
                    </a:solidFill>
                  </a:uFill>
                  <a:latin typeface="Arial" panose="020B0604020202020204" pitchFamily="34" charset="0"/>
                  <a:cs typeface="Arial" panose="020B0604020202020204" pitchFamily="34" charset="0"/>
                </a:rPr>
                <a:t>δεν αποτελεί</a:t>
              </a:r>
              <a:r>
                <a:rPr lang="el-GR" b="1" dirty="0">
                  <a:solidFill>
                    <a:srgbClr val="FF0000"/>
                  </a:solidFill>
                  <a:latin typeface="Arial" panose="020B0604020202020204" pitchFamily="34" charset="0"/>
                  <a:cs typeface="Arial" panose="020B0604020202020204" pitchFamily="34" charset="0"/>
                </a:rPr>
                <a:t> </a:t>
              </a:r>
              <a:r>
                <a:rPr lang="el-GR" b="1" dirty="0">
                  <a:solidFill>
                    <a:srgbClr val="0070C0"/>
                  </a:solidFill>
                  <a:latin typeface="Arial" panose="020B0604020202020204" pitchFamily="34" charset="0"/>
                  <a:cs typeface="Arial" panose="020B0604020202020204" pitchFamily="34" charset="0"/>
                </a:rPr>
                <a:t>Συνεισφορά του ΤΑΑ</a:t>
              </a:r>
              <a:endParaRPr lang="el-GR" dirty="0">
                <a:solidFill>
                  <a:srgbClr val="0070C0"/>
                </a:solidFill>
                <a:latin typeface="Arial" panose="020B0604020202020204" pitchFamily="34" charset="0"/>
                <a:cs typeface="Arial" panose="020B0604020202020204" pitchFamily="34" charset="0"/>
              </a:endParaRPr>
            </a:p>
          </p:txBody>
        </p:sp>
        <p:pic>
          <p:nvPicPr>
            <p:cNvPr id="29" name="Picture 751">
              <a:extLst>
                <a:ext uri="{FF2B5EF4-FFF2-40B4-BE49-F238E27FC236}">
                  <a16:creationId xmlns:a16="http://schemas.microsoft.com/office/drawing/2014/main" id="{46674969-A45A-1556-9EAD-A9D0707461D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35391" y="7866743"/>
              <a:ext cx="412854" cy="503974"/>
            </a:xfrm>
            <a:prstGeom prst="rect">
              <a:avLst/>
            </a:prstGeom>
            <a:noFill/>
            <a:ln>
              <a:noFill/>
            </a:ln>
          </p:spPr>
        </p:pic>
      </p:grpSp>
      <p:sp>
        <p:nvSpPr>
          <p:cNvPr id="2" name="Ορθογώνιο: Στρογγύλεμα γωνιών 1">
            <a:extLst>
              <a:ext uri="{FF2B5EF4-FFF2-40B4-BE49-F238E27FC236}">
                <a16:creationId xmlns:a16="http://schemas.microsoft.com/office/drawing/2014/main" id="{EB2976AA-6C48-2492-917F-7D30828E4008}"/>
              </a:ext>
            </a:extLst>
          </p:cNvPr>
          <p:cNvSpPr/>
          <p:nvPr/>
        </p:nvSpPr>
        <p:spPr>
          <a:xfrm>
            <a:off x="3840964" y="2849195"/>
            <a:ext cx="2030447" cy="351701"/>
          </a:xfrm>
          <a:prstGeom prst="roundRect">
            <a:avLst/>
          </a:prstGeom>
          <a:solidFill>
            <a:srgbClr val="FFFF00">
              <a:alpha val="25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9970E990-2443-1AA2-3208-139C1070D261}"/>
              </a:ext>
            </a:extLst>
          </p:cNvPr>
          <p:cNvSpPr txBox="1"/>
          <p:nvPr/>
        </p:nvSpPr>
        <p:spPr>
          <a:xfrm>
            <a:off x="3859762" y="615397"/>
            <a:ext cx="12171917"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Ζ. Χρηματοδοτικό Σχέδιο</a:t>
            </a:r>
            <a:endParaRPr lang="el-GR" sz="3600" b="1" dirty="0">
              <a:solidFill>
                <a:srgbClr val="FFCC00"/>
              </a:solidFill>
              <a:latin typeface="Arial Black" panose="020B0A04020102020204" pitchFamily="34" charset="0"/>
              <a:cs typeface="Arial" panose="020B0604020202020204" pitchFamily="34" charset="0"/>
            </a:endParaRPr>
          </a:p>
        </p:txBody>
      </p:sp>
      <p:sp>
        <p:nvSpPr>
          <p:cNvPr id="5" name="Ορθογώνιο 4">
            <a:extLst>
              <a:ext uri="{FF2B5EF4-FFF2-40B4-BE49-F238E27FC236}">
                <a16:creationId xmlns:a16="http://schemas.microsoft.com/office/drawing/2014/main" id="{37EE3126-F866-C663-1CCF-459852E55DEC}"/>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Πηγές Χρηματοδότησης</a:t>
            </a:r>
          </a:p>
        </p:txBody>
      </p:sp>
    </p:spTree>
    <p:extLst>
      <p:ext uri="{BB962C8B-B14F-4D97-AF65-F5344CB8AC3E}">
        <p14:creationId xmlns:p14="http://schemas.microsoft.com/office/powerpoint/2010/main" val="30844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par>
                          <p:cTn id="16" fill="hold">
                            <p:stCondLst>
                              <p:cond delay="2000"/>
                            </p:stCondLst>
                            <p:childTnLst>
                              <p:par>
                                <p:cTn id="17" presetID="22" presetClass="entr" presetSubtype="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2000"/>
                                        <p:tgtEl>
                                          <p:spTgt spid="22"/>
                                        </p:tgtEl>
                                      </p:cBhvr>
                                    </p:animEffect>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000"/>
                                        <p:tgtEl>
                                          <p:spTgt spid="26"/>
                                        </p:tgtEl>
                                      </p:cBhvr>
                                    </p:animEffect>
                                    <p:anim calcmode="lin" valueType="num">
                                      <p:cBhvr>
                                        <p:cTn id="23" dur="2000" fill="hold"/>
                                        <p:tgtEl>
                                          <p:spTgt spid="26"/>
                                        </p:tgtEl>
                                        <p:attrNameLst>
                                          <p:attrName>ppt_x</p:attrName>
                                        </p:attrNameLst>
                                      </p:cBhvr>
                                      <p:tavLst>
                                        <p:tav tm="0">
                                          <p:val>
                                            <p:strVal val="#ppt_x"/>
                                          </p:val>
                                        </p:tav>
                                        <p:tav tm="100000">
                                          <p:val>
                                            <p:strVal val="#ppt_x"/>
                                          </p:val>
                                        </p:tav>
                                      </p:tavLst>
                                    </p:anim>
                                    <p:anim calcmode="lin" valueType="num">
                                      <p:cBhvr>
                                        <p:cTn id="24" dur="2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000" fill="hold"/>
                                        <p:tgtEl>
                                          <p:spTgt spid="24"/>
                                        </p:tgtEl>
                                        <p:attrNameLst>
                                          <p:attrName>ppt_w</p:attrName>
                                        </p:attrNameLst>
                                      </p:cBhvr>
                                      <p:tavLst>
                                        <p:tav tm="0">
                                          <p:val>
                                            <p:fltVal val="0"/>
                                          </p:val>
                                        </p:tav>
                                        <p:tav tm="100000">
                                          <p:val>
                                            <p:strVal val="#ppt_w"/>
                                          </p:val>
                                        </p:tav>
                                      </p:tavLst>
                                    </p:anim>
                                    <p:anim calcmode="lin" valueType="num">
                                      <p:cBhvr>
                                        <p:cTn id="34" dur="2000" fill="hold"/>
                                        <p:tgtEl>
                                          <p:spTgt spid="24"/>
                                        </p:tgtEl>
                                        <p:attrNameLst>
                                          <p:attrName>ppt_h</p:attrName>
                                        </p:attrNameLst>
                                      </p:cBhvr>
                                      <p:tavLst>
                                        <p:tav tm="0">
                                          <p:val>
                                            <p:fltVal val="0"/>
                                          </p:val>
                                        </p:tav>
                                        <p:tav tm="100000">
                                          <p:val>
                                            <p:strVal val="#ppt_h"/>
                                          </p:val>
                                        </p:tav>
                                      </p:tavLst>
                                    </p:anim>
                                    <p:animEffect transition="in" filter="fade">
                                      <p:cBhvr>
                                        <p:cTn id="35" dur="2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000"/>
                                        <p:tgtEl>
                                          <p:spTgt spid="30"/>
                                        </p:tgtEl>
                                      </p:cBhvr>
                                    </p:animEffect>
                                    <p:anim calcmode="lin" valueType="num">
                                      <p:cBhvr>
                                        <p:cTn id="41" dur="2000" fill="hold"/>
                                        <p:tgtEl>
                                          <p:spTgt spid="30"/>
                                        </p:tgtEl>
                                        <p:attrNameLst>
                                          <p:attrName>ppt_w</p:attrName>
                                        </p:attrNameLst>
                                      </p:cBhvr>
                                      <p:tavLst>
                                        <p:tav tm="0" fmla="#ppt_w*sin(2.5*pi*$)">
                                          <p:val>
                                            <p:fltVal val="0"/>
                                          </p:val>
                                        </p:tav>
                                        <p:tav tm="100000">
                                          <p:val>
                                            <p:fltVal val="1"/>
                                          </p:val>
                                        </p:tav>
                                      </p:tavLst>
                                    </p:anim>
                                    <p:anim calcmode="lin" valueType="num">
                                      <p:cBhvr>
                                        <p:cTn id="42"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P spid="22" grpId="0" animBg="1"/>
      <p:bldP spid="23" grpId="0"/>
      <p:bldP spid="24" grpId="0"/>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4"/>
          <a:stretch>
            <a:fillRect/>
          </a:stretch>
        </p:blipFill>
        <p:spPr>
          <a:xfrm>
            <a:off x="2446619" y="694175"/>
            <a:ext cx="1281948" cy="937542"/>
          </a:xfrm>
          <a:prstGeom prst="rect">
            <a:avLst/>
          </a:prstGeom>
        </p:spPr>
      </p:pic>
      <p:grpSp>
        <p:nvGrpSpPr>
          <p:cNvPr id="6" name="Ομάδα 5">
            <a:extLst>
              <a:ext uri="{FF2B5EF4-FFF2-40B4-BE49-F238E27FC236}">
                <a16:creationId xmlns:a16="http://schemas.microsoft.com/office/drawing/2014/main" id="{04B087B2-F786-F481-23ED-871E46484581}"/>
              </a:ext>
            </a:extLst>
          </p:cNvPr>
          <p:cNvGrpSpPr/>
          <p:nvPr/>
        </p:nvGrpSpPr>
        <p:grpSpPr>
          <a:xfrm>
            <a:off x="3747265" y="2395103"/>
            <a:ext cx="11735542" cy="4951094"/>
            <a:chOff x="3747265" y="2395103"/>
            <a:chExt cx="10835248" cy="4408653"/>
          </a:xfrm>
          <a:effectLst>
            <a:glow rad="139700">
              <a:schemeClr val="bg1">
                <a:alpha val="40000"/>
              </a:schemeClr>
            </a:glow>
          </a:effectLst>
        </p:grpSpPr>
        <p:pic>
          <p:nvPicPr>
            <p:cNvPr id="2" name="Εικόνα 1">
              <a:extLst>
                <a:ext uri="{FF2B5EF4-FFF2-40B4-BE49-F238E27FC236}">
                  <a16:creationId xmlns:a16="http://schemas.microsoft.com/office/drawing/2014/main" id="{8B0D6549-E3EB-744D-D3F5-D16043BDBDBE}"/>
                </a:ext>
              </a:extLst>
            </p:cNvPr>
            <p:cNvPicPr>
              <a:picLocks noChangeAspect="1"/>
            </p:cNvPicPr>
            <p:nvPr/>
          </p:nvPicPr>
          <p:blipFill>
            <a:blip r:embed="rId5"/>
            <a:stretch>
              <a:fillRect/>
            </a:stretch>
          </p:blipFill>
          <p:spPr>
            <a:xfrm>
              <a:off x="3747266" y="2395103"/>
              <a:ext cx="10835247" cy="450595"/>
            </a:xfrm>
            <a:prstGeom prst="rect">
              <a:avLst/>
            </a:prstGeom>
          </p:spPr>
        </p:pic>
        <p:pic>
          <p:nvPicPr>
            <p:cNvPr id="5" name="Εικόνα 4">
              <a:extLst>
                <a:ext uri="{FF2B5EF4-FFF2-40B4-BE49-F238E27FC236}">
                  <a16:creationId xmlns:a16="http://schemas.microsoft.com/office/drawing/2014/main" id="{32B145A6-1923-9C26-BF62-ACF84D3E232E}"/>
                </a:ext>
              </a:extLst>
            </p:cNvPr>
            <p:cNvPicPr>
              <a:picLocks noChangeAspect="1"/>
            </p:cNvPicPr>
            <p:nvPr/>
          </p:nvPicPr>
          <p:blipFill>
            <a:blip r:embed="rId6"/>
            <a:stretch>
              <a:fillRect/>
            </a:stretch>
          </p:blipFill>
          <p:spPr>
            <a:xfrm>
              <a:off x="3747265" y="2845698"/>
              <a:ext cx="10835247" cy="3958058"/>
            </a:xfrm>
            <a:prstGeom prst="rect">
              <a:avLst/>
            </a:prstGeom>
          </p:spPr>
        </p:pic>
      </p:grpSp>
      <p:grpSp>
        <p:nvGrpSpPr>
          <p:cNvPr id="20" name="Ομάδα 19">
            <a:extLst>
              <a:ext uri="{FF2B5EF4-FFF2-40B4-BE49-F238E27FC236}">
                <a16:creationId xmlns:a16="http://schemas.microsoft.com/office/drawing/2014/main" id="{15EBCEBD-430A-7A4F-29EB-7478E7F6CA61}"/>
              </a:ext>
            </a:extLst>
          </p:cNvPr>
          <p:cNvGrpSpPr/>
          <p:nvPr/>
        </p:nvGrpSpPr>
        <p:grpSpPr>
          <a:xfrm>
            <a:off x="5517397" y="7739669"/>
            <a:ext cx="8610518" cy="3072724"/>
            <a:chOff x="5222929" y="7693175"/>
            <a:chExt cx="8610518" cy="3072724"/>
          </a:xfrm>
        </p:grpSpPr>
        <p:sp>
          <p:nvSpPr>
            <p:cNvPr id="11" name="Ορθογώνιο: Στρογγύλεμα γωνιών 10">
              <a:extLst>
                <a:ext uri="{FF2B5EF4-FFF2-40B4-BE49-F238E27FC236}">
                  <a16:creationId xmlns:a16="http://schemas.microsoft.com/office/drawing/2014/main" id="{A2EF21C5-C5A7-85F3-B129-B880AFFF4529}"/>
                </a:ext>
              </a:extLst>
            </p:cNvPr>
            <p:cNvSpPr/>
            <p:nvPr/>
          </p:nvSpPr>
          <p:spPr>
            <a:xfrm>
              <a:off x="5222929" y="7693175"/>
              <a:ext cx="8610518" cy="3072724"/>
            </a:xfrm>
            <a:prstGeom prst="roundRect">
              <a:avLst/>
            </a:prstGeom>
            <a:solidFill>
              <a:schemeClr val="bg1">
                <a:lumMod val="85000"/>
              </a:scheme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6 - Ορθογώνιο">
              <a:extLst>
                <a:ext uri="{FF2B5EF4-FFF2-40B4-BE49-F238E27FC236}">
                  <a16:creationId xmlns:a16="http://schemas.microsoft.com/office/drawing/2014/main" id="{95C5347D-0582-A7FD-2BA3-DE866E5C6B4A}"/>
                </a:ext>
              </a:extLst>
            </p:cNvPr>
            <p:cNvSpPr/>
            <p:nvPr/>
          </p:nvSpPr>
          <p:spPr>
            <a:xfrm>
              <a:off x="6754479" y="7885671"/>
              <a:ext cx="7078967" cy="2621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l-GR" sz="2400" b="1" i="1" dirty="0">
                  <a:solidFill>
                    <a:srgbClr val="FF0000"/>
                  </a:solidFill>
                  <a:latin typeface="Arial" panose="020B0604020202020204" pitchFamily="34" charset="0"/>
                  <a:cs typeface="Arial" panose="020B0604020202020204" pitchFamily="34" charset="0"/>
                </a:rPr>
                <a:t>Προσοχή! </a:t>
              </a:r>
              <a:r>
                <a:rPr lang="el-GR" sz="2400" i="1" dirty="0">
                  <a:solidFill>
                    <a:schemeClr val="tx1"/>
                  </a:solidFill>
                  <a:latin typeface="Arial" panose="020B0604020202020204" pitchFamily="34" charset="0"/>
                  <a:cs typeface="Arial" panose="020B0604020202020204" pitchFamily="34" charset="0"/>
                </a:rPr>
                <a:t>Τα έτη που συμπληρώνονται στην </a:t>
              </a:r>
              <a:r>
                <a:rPr lang="el-GR" sz="2400" i="1" dirty="0">
                  <a:solidFill>
                    <a:schemeClr val="tx1"/>
                  </a:solidFill>
                  <a:latin typeface="Arial Black" panose="020B0A04020102020204" pitchFamily="34" charset="0"/>
                  <a:cs typeface="Arial" panose="020B0604020202020204" pitchFamily="34" charset="0"/>
                </a:rPr>
                <a:t>Ετήσια Κατανομή </a:t>
              </a:r>
              <a:r>
                <a:rPr lang="el-GR" sz="2400" i="1" dirty="0">
                  <a:solidFill>
                    <a:schemeClr val="tx1"/>
                  </a:solidFill>
                  <a:latin typeface="Arial" panose="020B0604020202020204" pitchFamily="34" charset="0"/>
                  <a:cs typeface="Arial" panose="020B0604020202020204" pitchFamily="34" charset="0"/>
                </a:rPr>
                <a:t>οφείλουν </a:t>
              </a:r>
            </a:p>
            <a:p>
              <a:pPr algn="ctr">
                <a:lnSpc>
                  <a:spcPct val="130000"/>
                </a:lnSpc>
              </a:pPr>
              <a:r>
                <a:rPr lang="el-GR" sz="2400" i="1" dirty="0">
                  <a:solidFill>
                    <a:schemeClr val="tx1"/>
                  </a:solidFill>
                  <a:latin typeface="Arial" panose="020B0604020202020204" pitchFamily="34" charset="0"/>
                  <a:cs typeface="Arial" panose="020B0604020202020204" pitchFamily="34" charset="0"/>
                </a:rPr>
                <a:t>να βρίσκονται σε συμφωνία με τις </a:t>
              </a:r>
            </a:p>
            <a:p>
              <a:pPr algn="ctr">
                <a:lnSpc>
                  <a:spcPct val="130000"/>
                </a:lnSpc>
              </a:pPr>
              <a:r>
                <a:rPr lang="el-GR" sz="2400" b="1" i="1" dirty="0">
                  <a:solidFill>
                    <a:schemeClr val="tx1"/>
                  </a:solidFill>
                  <a:latin typeface="Arial" panose="020B0604020202020204" pitchFamily="34" charset="0"/>
                  <a:cs typeface="Arial" panose="020B0604020202020204" pitchFamily="34" charset="0"/>
                </a:rPr>
                <a:t>Ημερομηνίες Έναρξης &amp; Λήξης του Έργου</a:t>
              </a:r>
              <a:r>
                <a:rPr lang="el-GR" sz="2400" i="1" dirty="0">
                  <a:solidFill>
                    <a:schemeClr val="tx1"/>
                  </a:solidFill>
                  <a:latin typeface="Arial" panose="020B0604020202020204" pitchFamily="34" charset="0"/>
                  <a:cs typeface="Arial" panose="020B0604020202020204" pitchFamily="34" charset="0"/>
                </a:rPr>
                <a:t> όπως δηλώθηκαν στο Τμήμα ΣΤ</a:t>
              </a:r>
            </a:p>
          </p:txBody>
        </p:sp>
        <p:sp>
          <p:nvSpPr>
            <p:cNvPr id="18" name="Google Shape;769;p37">
              <a:extLst>
                <a:ext uri="{FF2B5EF4-FFF2-40B4-BE49-F238E27FC236}">
                  <a16:creationId xmlns:a16="http://schemas.microsoft.com/office/drawing/2014/main" id="{1998ABAE-E9B3-F46E-7E75-8456DC5BAD8D}"/>
                </a:ext>
              </a:extLst>
            </p:cNvPr>
            <p:cNvSpPr/>
            <p:nvPr/>
          </p:nvSpPr>
          <p:spPr>
            <a:xfrm>
              <a:off x="5636721" y="8550149"/>
              <a:ext cx="1289843" cy="1143004"/>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Ορθογώνιο: Στρογγύλεμα γωνιών 2">
            <a:extLst>
              <a:ext uri="{FF2B5EF4-FFF2-40B4-BE49-F238E27FC236}">
                <a16:creationId xmlns:a16="http://schemas.microsoft.com/office/drawing/2014/main" id="{9389604B-6177-6377-B50F-2652C009957D}"/>
              </a:ext>
            </a:extLst>
          </p:cNvPr>
          <p:cNvSpPr/>
          <p:nvPr/>
        </p:nvSpPr>
        <p:spPr>
          <a:xfrm>
            <a:off x="3889090" y="2897321"/>
            <a:ext cx="1676433" cy="372001"/>
          </a:xfrm>
          <a:prstGeom prst="roundRect">
            <a:avLst/>
          </a:prstGeom>
          <a:solidFill>
            <a:srgbClr val="FFFF00">
              <a:alpha val="25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D00836FE-C29A-10DE-D66F-23303009F5E5}"/>
              </a:ext>
            </a:extLst>
          </p:cNvPr>
          <p:cNvSpPr txBox="1"/>
          <p:nvPr/>
        </p:nvSpPr>
        <p:spPr>
          <a:xfrm>
            <a:off x="3859762" y="615397"/>
            <a:ext cx="12171917"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Ζ. Χρηματοδοτικό Σχέδιο</a:t>
            </a:r>
            <a:endParaRPr lang="el-GR" sz="3600" b="1" dirty="0">
              <a:solidFill>
                <a:srgbClr val="FFCC00"/>
              </a:solidFill>
              <a:latin typeface="Arial Black" panose="020B0A04020102020204" pitchFamily="34" charset="0"/>
              <a:cs typeface="Arial" panose="020B0604020202020204" pitchFamily="34" charset="0"/>
            </a:endParaRPr>
          </a:p>
        </p:txBody>
      </p:sp>
      <p:sp>
        <p:nvSpPr>
          <p:cNvPr id="7" name="Ορθογώνιο 6">
            <a:extLst>
              <a:ext uri="{FF2B5EF4-FFF2-40B4-BE49-F238E27FC236}">
                <a16:creationId xmlns:a16="http://schemas.microsoft.com/office/drawing/2014/main" id="{25B161CC-9E48-E079-5AC0-D83D9F7F1D58}"/>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Ετήσια Κατανομή</a:t>
            </a:r>
          </a:p>
        </p:txBody>
      </p:sp>
    </p:spTree>
    <p:extLst>
      <p:ext uri="{BB962C8B-B14F-4D97-AF65-F5344CB8AC3E}">
        <p14:creationId xmlns:p14="http://schemas.microsoft.com/office/powerpoint/2010/main" val="2794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000" fill="hold"/>
                                        <p:tgtEl>
                                          <p:spTgt spid="20"/>
                                        </p:tgtEl>
                                        <p:attrNameLst>
                                          <p:attrName>ppt_w</p:attrName>
                                        </p:attrNameLst>
                                      </p:cBhvr>
                                      <p:tavLst>
                                        <p:tav tm="0">
                                          <p:val>
                                            <p:fltVal val="0"/>
                                          </p:val>
                                        </p:tav>
                                        <p:tav tm="100000">
                                          <p:val>
                                            <p:strVal val="#ppt_w"/>
                                          </p:val>
                                        </p:tav>
                                      </p:tavLst>
                                    </p:anim>
                                    <p:anim calcmode="lin" valueType="num">
                                      <p:cBhvr>
                                        <p:cTn id="16" dur="2000" fill="hold"/>
                                        <p:tgtEl>
                                          <p:spTgt spid="20"/>
                                        </p:tgtEl>
                                        <p:attrNameLst>
                                          <p:attrName>ppt_h</p:attrName>
                                        </p:attrNameLst>
                                      </p:cBhvr>
                                      <p:tavLst>
                                        <p:tav tm="0">
                                          <p:val>
                                            <p:fltVal val="0"/>
                                          </p:val>
                                        </p:tav>
                                        <p:tav tm="100000">
                                          <p:val>
                                            <p:strVal val="#ppt_h"/>
                                          </p:val>
                                        </p:tav>
                                      </p:tavLst>
                                    </p:anim>
                                    <p:animEffect transition="in" filter="fade">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1971314" cy="1020087"/>
          </a:xfrm>
          <a:prstGeom prst="rect">
            <a:avLst/>
          </a:prstGeom>
          <a:noFill/>
        </p:spPr>
        <p:txBody>
          <a:bodyPr wrap="square" rtlCol="0">
            <a:spAutoFit/>
          </a:bodyPr>
          <a:lstStyle/>
          <a:p>
            <a:pPr>
              <a:lnSpc>
                <a:spcPct val="130000"/>
              </a:lnSpc>
            </a:pPr>
            <a:r>
              <a:rPr lang="el-GR" sz="5000" b="1" kern="0" dirty="0">
                <a:solidFill>
                  <a:schemeClr val="bg1"/>
                </a:solidFill>
                <a:latin typeface="Aptos Black" panose="020B0004020202020204" pitchFamily="34" charset="0"/>
                <a:ea typeface="Segoe UI Black" panose="020B0A02040204020203" pitchFamily="34" charset="0"/>
                <a:hlinkClick r:id="rId3" action="ppaction://hlinksldjump">
                  <a:extLst>
                    <a:ext uri="{A12FA001-AC4F-418D-AE19-62706E023703}">
                      <ahyp:hlinkClr xmlns:ahyp="http://schemas.microsoft.com/office/drawing/2018/hyperlinkcolor" val="tx"/>
                    </a:ext>
                  </a:extLst>
                </a:hlinkClick>
              </a:rPr>
              <a:t>3.7 Δελτίο Ωρίμανση Έργου (ΔΩΕ)</a:t>
            </a:r>
            <a:endParaRPr lang="el-GR" sz="50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397210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grpSp>
        <p:nvGrpSpPr>
          <p:cNvPr id="19" name="Ομάδα 18">
            <a:extLst>
              <a:ext uri="{FF2B5EF4-FFF2-40B4-BE49-F238E27FC236}">
                <a16:creationId xmlns:a16="http://schemas.microsoft.com/office/drawing/2014/main" id="{178F3AB4-3ADE-53DD-E14E-7B5C68D18216}"/>
              </a:ext>
            </a:extLst>
          </p:cNvPr>
          <p:cNvGrpSpPr/>
          <p:nvPr/>
        </p:nvGrpSpPr>
        <p:grpSpPr>
          <a:xfrm>
            <a:off x="3503440" y="2411933"/>
            <a:ext cx="15626122" cy="2377046"/>
            <a:chOff x="0" y="15991"/>
            <a:chExt cx="11691257" cy="1118812"/>
          </a:xfrm>
        </p:grpSpPr>
        <p:sp>
          <p:nvSpPr>
            <p:cNvPr id="20" name="Ορθογώνιο: Στρογγύλεμα γωνιών 19">
              <a:extLst>
                <a:ext uri="{FF2B5EF4-FFF2-40B4-BE49-F238E27FC236}">
                  <a16:creationId xmlns:a16="http://schemas.microsoft.com/office/drawing/2014/main" id="{2B563FA5-43EA-6CC5-4123-98DDD09B66B8}"/>
                </a:ext>
              </a:extLst>
            </p:cNvPr>
            <p:cNvSpPr/>
            <p:nvPr/>
          </p:nvSpPr>
          <p:spPr>
            <a:xfrm>
              <a:off x="0" y="15991"/>
              <a:ext cx="11691257" cy="11188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21" name="Ορθογώνιο: Στρογγύλεμα γωνιών 4">
              <a:extLst>
                <a:ext uri="{FF2B5EF4-FFF2-40B4-BE49-F238E27FC236}">
                  <a16:creationId xmlns:a16="http://schemas.microsoft.com/office/drawing/2014/main" id="{C891FE19-2C40-C36A-C0E7-75494A1888D1}"/>
                </a:ext>
              </a:extLst>
            </p:cNvPr>
            <p:cNvSpPr txBox="1"/>
            <p:nvPr/>
          </p:nvSpPr>
          <p:spPr>
            <a:xfrm>
              <a:off x="54616" y="70607"/>
              <a:ext cx="11582025" cy="10095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30000"/>
                </a:lnSpc>
                <a:spcBef>
                  <a:spcPct val="0"/>
                </a:spcBef>
                <a:buNone/>
              </a:pPr>
              <a:r>
                <a:rPr lang="el-GR" sz="3600" kern="1200" dirty="0">
                  <a:latin typeface="Arial" panose="020B0604020202020204" pitchFamily="34" charset="0"/>
                  <a:cs typeface="Arial" panose="020B0604020202020204" pitchFamily="34" charset="0"/>
                </a:rPr>
                <a:t>Δημιουργείται από τον </a:t>
              </a:r>
              <a:r>
                <a:rPr lang="el-GR" sz="3600" b="1" kern="1200" dirty="0">
                  <a:latin typeface="Arial Black" panose="020B0A04020102020204" pitchFamily="34" charset="0"/>
                </a:rPr>
                <a:t>Φορέα Υλοποίησης (ΦΥ) </a:t>
              </a:r>
            </a:p>
            <a:p>
              <a:pPr marL="0" lvl="0" indent="0" algn="ctr" defTabSz="889000">
                <a:lnSpc>
                  <a:spcPct val="130000"/>
                </a:lnSpc>
                <a:spcBef>
                  <a:spcPct val="0"/>
                </a:spcBef>
                <a:buNone/>
              </a:pPr>
              <a:r>
                <a:rPr lang="el-GR" sz="3600" dirty="0">
                  <a:latin typeface="Arial" panose="020B0604020202020204" pitchFamily="34" charset="0"/>
                  <a:cs typeface="Arial" panose="020B0604020202020204" pitchFamily="34" charset="0"/>
                </a:rPr>
                <a:t>Υποβάλλεται από το </a:t>
              </a:r>
              <a:r>
                <a:rPr lang="el-GR" sz="3600" b="1" dirty="0">
                  <a:solidFill>
                    <a:srgbClr val="00B0F0"/>
                  </a:solidFill>
                  <a:effectLst>
                    <a:glow rad="228600">
                      <a:schemeClr val="accent2">
                        <a:satMod val="175000"/>
                        <a:alpha val="40000"/>
                      </a:schemeClr>
                    </a:glow>
                  </a:effectLst>
                  <a:latin typeface="Arial Black" panose="020B0A04020102020204" pitchFamily="34" charset="0"/>
                </a:rPr>
                <a:t>Υπουργείο Ευθύνης (ΥΕ)</a:t>
              </a:r>
            </a:p>
            <a:p>
              <a:pPr marL="0" lvl="0" indent="0" algn="ctr" defTabSz="889000">
                <a:lnSpc>
                  <a:spcPct val="130000"/>
                </a:lnSpc>
                <a:spcBef>
                  <a:spcPct val="0"/>
                </a:spcBef>
                <a:buNone/>
              </a:pPr>
              <a:r>
                <a:rPr lang="el-GR" sz="3600" kern="1200" dirty="0">
                  <a:latin typeface="Arial" panose="020B0604020202020204" pitchFamily="34" charset="0"/>
                  <a:cs typeface="Arial" panose="020B0604020202020204" pitchFamily="34" charset="0"/>
                </a:rPr>
                <a:t>κατά την </a:t>
              </a:r>
              <a:r>
                <a:rPr lang="el-GR" sz="3600" kern="1200" dirty="0">
                  <a:solidFill>
                    <a:srgbClr val="FFCC00"/>
                  </a:solidFill>
                  <a:latin typeface="Arial Black" panose="020B0A04020102020204" pitchFamily="34" charset="0"/>
                  <a:cs typeface="Arial" panose="020B0604020202020204" pitchFamily="34" charset="0"/>
                </a:rPr>
                <a:t>ένταξη του έργου </a:t>
              </a:r>
              <a:r>
                <a:rPr lang="el-GR" sz="3600" kern="1200" dirty="0">
                  <a:latin typeface="Arial" panose="020B0604020202020204" pitchFamily="34" charset="0"/>
                  <a:cs typeface="Arial" panose="020B0604020202020204" pitchFamily="34" charset="0"/>
                </a:rPr>
                <a:t>και μέχρι την υπογραφή της Σύμβασης </a:t>
              </a:r>
            </a:p>
          </p:txBody>
        </p:sp>
      </p:grpSp>
      <p:grpSp>
        <p:nvGrpSpPr>
          <p:cNvPr id="22" name="Ομάδα 21">
            <a:extLst>
              <a:ext uri="{FF2B5EF4-FFF2-40B4-BE49-F238E27FC236}">
                <a16:creationId xmlns:a16="http://schemas.microsoft.com/office/drawing/2014/main" id="{9074E0DB-F435-8A25-7AC0-774BAD39C3BA}"/>
              </a:ext>
            </a:extLst>
          </p:cNvPr>
          <p:cNvGrpSpPr/>
          <p:nvPr/>
        </p:nvGrpSpPr>
        <p:grpSpPr>
          <a:xfrm>
            <a:off x="2154264" y="6033770"/>
            <a:ext cx="5379812" cy="2577130"/>
            <a:chOff x="488382" y="329083"/>
            <a:chExt cx="3116770" cy="1979149"/>
          </a:xfrm>
        </p:grpSpPr>
        <p:sp>
          <p:nvSpPr>
            <p:cNvPr id="23" name="Ορθογώνιο: Στρογγύλεμα γωνιών 22">
              <a:extLst>
                <a:ext uri="{FF2B5EF4-FFF2-40B4-BE49-F238E27FC236}">
                  <a16:creationId xmlns:a16="http://schemas.microsoft.com/office/drawing/2014/main" id="{54F37D4E-9BAB-28CA-281A-BC734D5DA43F}"/>
                </a:ext>
              </a:extLst>
            </p:cNvPr>
            <p:cNvSpPr/>
            <p:nvPr/>
          </p:nvSpPr>
          <p:spPr>
            <a:xfrm>
              <a:off x="488382" y="329083"/>
              <a:ext cx="3116770" cy="197914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24" name="Ορθογώνιο: Στρογγύλεμα γωνιών 4">
              <a:extLst>
                <a:ext uri="{FF2B5EF4-FFF2-40B4-BE49-F238E27FC236}">
                  <a16:creationId xmlns:a16="http://schemas.microsoft.com/office/drawing/2014/main" id="{424C4F84-E00A-DF5E-8635-68D9BE13D690}"/>
                </a:ext>
              </a:extLst>
            </p:cNvPr>
            <p:cNvSpPr txBox="1"/>
            <p:nvPr/>
          </p:nvSpPr>
          <p:spPr>
            <a:xfrm>
              <a:off x="546349" y="387050"/>
              <a:ext cx="3000836" cy="18632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Ο ΦΥ ενημερώνει το ΔΩΕ </a:t>
              </a:r>
            </a:p>
            <a:p>
              <a:pPr marL="0" lvl="0" indent="0" algn="ctr" defTabSz="755650" rtl="0">
                <a:lnSpc>
                  <a:spcPct val="150000"/>
                </a:lnSpc>
                <a:spcBef>
                  <a:spcPct val="0"/>
                </a:spcBef>
                <a:buNone/>
              </a:pPr>
              <a:r>
                <a:rPr lang="el-GR" sz="2800" b="1" kern="1200" dirty="0">
                  <a:solidFill>
                    <a:srgbClr val="FF0000"/>
                  </a:solidFill>
                  <a:latin typeface="Arial Black" panose="020B0A04020102020204" pitchFamily="34" charset="0"/>
                  <a:cs typeface="Arial" panose="020B0604020202020204" pitchFamily="34" charset="0"/>
                </a:rPr>
                <a:t>μια φορά τον μήνα</a:t>
              </a:r>
              <a:r>
                <a:rPr lang="el-GR" sz="2800" kern="1200" dirty="0">
                  <a:latin typeface="Arial Black" panose="020B0A04020102020204" pitchFamily="34" charset="0"/>
                  <a:cs typeface="Arial" panose="020B0604020202020204" pitchFamily="34" charset="0"/>
                </a:rPr>
                <a:t>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αλλά και </a:t>
              </a:r>
              <a:r>
                <a:rPr lang="el-GR" sz="2800" b="1" kern="1200" dirty="0">
                  <a:latin typeface="Arial Black" panose="020B0A04020102020204" pitchFamily="34" charset="0"/>
                  <a:cs typeface="Arial" panose="020B0604020202020204" pitchFamily="34" charset="0"/>
                </a:rPr>
                <a:t>κάθε φορά που</a:t>
              </a:r>
              <a:r>
                <a:rPr lang="el-GR" sz="2800" kern="1200" dirty="0">
                  <a:latin typeface="Arial" panose="020B0604020202020204" pitchFamily="34" charset="0"/>
                  <a:cs typeface="Arial" panose="020B0604020202020204" pitchFamily="34" charset="0"/>
                </a:rPr>
                <a:t>… </a:t>
              </a:r>
              <a:endParaRPr lang="en-US" sz="2800" kern="1200" dirty="0">
                <a:latin typeface="Arial" panose="020B0604020202020204" pitchFamily="34" charset="0"/>
                <a:cs typeface="Arial" panose="020B0604020202020204" pitchFamily="34" charset="0"/>
              </a:endParaRPr>
            </a:p>
          </p:txBody>
        </p:sp>
      </p:grpSp>
      <p:grpSp>
        <p:nvGrpSpPr>
          <p:cNvPr id="25" name="Ομάδα 24">
            <a:extLst>
              <a:ext uri="{FF2B5EF4-FFF2-40B4-BE49-F238E27FC236}">
                <a16:creationId xmlns:a16="http://schemas.microsoft.com/office/drawing/2014/main" id="{3D97DF72-CDD5-D917-5FA2-E15A3185273E}"/>
              </a:ext>
            </a:extLst>
          </p:cNvPr>
          <p:cNvGrpSpPr/>
          <p:nvPr/>
        </p:nvGrpSpPr>
        <p:grpSpPr>
          <a:xfrm>
            <a:off x="8138612" y="5238178"/>
            <a:ext cx="10525787" cy="2325298"/>
            <a:chOff x="4516566" y="329174"/>
            <a:chExt cx="3116770" cy="1979149"/>
          </a:xfrm>
        </p:grpSpPr>
        <p:sp>
          <p:nvSpPr>
            <p:cNvPr id="26" name="Ορθογώνιο: Στρογγύλεμα γωνιών 25">
              <a:extLst>
                <a:ext uri="{FF2B5EF4-FFF2-40B4-BE49-F238E27FC236}">
                  <a16:creationId xmlns:a16="http://schemas.microsoft.com/office/drawing/2014/main" id="{91923D03-BB3F-447A-AA11-E34CF81AE644}"/>
                </a:ext>
              </a:extLst>
            </p:cNvPr>
            <p:cNvSpPr/>
            <p:nvPr/>
          </p:nvSpPr>
          <p:spPr>
            <a:xfrm>
              <a:off x="4516566" y="329174"/>
              <a:ext cx="3116770" cy="1979149"/>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27" name="Ορθογώνιο: Στρογγύλεμα γωνιών 4">
              <a:extLst>
                <a:ext uri="{FF2B5EF4-FFF2-40B4-BE49-F238E27FC236}">
                  <a16:creationId xmlns:a16="http://schemas.microsoft.com/office/drawing/2014/main" id="{5EBE9340-3ECA-0F25-3AE5-5CAF09B8E029}"/>
                </a:ext>
              </a:extLst>
            </p:cNvPr>
            <p:cNvSpPr txBox="1"/>
            <p:nvPr/>
          </p:nvSpPr>
          <p:spPr>
            <a:xfrm>
              <a:off x="4574533" y="387141"/>
              <a:ext cx="3000836" cy="186321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 μία ενέργεια </a:t>
              </a:r>
              <a:r>
                <a:rPr lang="el-GR" sz="2800" b="1" kern="1200" dirty="0">
                  <a:latin typeface="Arial Black" panose="020B0A04020102020204" pitchFamily="34" charset="0"/>
                  <a:cs typeface="Arial" panose="020B0604020202020204" pitchFamily="34" charset="0"/>
                </a:rPr>
                <a:t>δεν επιτυγχάνεται </a:t>
              </a:r>
              <a:r>
                <a:rPr lang="el-GR" sz="2800" kern="1200" dirty="0">
                  <a:latin typeface="Arial" panose="020B0604020202020204" pitchFamily="34" charset="0"/>
                  <a:cs typeface="Arial" panose="020B0604020202020204" pitchFamily="34" charset="0"/>
                </a:rPr>
                <a:t>εντός της προβλεπόμενης χρονικής προθεσμίας ώστε να δηλώνεται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η </a:t>
              </a:r>
              <a:r>
                <a:rPr lang="el-GR" sz="2800" b="1" kern="1200" dirty="0">
                  <a:solidFill>
                    <a:srgbClr val="0070C0"/>
                  </a:solidFill>
                  <a:latin typeface="Arial Black" panose="020B0A04020102020204" pitchFamily="34" charset="0"/>
                  <a:cs typeface="Arial" panose="020B0604020202020204" pitchFamily="34" charset="0"/>
                </a:rPr>
                <a:t>νέα εκτιμώμενη ημερομηνία ολοκλήρωσής </a:t>
              </a:r>
              <a:r>
                <a:rPr lang="el-GR" sz="2800" kern="1200" dirty="0">
                  <a:latin typeface="Arial" panose="020B0604020202020204" pitchFamily="34" charset="0"/>
                  <a:cs typeface="Arial" panose="020B0604020202020204" pitchFamily="34" charset="0"/>
                </a:rPr>
                <a:t>της </a:t>
              </a:r>
              <a:endParaRPr lang="en-US" sz="2800" kern="1200" dirty="0">
                <a:latin typeface="Arial" panose="020B0604020202020204" pitchFamily="34" charset="0"/>
                <a:cs typeface="Arial" panose="020B0604020202020204" pitchFamily="34" charset="0"/>
              </a:endParaRPr>
            </a:p>
          </p:txBody>
        </p:sp>
      </p:grpSp>
      <p:grpSp>
        <p:nvGrpSpPr>
          <p:cNvPr id="28" name="Ομάδα 27">
            <a:extLst>
              <a:ext uri="{FF2B5EF4-FFF2-40B4-BE49-F238E27FC236}">
                <a16:creationId xmlns:a16="http://schemas.microsoft.com/office/drawing/2014/main" id="{DA9E2421-E5CE-96B6-21F2-61527C76D33F}"/>
              </a:ext>
            </a:extLst>
          </p:cNvPr>
          <p:cNvGrpSpPr/>
          <p:nvPr/>
        </p:nvGrpSpPr>
        <p:grpSpPr>
          <a:xfrm>
            <a:off x="8138612" y="7882196"/>
            <a:ext cx="10525787" cy="2325298"/>
            <a:chOff x="4516566" y="329174"/>
            <a:chExt cx="3116770" cy="1979149"/>
          </a:xfrm>
        </p:grpSpPr>
        <p:sp>
          <p:nvSpPr>
            <p:cNvPr id="29" name="Ορθογώνιο: Στρογγύλεμα γωνιών 28">
              <a:extLst>
                <a:ext uri="{FF2B5EF4-FFF2-40B4-BE49-F238E27FC236}">
                  <a16:creationId xmlns:a16="http://schemas.microsoft.com/office/drawing/2014/main" id="{2A9EABD1-FC50-A3E5-14D3-A5D05515E64F}"/>
                </a:ext>
              </a:extLst>
            </p:cNvPr>
            <p:cNvSpPr/>
            <p:nvPr/>
          </p:nvSpPr>
          <p:spPr>
            <a:xfrm>
              <a:off x="4516566" y="329174"/>
              <a:ext cx="3116770" cy="1979149"/>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30" name="Ορθογώνιο: Στρογγύλεμα γωνιών 4">
              <a:extLst>
                <a:ext uri="{FF2B5EF4-FFF2-40B4-BE49-F238E27FC236}">
                  <a16:creationId xmlns:a16="http://schemas.microsoft.com/office/drawing/2014/main" id="{CFA40064-807B-FA43-315D-8477D662C898}"/>
                </a:ext>
              </a:extLst>
            </p:cNvPr>
            <p:cNvSpPr txBox="1"/>
            <p:nvPr/>
          </p:nvSpPr>
          <p:spPr>
            <a:xfrm>
              <a:off x="4574533" y="387141"/>
              <a:ext cx="3000836" cy="186321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ctr">
                <a:lnSpc>
                  <a:spcPct val="150000"/>
                </a:lnSpc>
              </a:pPr>
              <a:r>
                <a:rPr lang="el-GR" sz="2800" dirty="0">
                  <a:latin typeface="Arial" panose="020B0604020202020204" pitchFamily="34" charset="0"/>
                  <a:cs typeface="Arial" panose="020B0604020202020204" pitchFamily="34" charset="0"/>
                </a:rPr>
                <a:t>✓ </a:t>
              </a:r>
              <a:r>
                <a:rPr lang="el-GR" sz="2800" kern="1200" dirty="0">
                  <a:latin typeface="Arial" panose="020B0604020202020204" pitchFamily="34" charset="0"/>
                  <a:cs typeface="Arial" panose="020B0604020202020204" pitchFamily="34" charset="0"/>
                </a:rPr>
                <a:t>μία ενέργεια </a:t>
              </a:r>
              <a:r>
                <a:rPr lang="el-GR" sz="2800" dirty="0">
                  <a:latin typeface="Arial" panose="020B0604020202020204" pitchFamily="34" charset="0"/>
                  <a:cs typeface="Arial" panose="020B0604020202020204" pitchFamily="34" charset="0"/>
                </a:rPr>
                <a:t>παρουσιάζει </a:t>
              </a:r>
              <a:r>
                <a:rPr lang="el-GR" sz="2800" b="1" dirty="0">
                  <a:latin typeface="Arial Black" panose="020B0A04020102020204" pitchFamily="34" charset="0"/>
                  <a:cs typeface="Arial" panose="020B0604020202020204" pitchFamily="34" charset="0"/>
                </a:rPr>
                <a:t>πρόβλημα ή εμπλοκή</a:t>
              </a:r>
              <a:r>
                <a:rPr lang="el-GR" sz="2800" dirty="0">
                  <a:latin typeface="Arial Black" panose="020B0A04020102020204" pitchFamily="34" charset="0"/>
                  <a:cs typeface="Arial" panose="020B0604020202020204" pitchFamily="34" charset="0"/>
                </a:rPr>
                <a:t> </a:t>
              </a:r>
            </a:p>
            <a:p>
              <a:pPr lvl="0" algn="ctr">
                <a:lnSpc>
                  <a:spcPct val="150000"/>
                </a:lnSpc>
              </a:pPr>
              <a:r>
                <a:rPr lang="el-GR" sz="2800" dirty="0">
                  <a:latin typeface="Arial" panose="020B0604020202020204" pitchFamily="34" charset="0"/>
                  <a:cs typeface="Arial" panose="020B0604020202020204" pitchFamily="34" charset="0"/>
                </a:rPr>
                <a:t>στην υλοποίησή της ώστε να δηλώνονται</a:t>
              </a:r>
            </a:p>
            <a:p>
              <a:pPr lvl="0" algn="ctr">
                <a:lnSpc>
                  <a:spcPct val="150000"/>
                </a:lnSpc>
              </a:pPr>
              <a:r>
                <a:rPr lang="el-GR" sz="2800" dirty="0">
                  <a:latin typeface="Arial" panose="020B0604020202020204" pitchFamily="34" charset="0"/>
                  <a:cs typeface="Arial" panose="020B0604020202020204" pitchFamily="34" charset="0"/>
                </a:rPr>
                <a:t>οι </a:t>
              </a:r>
              <a:r>
                <a:rPr lang="el-GR" sz="2800" b="1" dirty="0">
                  <a:solidFill>
                    <a:srgbClr val="0070C0"/>
                  </a:solidFill>
                  <a:latin typeface="Arial Black" panose="020B0A04020102020204" pitchFamily="34" charset="0"/>
                  <a:cs typeface="Arial" panose="020B0604020202020204" pitchFamily="34" charset="0"/>
                </a:rPr>
                <a:t>προτεινόμενες διορθωτικές ενέργειες </a:t>
              </a:r>
              <a:r>
                <a:rPr lang="el-GR" sz="2800" dirty="0">
                  <a:latin typeface="Arial" panose="020B0604020202020204" pitchFamily="34" charset="0"/>
                  <a:cs typeface="Arial" panose="020B0604020202020204" pitchFamily="34" charset="0"/>
                </a:rPr>
                <a:t>της</a:t>
              </a:r>
            </a:p>
          </p:txBody>
        </p:sp>
      </p:grpSp>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Ωρίμανση Έργου (ΔΩΕ) - </a:t>
            </a:r>
            <a:r>
              <a:rPr lang="el-GR" sz="3600" b="1" dirty="0">
                <a:solidFill>
                  <a:srgbClr val="FFCC00"/>
                </a:solidFill>
                <a:latin typeface="Arial Black" panose="020B0A04020102020204" pitchFamily="34" charset="0"/>
                <a:cs typeface="Arial" panose="020B0604020202020204" pitchFamily="34" charset="0"/>
              </a:rPr>
              <a:t>Πότε?</a:t>
            </a:r>
          </a:p>
        </p:txBody>
      </p:sp>
      <p:pic>
        <p:nvPicPr>
          <p:cNvPr id="32" name="Εικόνα 31">
            <a:extLst>
              <a:ext uri="{FF2B5EF4-FFF2-40B4-BE49-F238E27FC236}">
                <a16:creationId xmlns:a16="http://schemas.microsoft.com/office/drawing/2014/main" id="{3E28C0E6-6073-4DCD-D9BD-B7FFB0FA2288}"/>
              </a:ext>
            </a:extLst>
          </p:cNvPr>
          <p:cNvPicPr>
            <a:picLocks noChangeAspect="1"/>
          </p:cNvPicPr>
          <p:nvPr/>
        </p:nvPicPr>
        <p:blipFill>
          <a:blip r:embed="rId4"/>
          <a:stretch>
            <a:fillRect/>
          </a:stretch>
        </p:blipFill>
        <p:spPr>
          <a:xfrm>
            <a:off x="2446619" y="694175"/>
            <a:ext cx="1281948" cy="937542"/>
          </a:xfrm>
          <a:prstGeom prst="rect">
            <a:avLst/>
          </a:prstGeom>
        </p:spPr>
      </p:pic>
    </p:spTree>
    <p:extLst>
      <p:ext uri="{BB962C8B-B14F-4D97-AF65-F5344CB8AC3E}">
        <p14:creationId xmlns:p14="http://schemas.microsoft.com/office/powerpoint/2010/main" val="21290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Υποσυστήματα του ΟΠΣ ΤΑ</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9" name="Ομάδα 8">
            <a:extLst>
              <a:ext uri="{FF2B5EF4-FFF2-40B4-BE49-F238E27FC236}">
                <a16:creationId xmlns:a16="http://schemas.microsoft.com/office/drawing/2014/main" id="{7772EEC2-C096-E061-86E1-759C5C5AED86}"/>
              </a:ext>
            </a:extLst>
          </p:cNvPr>
          <p:cNvGrpSpPr/>
          <p:nvPr/>
        </p:nvGrpSpPr>
        <p:grpSpPr>
          <a:xfrm>
            <a:off x="3707358" y="2286317"/>
            <a:ext cx="11864316" cy="8328858"/>
            <a:chOff x="3707358" y="2286317"/>
            <a:chExt cx="11864316" cy="8328858"/>
          </a:xfrm>
        </p:grpSpPr>
        <p:pic>
          <p:nvPicPr>
            <p:cNvPr id="7" name="Εικόνα 6">
              <a:extLst>
                <a:ext uri="{FF2B5EF4-FFF2-40B4-BE49-F238E27FC236}">
                  <a16:creationId xmlns:a16="http://schemas.microsoft.com/office/drawing/2014/main" id="{0E430FF4-9F13-4293-8EA3-BCF67A98C0BE}"/>
                </a:ext>
              </a:extLst>
            </p:cNvPr>
            <p:cNvPicPr>
              <a:picLocks noChangeAspect="1"/>
            </p:cNvPicPr>
            <p:nvPr/>
          </p:nvPicPr>
          <p:blipFill>
            <a:blip r:embed="rId3"/>
            <a:stretch>
              <a:fillRect/>
            </a:stretch>
          </p:blipFill>
          <p:spPr>
            <a:xfrm>
              <a:off x="3707359" y="2286317"/>
              <a:ext cx="11864315" cy="2782988"/>
            </a:xfrm>
            <a:prstGeom prst="rect">
              <a:avLst/>
            </a:prstGeom>
            <a:effectLst>
              <a:glow rad="228600">
                <a:schemeClr val="bg1">
                  <a:alpha val="40000"/>
                </a:schemeClr>
              </a:glow>
              <a:softEdge rad="0"/>
            </a:effectLst>
          </p:spPr>
        </p:pic>
        <p:graphicFrame>
          <p:nvGraphicFramePr>
            <p:cNvPr id="8" name="Διάγραμμα 7">
              <a:extLst>
                <a:ext uri="{FF2B5EF4-FFF2-40B4-BE49-F238E27FC236}">
                  <a16:creationId xmlns:a16="http://schemas.microsoft.com/office/drawing/2014/main" id="{EEFCE0DC-B932-C131-E242-C129A5F354ED}"/>
                </a:ext>
              </a:extLst>
            </p:cNvPr>
            <p:cNvGraphicFramePr/>
            <p:nvPr/>
          </p:nvGraphicFramePr>
          <p:xfrm>
            <a:off x="3707358" y="5383629"/>
            <a:ext cx="11864315" cy="52315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4" name="Εικόνα 3">
            <a:hlinkClick r:id="rId9" action="ppaction://hlinksldjump"/>
            <a:extLst>
              <a:ext uri="{FF2B5EF4-FFF2-40B4-BE49-F238E27FC236}">
                <a16:creationId xmlns:a16="http://schemas.microsoft.com/office/drawing/2014/main" id="{7727F2C8-1E79-930C-B331-F14ED2D43D80}"/>
              </a:ext>
            </a:extLst>
          </p:cNvPr>
          <p:cNvPicPr>
            <a:picLocks noChangeAspect="1"/>
          </p:cNvPicPr>
          <p:nvPr/>
        </p:nvPicPr>
        <p:blipFill>
          <a:blip r:embed="rId10"/>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21138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endParaRPr lang="el-GR" sz="3600" b="1" dirty="0">
              <a:solidFill>
                <a:srgbClr val="FFCC00"/>
              </a:solidFill>
              <a:latin typeface="Arial Black" panose="020B0A040201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E75FA52B-894F-8793-828F-CE822BA46A03}"/>
              </a:ext>
            </a:extLst>
          </p:cNvPr>
          <p:cNvPicPr>
            <a:picLocks noChangeAspect="1"/>
          </p:cNvPicPr>
          <p:nvPr/>
        </p:nvPicPr>
        <p:blipFill>
          <a:blip r:embed="rId5"/>
          <a:stretch>
            <a:fillRect/>
          </a:stretch>
        </p:blipFill>
        <p:spPr>
          <a:xfrm>
            <a:off x="4004352" y="2524089"/>
            <a:ext cx="14982318" cy="2355602"/>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71979758-1491-F291-E7F6-2BBAD8B35FAC}"/>
              </a:ext>
            </a:extLst>
          </p:cNvPr>
          <p:cNvSpPr/>
          <p:nvPr/>
        </p:nvSpPr>
        <p:spPr>
          <a:xfrm>
            <a:off x="17087284" y="3202839"/>
            <a:ext cx="1531420" cy="6050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 name="Ορθογώνιο: Στρογγύλεμα γωνιών 18">
            <a:extLst>
              <a:ext uri="{FF2B5EF4-FFF2-40B4-BE49-F238E27FC236}">
                <a16:creationId xmlns:a16="http://schemas.microsoft.com/office/drawing/2014/main" id="{D4EAD9B2-7EEC-A4D0-A855-6C1AA9250DF2}"/>
              </a:ext>
            </a:extLst>
          </p:cNvPr>
          <p:cNvSpPr/>
          <p:nvPr/>
        </p:nvSpPr>
        <p:spPr>
          <a:xfrm>
            <a:off x="2033323" y="6213170"/>
            <a:ext cx="5545348" cy="279747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Ο ΦΥ ενημερώνει για τις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διαδοχικές Ενέργειες Ωρίμανσης </a:t>
            </a:r>
          </a:p>
          <a:p>
            <a:pPr marL="0" lvl="0" indent="0" algn="ctr" defTabSz="755650" rtl="0">
              <a:lnSpc>
                <a:spcPct val="150000"/>
              </a:lnSpc>
              <a:spcBef>
                <a:spcPct val="0"/>
              </a:spcBef>
              <a:buNone/>
            </a:pPr>
            <a:r>
              <a:rPr lang="el-GR" sz="2800" u="heavy" kern="1200" dirty="0">
                <a:uFill>
                  <a:solidFill>
                    <a:srgbClr val="FF0000"/>
                  </a:solidFill>
                </a:uFill>
                <a:latin typeface="Arial Black" panose="020B0A04020102020204" pitchFamily="34" charset="0"/>
                <a:cs typeface="Arial" panose="020B0604020202020204" pitchFamily="34" charset="0"/>
              </a:rPr>
              <a:t>του κάθε Υποέργου-ΣΥΜΒΑΣΗ</a:t>
            </a:r>
            <a:endParaRPr lang="en-US" sz="2800" u="heavy" kern="1200" dirty="0">
              <a:uFill>
                <a:solidFill>
                  <a:srgbClr val="FF0000"/>
                </a:solidFill>
              </a:uFill>
              <a:latin typeface="Arial" panose="020B0604020202020204" pitchFamily="34" charset="0"/>
              <a:cs typeface="Arial" panose="020B0604020202020204" pitchFamily="34" charset="0"/>
            </a:endParaRPr>
          </a:p>
          <a:p>
            <a:pPr algn="ctr"/>
            <a:endParaRPr lang="el-GR" sz="2800" dirty="0"/>
          </a:p>
        </p:txBody>
      </p:sp>
      <p:sp>
        <p:nvSpPr>
          <p:cNvPr id="21" name="TextBox 20">
            <a:extLst>
              <a:ext uri="{FF2B5EF4-FFF2-40B4-BE49-F238E27FC236}">
                <a16:creationId xmlns:a16="http://schemas.microsoft.com/office/drawing/2014/main" id="{3786F70E-01C3-1110-C7AF-2D683A6336BB}"/>
              </a:ext>
            </a:extLst>
          </p:cNvPr>
          <p:cNvSpPr txBox="1"/>
          <p:nvPr/>
        </p:nvSpPr>
        <p:spPr>
          <a:xfrm>
            <a:off x="7982761" y="5265951"/>
            <a:ext cx="9209306" cy="707886"/>
          </a:xfrm>
          <a:prstGeom prst="rect">
            <a:avLst/>
          </a:prstGeom>
          <a:noFill/>
        </p:spPr>
        <p:txBody>
          <a:bodyPr wrap="square" rtlCol="0">
            <a:spAutoFit/>
          </a:bodyPr>
          <a:lstStyle/>
          <a:p>
            <a:pPr algn="ctr"/>
            <a:r>
              <a:rPr lang="el-GR" sz="40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Ομάδες ΕΝΕΡΓΕΙΩΝ ΩΡΙΜΑΝΣΗΣ</a:t>
            </a:r>
          </a:p>
        </p:txBody>
      </p:sp>
      <p:sp>
        <p:nvSpPr>
          <p:cNvPr id="22" name="Ελεύθερη σχεδίαση: Σχήμα 21">
            <a:extLst>
              <a:ext uri="{FF2B5EF4-FFF2-40B4-BE49-F238E27FC236}">
                <a16:creationId xmlns:a16="http://schemas.microsoft.com/office/drawing/2014/main" id="{DD02BA90-D09A-BA0E-287A-5A4C693C1161}"/>
              </a:ext>
            </a:extLst>
          </p:cNvPr>
          <p:cNvSpPr/>
          <p:nvPr/>
        </p:nvSpPr>
        <p:spPr>
          <a:xfrm>
            <a:off x="8508577" y="6251612"/>
            <a:ext cx="8332848"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chemeClr val="accent5">
                  <a:shade val="30000"/>
                  <a:satMod val="115000"/>
                </a:schemeClr>
              </a:gs>
              <a:gs pos="50000">
                <a:srgbClr val="3694AE"/>
              </a:gs>
              <a:gs pos="100000">
                <a:schemeClr val="accent5">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dirty="0">
                <a:latin typeface="Arial" panose="020B0604020202020204" pitchFamily="34" charset="0"/>
                <a:cs typeface="Arial" panose="020B0604020202020204" pitchFamily="34" charset="0"/>
              </a:rPr>
              <a:t>1 -</a:t>
            </a:r>
            <a:r>
              <a:rPr lang="el-GR" sz="2400" b="1" kern="1200" dirty="0">
                <a:latin typeface="Arial" panose="020B0604020202020204" pitchFamily="34" charset="0"/>
                <a:cs typeface="Arial" panose="020B0604020202020204" pitchFamily="34" charset="0"/>
              </a:rPr>
              <a:t> ΜΕΛΕΤΕΣ (ΠΡΟΕΤΟΙΜΑΣΙΑ - ΥΠΟΒΟΛΗ - ΕΓΚΡΙΣΗ)</a:t>
            </a:r>
          </a:p>
        </p:txBody>
      </p:sp>
      <p:sp>
        <p:nvSpPr>
          <p:cNvPr id="24" name="Ελεύθερη σχεδίαση: Σχήμα 23">
            <a:extLst>
              <a:ext uri="{FF2B5EF4-FFF2-40B4-BE49-F238E27FC236}">
                <a16:creationId xmlns:a16="http://schemas.microsoft.com/office/drawing/2014/main" id="{24AB5EAA-9B6F-3355-DD04-2B9A63356A3C}"/>
              </a:ext>
            </a:extLst>
          </p:cNvPr>
          <p:cNvSpPr/>
          <p:nvPr/>
        </p:nvSpPr>
        <p:spPr>
          <a:xfrm>
            <a:off x="8508577" y="7083335"/>
            <a:ext cx="10600842"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2 - ΑΔΕΙΟΔΟΤΗΣΕΙΣ (ΠΡΟΕΤΟΙΜΑΣΙΑ - ΥΠΟΒΟΛΗ - ΕΓΚΡΙΣΗ/ΕΚΔΟΣΗ)</a:t>
            </a:r>
          </a:p>
        </p:txBody>
      </p:sp>
      <p:sp>
        <p:nvSpPr>
          <p:cNvPr id="26" name="Ελεύθερη σχεδίαση: Σχήμα 25">
            <a:extLst>
              <a:ext uri="{FF2B5EF4-FFF2-40B4-BE49-F238E27FC236}">
                <a16:creationId xmlns:a16="http://schemas.microsoft.com/office/drawing/2014/main" id="{BA5F3434-5B31-3884-2008-C27A8C2F9D78}"/>
              </a:ext>
            </a:extLst>
          </p:cNvPr>
          <p:cNvSpPr/>
          <p:nvPr/>
        </p:nvSpPr>
        <p:spPr>
          <a:xfrm>
            <a:off x="8508576" y="7915058"/>
            <a:ext cx="8332849"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400" b="1" kern="1200" dirty="0">
                <a:latin typeface="Arial" panose="020B0604020202020204" pitchFamily="34" charset="0"/>
                <a:cs typeface="Arial" panose="020B0604020202020204" pitchFamily="34" charset="0"/>
              </a:rPr>
              <a:t>3 - ΔΙΟΙΚΗΤΙΚΕΣ ΕΝΕΡΓΕΙΕΣ ΔΙΚΑΙΟΥΧΟΥ-ΩΡΙΜΑΝΣΗ</a:t>
            </a:r>
          </a:p>
        </p:txBody>
      </p:sp>
      <p:sp>
        <p:nvSpPr>
          <p:cNvPr id="27" name="Ελεύθερη σχεδίαση: Σχήμα 26">
            <a:extLst>
              <a:ext uri="{FF2B5EF4-FFF2-40B4-BE49-F238E27FC236}">
                <a16:creationId xmlns:a16="http://schemas.microsoft.com/office/drawing/2014/main" id="{3200B207-14E1-DDE6-7B3B-4E6E8CF7837A}"/>
              </a:ext>
            </a:extLst>
          </p:cNvPr>
          <p:cNvSpPr/>
          <p:nvPr/>
        </p:nvSpPr>
        <p:spPr>
          <a:xfrm>
            <a:off x="8508577" y="8746780"/>
            <a:ext cx="8332848"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8E3B00"/>
              </a:gs>
              <a:gs pos="50000">
                <a:srgbClr val="CD5900"/>
              </a:gs>
              <a:gs pos="100000">
                <a:schemeClr val="accent6">
                  <a:lumMod val="75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kern="1200" dirty="0">
                <a:latin typeface="Arial" panose="020B0604020202020204" pitchFamily="34" charset="0"/>
                <a:cs typeface="Arial" panose="020B0604020202020204" pitchFamily="34" charset="0"/>
              </a:rPr>
              <a:t>4 - </a:t>
            </a:r>
            <a:r>
              <a:rPr lang="el-GR" sz="2400" b="1" dirty="0">
                <a:latin typeface="Arial" panose="020B0604020202020204" pitchFamily="34" charset="0"/>
                <a:cs typeface="Arial" panose="020B0604020202020204" pitchFamily="34" charset="0"/>
              </a:rPr>
              <a:t>ΕΝΕΡΓΕΙΕΣ ΝΟΜΙΚΗΣ ΔΕΣΜΕΥΣΗΣ</a:t>
            </a:r>
            <a:endParaRPr lang="el-GR" sz="2400" b="1" kern="1200" dirty="0">
              <a:latin typeface="Arial" panose="020B0604020202020204" pitchFamily="34" charset="0"/>
              <a:cs typeface="Arial" panose="020B0604020202020204" pitchFamily="34" charset="0"/>
            </a:endParaRPr>
          </a:p>
        </p:txBody>
      </p:sp>
      <p:grpSp>
        <p:nvGrpSpPr>
          <p:cNvPr id="32" name="Ομάδα 31">
            <a:extLst>
              <a:ext uri="{FF2B5EF4-FFF2-40B4-BE49-F238E27FC236}">
                <a16:creationId xmlns:a16="http://schemas.microsoft.com/office/drawing/2014/main" id="{AF484B91-88CD-5120-F4B3-6A8DDB79FEBB}"/>
              </a:ext>
            </a:extLst>
          </p:cNvPr>
          <p:cNvGrpSpPr/>
          <p:nvPr/>
        </p:nvGrpSpPr>
        <p:grpSpPr>
          <a:xfrm>
            <a:off x="10123349" y="9404846"/>
            <a:ext cx="6917447" cy="1759909"/>
            <a:chOff x="10278329" y="9404846"/>
            <a:chExt cx="6917447" cy="1759909"/>
          </a:xfrm>
        </p:grpSpPr>
        <p:sp>
          <p:nvSpPr>
            <p:cNvPr id="29" name="Ελεύθερη σχεδίαση: Σχήμα 28">
              <a:extLst>
                <a:ext uri="{FF2B5EF4-FFF2-40B4-BE49-F238E27FC236}">
                  <a16:creationId xmlns:a16="http://schemas.microsoft.com/office/drawing/2014/main" id="{36757715-5394-1B34-43DC-AD99BE0CFA8E}"/>
                </a:ext>
              </a:extLst>
            </p:cNvPr>
            <p:cNvSpPr/>
            <p:nvPr/>
          </p:nvSpPr>
          <p:spPr>
            <a:xfrm>
              <a:off x="10278329" y="10140431"/>
              <a:ext cx="5802716" cy="654431"/>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solidFill>
              <a:schemeClr val="bg1"/>
            </a:solidFill>
            <a:ln w="76200">
              <a:solidFill>
                <a:srgbClr val="FF0000"/>
              </a:solidFill>
            </a:ln>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000" b="1" dirty="0">
                  <a:solidFill>
                    <a:schemeClr val="tx1"/>
                  </a:solidFill>
                  <a:latin typeface="Arial" panose="020B0604020202020204" pitchFamily="34" charset="0"/>
                  <a:cs typeface="Arial" panose="020B0604020202020204" pitchFamily="34" charset="0"/>
                </a:rPr>
                <a:t>ΔΕ17 - ΥΠΟΓΡΑΦΗ ΣΥΜΒΑΣΗΣ ΜΕ ΑΝΑΔΟΧΟ </a:t>
              </a:r>
              <a:endParaRPr lang="el-GR" sz="2000" b="1" kern="1200" dirty="0">
                <a:solidFill>
                  <a:schemeClr val="tx1"/>
                </a:solidFill>
                <a:latin typeface="Arial" panose="020B0604020202020204" pitchFamily="34" charset="0"/>
                <a:cs typeface="Arial" panose="020B0604020202020204" pitchFamily="34" charset="0"/>
              </a:endParaRPr>
            </a:p>
          </p:txBody>
        </p:sp>
        <p:pic>
          <p:nvPicPr>
            <p:cNvPr id="30" name="Εικόνα 29" descr="Καλή δουλειά Μπρόκολο">
              <a:extLst>
                <a:ext uri="{FF2B5EF4-FFF2-40B4-BE49-F238E27FC236}">
                  <a16:creationId xmlns:a16="http://schemas.microsoft.com/office/drawing/2014/main" id="{7D592739-FE11-1EFC-3DA2-79459BFBB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3988" y="9404846"/>
              <a:ext cx="1801788" cy="1759909"/>
            </a:xfrm>
            <a:prstGeom prst="rect">
              <a:avLst/>
            </a:prstGeom>
          </p:spPr>
        </p:pic>
      </p:grpSp>
      <p:pic>
        <p:nvPicPr>
          <p:cNvPr id="34" name="Εικόνα 33">
            <a:extLst>
              <a:ext uri="{FF2B5EF4-FFF2-40B4-BE49-F238E27FC236}">
                <a16:creationId xmlns:a16="http://schemas.microsoft.com/office/drawing/2014/main" id="{FCE47658-FEDC-3470-E50B-523BD7600B82}"/>
              </a:ext>
            </a:extLst>
          </p:cNvPr>
          <p:cNvPicPr>
            <a:picLocks noChangeAspect="1"/>
          </p:cNvPicPr>
          <p:nvPr/>
        </p:nvPicPr>
        <p:blipFill>
          <a:blip r:embed="rId7"/>
          <a:stretch>
            <a:fillRect/>
          </a:stretch>
        </p:blipFill>
        <p:spPr>
          <a:xfrm>
            <a:off x="2446619" y="694175"/>
            <a:ext cx="1281948" cy="937542"/>
          </a:xfrm>
          <a:prstGeom prst="rect">
            <a:avLst/>
          </a:prstGeom>
        </p:spPr>
      </p:pic>
      <p:sp>
        <p:nvSpPr>
          <p:cNvPr id="2" name="Ορθογώνιο 1">
            <a:extLst>
              <a:ext uri="{FF2B5EF4-FFF2-40B4-BE49-F238E27FC236}">
                <a16:creationId xmlns:a16="http://schemas.microsoft.com/office/drawing/2014/main" id="{D1626067-F0FB-EF99-7950-B68996EA25C7}"/>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Ενέργειες Ωρίμανσης ΔΗΜΟΣΙΟΥ ΕΡΓΟΥ</a:t>
            </a:r>
          </a:p>
        </p:txBody>
      </p:sp>
    </p:spTree>
    <p:extLst>
      <p:ext uri="{BB962C8B-B14F-4D97-AF65-F5344CB8AC3E}">
        <p14:creationId xmlns:p14="http://schemas.microsoft.com/office/powerpoint/2010/main" val="195770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000" fill="hold"/>
                                        <p:tgtEl>
                                          <p:spTgt spid="19"/>
                                        </p:tgtEl>
                                        <p:attrNameLst>
                                          <p:attrName>ppt_w</p:attrName>
                                        </p:attrNameLst>
                                      </p:cBhvr>
                                      <p:tavLst>
                                        <p:tav tm="0">
                                          <p:val>
                                            <p:fltVal val="0"/>
                                          </p:val>
                                        </p:tav>
                                        <p:tav tm="100000">
                                          <p:val>
                                            <p:strVal val="#ppt_w"/>
                                          </p:val>
                                        </p:tav>
                                      </p:tavLst>
                                    </p:anim>
                                    <p:anim calcmode="lin" valueType="num">
                                      <p:cBhvr>
                                        <p:cTn id="13" dur="2000" fill="hold"/>
                                        <p:tgtEl>
                                          <p:spTgt spid="19"/>
                                        </p:tgtEl>
                                        <p:attrNameLst>
                                          <p:attrName>ppt_h</p:attrName>
                                        </p:attrNameLst>
                                      </p:cBhvr>
                                      <p:tavLst>
                                        <p:tav tm="0">
                                          <p:val>
                                            <p:fltVal val="0"/>
                                          </p:val>
                                        </p:tav>
                                        <p:tav tm="100000">
                                          <p:val>
                                            <p:strVal val="#ppt_h"/>
                                          </p:val>
                                        </p:tav>
                                      </p:tavLst>
                                    </p:anim>
                                    <p:animEffect transition="in" filter="fade">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ppt_w</p:attrName>
                                        </p:attrNameLst>
                                      </p:cBhvr>
                                      <p:tavLst>
                                        <p:tav tm="0" fmla="#ppt_w*sin(2.5*pi*$)">
                                          <p:val>
                                            <p:fltVal val="0"/>
                                          </p:val>
                                        </p:tav>
                                        <p:tav tm="100000">
                                          <p:val>
                                            <p:fltVal val="1"/>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P spid="22" grpId="0" animBg="1"/>
      <p:bldP spid="24" grpId="0" animBg="1"/>
      <p:bldP spid="26" grpId="0" animBg="1"/>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endParaRPr lang="el-GR" sz="3600" b="1" dirty="0">
              <a:solidFill>
                <a:srgbClr val="FFCC00"/>
              </a:solidFill>
              <a:latin typeface="Arial Black" panose="020B0A04020102020204" pitchFamily="34" charset="0"/>
              <a:cs typeface="Arial" panose="020B0604020202020204" pitchFamily="34" charset="0"/>
            </a:endParaRPr>
          </a:p>
        </p:txBody>
      </p:sp>
      <p:grpSp>
        <p:nvGrpSpPr>
          <p:cNvPr id="3" name="Ομάδα 2">
            <a:extLst>
              <a:ext uri="{FF2B5EF4-FFF2-40B4-BE49-F238E27FC236}">
                <a16:creationId xmlns:a16="http://schemas.microsoft.com/office/drawing/2014/main" id="{7E1DD014-26F9-45D5-5A24-CD4484E68DDE}"/>
              </a:ext>
            </a:extLst>
          </p:cNvPr>
          <p:cNvGrpSpPr/>
          <p:nvPr/>
        </p:nvGrpSpPr>
        <p:grpSpPr>
          <a:xfrm>
            <a:off x="4004352" y="2524089"/>
            <a:ext cx="14982318" cy="2355602"/>
            <a:chOff x="4004352" y="2524089"/>
            <a:chExt cx="14982318" cy="2355602"/>
          </a:xfrm>
        </p:grpSpPr>
        <p:pic>
          <p:nvPicPr>
            <p:cNvPr id="4" name="Εικόνα 3">
              <a:extLst>
                <a:ext uri="{FF2B5EF4-FFF2-40B4-BE49-F238E27FC236}">
                  <a16:creationId xmlns:a16="http://schemas.microsoft.com/office/drawing/2014/main" id="{E75FA52B-894F-8793-828F-CE822BA46A03}"/>
                </a:ext>
              </a:extLst>
            </p:cNvPr>
            <p:cNvPicPr>
              <a:picLocks noChangeAspect="1"/>
            </p:cNvPicPr>
            <p:nvPr/>
          </p:nvPicPr>
          <p:blipFill>
            <a:blip r:embed="rId5"/>
            <a:stretch>
              <a:fillRect/>
            </a:stretch>
          </p:blipFill>
          <p:spPr>
            <a:xfrm>
              <a:off x="4004352" y="2524089"/>
              <a:ext cx="14982318" cy="2355602"/>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71979758-1491-F291-E7F6-2BBAD8B35FAC}"/>
                </a:ext>
              </a:extLst>
            </p:cNvPr>
            <p:cNvSpPr/>
            <p:nvPr/>
          </p:nvSpPr>
          <p:spPr>
            <a:xfrm>
              <a:off x="17087284" y="3202839"/>
              <a:ext cx="1531420" cy="6050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19" name="Ορθογώνιο: Στρογγύλεμα γωνιών 18">
            <a:extLst>
              <a:ext uri="{FF2B5EF4-FFF2-40B4-BE49-F238E27FC236}">
                <a16:creationId xmlns:a16="http://schemas.microsoft.com/office/drawing/2014/main" id="{D4EAD9B2-7EEC-A4D0-A855-6C1AA9250DF2}"/>
              </a:ext>
            </a:extLst>
          </p:cNvPr>
          <p:cNvSpPr/>
          <p:nvPr/>
        </p:nvSpPr>
        <p:spPr>
          <a:xfrm>
            <a:off x="2033323" y="6213170"/>
            <a:ext cx="5545348" cy="279747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Ο ΦΥ ενημερώνει για τις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διαδοχικές Ενέργειες Ωρίμανσης </a:t>
            </a:r>
          </a:p>
          <a:p>
            <a:pPr marL="0" lvl="0" indent="0" algn="ctr" defTabSz="755650" rtl="0">
              <a:lnSpc>
                <a:spcPct val="150000"/>
              </a:lnSpc>
              <a:spcBef>
                <a:spcPct val="0"/>
              </a:spcBef>
              <a:buNone/>
            </a:pPr>
            <a:r>
              <a:rPr lang="el-GR" sz="2800" u="heavy" kern="1200" dirty="0">
                <a:uFill>
                  <a:solidFill>
                    <a:srgbClr val="FF0000"/>
                  </a:solidFill>
                </a:uFill>
                <a:latin typeface="Arial Black" panose="020B0A04020102020204" pitchFamily="34" charset="0"/>
                <a:cs typeface="Arial" panose="020B0604020202020204" pitchFamily="34" charset="0"/>
              </a:rPr>
              <a:t>του κάθε Υποέργου-ΠΡΟΣΚΛΗΣΗΣ</a:t>
            </a:r>
            <a:endParaRPr lang="en-US" sz="2800" u="heavy" kern="1200" dirty="0">
              <a:uFill>
                <a:solidFill>
                  <a:srgbClr val="FF0000"/>
                </a:solidFill>
              </a:uFill>
              <a:latin typeface="Arial" panose="020B0604020202020204" pitchFamily="34" charset="0"/>
              <a:cs typeface="Arial" panose="020B0604020202020204" pitchFamily="34" charset="0"/>
            </a:endParaRPr>
          </a:p>
          <a:p>
            <a:pPr algn="ctr"/>
            <a:endParaRPr lang="el-GR" sz="2800" dirty="0"/>
          </a:p>
        </p:txBody>
      </p:sp>
      <p:sp>
        <p:nvSpPr>
          <p:cNvPr id="21" name="TextBox 20">
            <a:extLst>
              <a:ext uri="{FF2B5EF4-FFF2-40B4-BE49-F238E27FC236}">
                <a16:creationId xmlns:a16="http://schemas.microsoft.com/office/drawing/2014/main" id="{3786F70E-01C3-1110-C7AF-2D683A6336BB}"/>
              </a:ext>
            </a:extLst>
          </p:cNvPr>
          <p:cNvSpPr txBox="1"/>
          <p:nvPr/>
        </p:nvSpPr>
        <p:spPr>
          <a:xfrm>
            <a:off x="7982761" y="5265951"/>
            <a:ext cx="9209306" cy="707886"/>
          </a:xfrm>
          <a:prstGeom prst="rect">
            <a:avLst/>
          </a:prstGeom>
          <a:noFill/>
        </p:spPr>
        <p:txBody>
          <a:bodyPr wrap="square" rtlCol="0">
            <a:spAutoFit/>
          </a:bodyPr>
          <a:lstStyle/>
          <a:p>
            <a:pPr algn="ctr"/>
            <a:r>
              <a:rPr lang="el-GR" sz="40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Ομάδες ΕΝΕΡΓΕΙΩΝ ΩΡΙΜΑΝΣΗΣ</a:t>
            </a:r>
          </a:p>
        </p:txBody>
      </p:sp>
      <p:sp>
        <p:nvSpPr>
          <p:cNvPr id="24" name="Ελεύθερη σχεδίαση: Σχήμα 23">
            <a:extLst>
              <a:ext uri="{FF2B5EF4-FFF2-40B4-BE49-F238E27FC236}">
                <a16:creationId xmlns:a16="http://schemas.microsoft.com/office/drawing/2014/main" id="{24AB5EAA-9B6F-3355-DD04-2B9A63356A3C}"/>
              </a:ext>
            </a:extLst>
          </p:cNvPr>
          <p:cNvSpPr/>
          <p:nvPr/>
        </p:nvSpPr>
        <p:spPr>
          <a:xfrm>
            <a:off x="8508577" y="6283235"/>
            <a:ext cx="8332848"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dirty="0">
                <a:latin typeface="Arial" panose="020B0604020202020204" pitchFamily="34" charset="0"/>
                <a:cs typeface="Arial" panose="020B0604020202020204" pitchFamily="34" charset="0"/>
              </a:rPr>
              <a:t>1 - ΔΙΑΔΙΚΑΣΙΑ ΠΡΟΣΚΛΗΣΗΣ</a:t>
            </a:r>
            <a:endParaRPr lang="el-GR" sz="2400" b="1" kern="1200" dirty="0">
              <a:latin typeface="Arial" panose="020B0604020202020204" pitchFamily="34" charset="0"/>
              <a:cs typeface="Arial" panose="020B0604020202020204" pitchFamily="34" charset="0"/>
            </a:endParaRPr>
          </a:p>
        </p:txBody>
      </p:sp>
      <p:sp>
        <p:nvSpPr>
          <p:cNvPr id="26" name="Ελεύθερη σχεδίαση: Σχήμα 25">
            <a:extLst>
              <a:ext uri="{FF2B5EF4-FFF2-40B4-BE49-F238E27FC236}">
                <a16:creationId xmlns:a16="http://schemas.microsoft.com/office/drawing/2014/main" id="{BA5F3434-5B31-3884-2008-C27A8C2F9D78}"/>
              </a:ext>
            </a:extLst>
          </p:cNvPr>
          <p:cNvSpPr/>
          <p:nvPr/>
        </p:nvSpPr>
        <p:spPr>
          <a:xfrm>
            <a:off x="8508576" y="7114958"/>
            <a:ext cx="8332849"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dirty="0">
                <a:latin typeface="Arial" panose="020B0604020202020204" pitchFamily="34" charset="0"/>
                <a:cs typeface="Arial" panose="020B0604020202020204" pitchFamily="34" charset="0"/>
              </a:rPr>
              <a:t>2</a:t>
            </a:r>
            <a:r>
              <a:rPr lang="el-GR" sz="2400" b="1" kern="1200" dirty="0">
                <a:latin typeface="Arial" panose="020B0604020202020204" pitchFamily="34" charset="0"/>
                <a:cs typeface="Arial" panose="020B0604020202020204" pitchFamily="34" charset="0"/>
              </a:rPr>
              <a:t> - </a:t>
            </a:r>
            <a:r>
              <a:rPr lang="el-GR" sz="2400" b="1" dirty="0">
                <a:latin typeface="Arial" panose="020B0604020202020204" pitchFamily="34" charset="0"/>
                <a:cs typeface="Arial" panose="020B0604020202020204" pitchFamily="34" charset="0"/>
              </a:rPr>
              <a:t>ΥΠΟΒΟΛΗ ΑΙΤΗΣΗΣ ΔΙΚΑΙΟΥΧΩΝ</a:t>
            </a:r>
            <a:endParaRPr lang="el-GR" sz="2400" b="1" kern="1200" dirty="0">
              <a:latin typeface="Arial" panose="020B0604020202020204" pitchFamily="34" charset="0"/>
              <a:cs typeface="Arial" panose="020B0604020202020204" pitchFamily="34" charset="0"/>
            </a:endParaRPr>
          </a:p>
        </p:txBody>
      </p:sp>
      <p:sp>
        <p:nvSpPr>
          <p:cNvPr id="27" name="Ελεύθερη σχεδίαση: Σχήμα 26">
            <a:extLst>
              <a:ext uri="{FF2B5EF4-FFF2-40B4-BE49-F238E27FC236}">
                <a16:creationId xmlns:a16="http://schemas.microsoft.com/office/drawing/2014/main" id="{3200B207-14E1-DDE6-7B3B-4E6E8CF7837A}"/>
              </a:ext>
            </a:extLst>
          </p:cNvPr>
          <p:cNvSpPr/>
          <p:nvPr/>
        </p:nvSpPr>
        <p:spPr>
          <a:xfrm>
            <a:off x="8508577" y="7946680"/>
            <a:ext cx="8332848"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8E3B00"/>
              </a:gs>
              <a:gs pos="50000">
                <a:srgbClr val="CD5900"/>
              </a:gs>
              <a:gs pos="100000">
                <a:schemeClr val="accent6">
                  <a:lumMod val="75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dirty="0">
                <a:latin typeface="Arial" panose="020B0604020202020204" pitchFamily="34" charset="0"/>
                <a:cs typeface="Arial" panose="020B0604020202020204" pitchFamily="34" charset="0"/>
              </a:rPr>
              <a:t>3</a:t>
            </a:r>
            <a:r>
              <a:rPr lang="el-GR" sz="2400" b="1" kern="1200" dirty="0">
                <a:latin typeface="Arial" panose="020B0604020202020204" pitchFamily="34" charset="0"/>
                <a:cs typeface="Arial" panose="020B0604020202020204" pitchFamily="34" charset="0"/>
              </a:rPr>
              <a:t> - </a:t>
            </a:r>
            <a:r>
              <a:rPr lang="el-GR" sz="2400" b="1" dirty="0">
                <a:latin typeface="Arial" panose="020B0604020202020204" pitchFamily="34" charset="0"/>
                <a:cs typeface="Arial" panose="020B0604020202020204" pitchFamily="34" charset="0"/>
              </a:rPr>
              <a:t>ΔΙΑΔΙΚΑΣΙΑ ΕΓΚΡΙΣΗΣ</a:t>
            </a:r>
            <a:endParaRPr lang="el-GR" sz="2400" b="1" kern="1200" dirty="0">
              <a:latin typeface="Arial" panose="020B0604020202020204" pitchFamily="34" charset="0"/>
              <a:cs typeface="Arial" panose="020B0604020202020204" pitchFamily="34" charset="0"/>
            </a:endParaRPr>
          </a:p>
        </p:txBody>
      </p:sp>
      <p:grpSp>
        <p:nvGrpSpPr>
          <p:cNvPr id="32" name="Ομάδα 31">
            <a:extLst>
              <a:ext uri="{FF2B5EF4-FFF2-40B4-BE49-F238E27FC236}">
                <a16:creationId xmlns:a16="http://schemas.microsoft.com/office/drawing/2014/main" id="{AF484B91-88CD-5120-F4B3-6A8DDB79FEBB}"/>
              </a:ext>
            </a:extLst>
          </p:cNvPr>
          <p:cNvGrpSpPr/>
          <p:nvPr/>
        </p:nvGrpSpPr>
        <p:grpSpPr>
          <a:xfrm>
            <a:off x="9925665" y="8604746"/>
            <a:ext cx="7115131" cy="1759909"/>
            <a:chOff x="10080645" y="9404846"/>
            <a:chExt cx="7115131" cy="1759909"/>
          </a:xfrm>
        </p:grpSpPr>
        <p:sp>
          <p:nvSpPr>
            <p:cNvPr id="29" name="Ελεύθερη σχεδίαση: Σχήμα 28">
              <a:extLst>
                <a:ext uri="{FF2B5EF4-FFF2-40B4-BE49-F238E27FC236}">
                  <a16:creationId xmlns:a16="http://schemas.microsoft.com/office/drawing/2014/main" id="{36757715-5394-1B34-43DC-AD99BE0CFA8E}"/>
                </a:ext>
              </a:extLst>
            </p:cNvPr>
            <p:cNvSpPr/>
            <p:nvPr/>
          </p:nvSpPr>
          <p:spPr>
            <a:xfrm>
              <a:off x="10080645" y="10140431"/>
              <a:ext cx="6000400" cy="654431"/>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solidFill>
              <a:schemeClr val="bg1"/>
            </a:solidFill>
            <a:ln w="76200">
              <a:solidFill>
                <a:srgbClr val="FF0000"/>
              </a:solidFill>
            </a:ln>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000" b="1" dirty="0">
                  <a:solidFill>
                    <a:schemeClr val="tx1"/>
                  </a:solidFill>
                  <a:latin typeface="Arial" panose="020B0604020202020204" pitchFamily="34" charset="0"/>
                  <a:cs typeface="Arial" panose="020B0604020202020204" pitchFamily="34" charset="0"/>
                </a:rPr>
                <a:t>ΕΝ17 - ΟΛΟΚΛΗΡΩΣΗ ΕΝΤΑΞΕΩΝ/ΥΠΑΓΩΓΩΝ</a:t>
              </a:r>
              <a:endParaRPr lang="el-GR" sz="2000" b="1" kern="1200" dirty="0">
                <a:solidFill>
                  <a:schemeClr val="tx1"/>
                </a:solidFill>
                <a:latin typeface="Arial" panose="020B0604020202020204" pitchFamily="34" charset="0"/>
                <a:cs typeface="Arial" panose="020B0604020202020204" pitchFamily="34" charset="0"/>
              </a:endParaRPr>
            </a:p>
          </p:txBody>
        </p:sp>
        <p:pic>
          <p:nvPicPr>
            <p:cNvPr id="30" name="Εικόνα 29" descr="Καλή δουλειά Μπρόκολο">
              <a:extLst>
                <a:ext uri="{FF2B5EF4-FFF2-40B4-BE49-F238E27FC236}">
                  <a16:creationId xmlns:a16="http://schemas.microsoft.com/office/drawing/2014/main" id="{7D592739-FE11-1EFC-3DA2-79459BFBB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3988" y="9404846"/>
              <a:ext cx="1801788" cy="1759909"/>
            </a:xfrm>
            <a:prstGeom prst="rect">
              <a:avLst/>
            </a:prstGeom>
          </p:spPr>
        </p:pic>
      </p:grpSp>
      <p:pic>
        <p:nvPicPr>
          <p:cNvPr id="34" name="Εικόνα 33">
            <a:extLst>
              <a:ext uri="{FF2B5EF4-FFF2-40B4-BE49-F238E27FC236}">
                <a16:creationId xmlns:a16="http://schemas.microsoft.com/office/drawing/2014/main" id="{FCE47658-FEDC-3470-E50B-523BD7600B82}"/>
              </a:ext>
            </a:extLst>
          </p:cNvPr>
          <p:cNvPicPr>
            <a:picLocks noChangeAspect="1"/>
          </p:cNvPicPr>
          <p:nvPr/>
        </p:nvPicPr>
        <p:blipFill>
          <a:blip r:embed="rId7"/>
          <a:stretch>
            <a:fillRect/>
          </a:stretch>
        </p:blipFill>
        <p:spPr>
          <a:xfrm>
            <a:off x="2446619" y="694175"/>
            <a:ext cx="1281948" cy="937542"/>
          </a:xfrm>
          <a:prstGeom prst="rect">
            <a:avLst/>
          </a:prstGeom>
        </p:spPr>
      </p:pic>
      <p:sp>
        <p:nvSpPr>
          <p:cNvPr id="2" name="Ορθογώνιο 1">
            <a:extLst>
              <a:ext uri="{FF2B5EF4-FFF2-40B4-BE49-F238E27FC236}">
                <a16:creationId xmlns:a16="http://schemas.microsoft.com/office/drawing/2014/main" id="{D1626067-F0FB-EF99-7950-B68996EA25C7}"/>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Ενέργειες Ωρίμανσης ΠΡΟΣΚΛΗΣΗΣ ΕΝΙΣΧΥΣΕΩΝ</a:t>
            </a:r>
          </a:p>
        </p:txBody>
      </p:sp>
    </p:spTree>
    <p:extLst>
      <p:ext uri="{BB962C8B-B14F-4D97-AF65-F5344CB8AC3E}">
        <p14:creationId xmlns:p14="http://schemas.microsoft.com/office/powerpoint/2010/main" val="3606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000" fill="hold"/>
                                        <p:tgtEl>
                                          <p:spTgt spid="19"/>
                                        </p:tgtEl>
                                        <p:attrNameLst>
                                          <p:attrName>ppt_w</p:attrName>
                                        </p:attrNameLst>
                                      </p:cBhvr>
                                      <p:tavLst>
                                        <p:tav tm="0">
                                          <p:val>
                                            <p:fltVal val="0"/>
                                          </p:val>
                                        </p:tav>
                                        <p:tav tm="100000">
                                          <p:val>
                                            <p:strVal val="#ppt_w"/>
                                          </p:val>
                                        </p:tav>
                                      </p:tavLst>
                                    </p:anim>
                                    <p:anim calcmode="lin" valueType="num">
                                      <p:cBhvr>
                                        <p:cTn id="13" dur="2000" fill="hold"/>
                                        <p:tgtEl>
                                          <p:spTgt spid="19"/>
                                        </p:tgtEl>
                                        <p:attrNameLst>
                                          <p:attrName>ppt_h</p:attrName>
                                        </p:attrNameLst>
                                      </p:cBhvr>
                                      <p:tavLst>
                                        <p:tav tm="0">
                                          <p:val>
                                            <p:fltVal val="0"/>
                                          </p:val>
                                        </p:tav>
                                        <p:tav tm="100000">
                                          <p:val>
                                            <p:strVal val="#ppt_h"/>
                                          </p:val>
                                        </p:tav>
                                      </p:tavLst>
                                    </p:anim>
                                    <p:animEffect transition="in" filter="fade">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ppt_w</p:attrName>
                                        </p:attrNameLst>
                                      </p:cBhvr>
                                      <p:tavLst>
                                        <p:tav tm="0" fmla="#ppt_w*sin(2.5*pi*$)">
                                          <p:val>
                                            <p:fltVal val="0"/>
                                          </p:val>
                                        </p:tav>
                                        <p:tav tm="100000">
                                          <p:val>
                                            <p:fltVal val="1"/>
                                          </p:val>
                                        </p:tav>
                                      </p:tavLst>
                                    </p:anim>
                                    <p:anim calcmode="lin" valueType="num">
                                      <p:cBhvr>
                                        <p:cTn id="42" dur="1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4" grpId="0" animBg="1"/>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endParaRPr lang="el-GR" sz="3600" b="1" dirty="0">
              <a:solidFill>
                <a:srgbClr val="FFCC00"/>
              </a:solidFill>
              <a:latin typeface="Arial Black" panose="020B0A04020102020204" pitchFamily="34" charset="0"/>
              <a:cs typeface="Arial" panose="020B0604020202020204" pitchFamily="34" charset="0"/>
            </a:endParaRPr>
          </a:p>
        </p:txBody>
      </p:sp>
      <p:grpSp>
        <p:nvGrpSpPr>
          <p:cNvPr id="3" name="Ομάδα 2">
            <a:extLst>
              <a:ext uri="{FF2B5EF4-FFF2-40B4-BE49-F238E27FC236}">
                <a16:creationId xmlns:a16="http://schemas.microsoft.com/office/drawing/2014/main" id="{5DF0C9D7-EE7E-8D25-8B0C-7D8E83EAD9A5}"/>
              </a:ext>
            </a:extLst>
          </p:cNvPr>
          <p:cNvGrpSpPr/>
          <p:nvPr/>
        </p:nvGrpSpPr>
        <p:grpSpPr>
          <a:xfrm>
            <a:off x="4004352" y="2524089"/>
            <a:ext cx="14982318" cy="2355602"/>
            <a:chOff x="4004352" y="2524089"/>
            <a:chExt cx="14982318" cy="2355602"/>
          </a:xfrm>
        </p:grpSpPr>
        <p:pic>
          <p:nvPicPr>
            <p:cNvPr id="4" name="Εικόνα 3">
              <a:extLst>
                <a:ext uri="{FF2B5EF4-FFF2-40B4-BE49-F238E27FC236}">
                  <a16:creationId xmlns:a16="http://schemas.microsoft.com/office/drawing/2014/main" id="{E75FA52B-894F-8793-828F-CE822BA46A03}"/>
                </a:ext>
              </a:extLst>
            </p:cNvPr>
            <p:cNvPicPr>
              <a:picLocks noChangeAspect="1"/>
            </p:cNvPicPr>
            <p:nvPr/>
          </p:nvPicPr>
          <p:blipFill>
            <a:blip r:embed="rId5"/>
            <a:stretch>
              <a:fillRect/>
            </a:stretch>
          </p:blipFill>
          <p:spPr>
            <a:xfrm>
              <a:off x="4004352" y="2524089"/>
              <a:ext cx="14982318" cy="2355602"/>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71979758-1491-F291-E7F6-2BBAD8B35FAC}"/>
                </a:ext>
              </a:extLst>
            </p:cNvPr>
            <p:cNvSpPr/>
            <p:nvPr/>
          </p:nvSpPr>
          <p:spPr>
            <a:xfrm>
              <a:off x="17087284" y="3202839"/>
              <a:ext cx="1531420" cy="6050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19" name="Ορθογώνιο: Στρογγύλεμα γωνιών 18">
            <a:extLst>
              <a:ext uri="{FF2B5EF4-FFF2-40B4-BE49-F238E27FC236}">
                <a16:creationId xmlns:a16="http://schemas.microsoft.com/office/drawing/2014/main" id="{D4EAD9B2-7EEC-A4D0-A855-6C1AA9250DF2}"/>
              </a:ext>
            </a:extLst>
          </p:cNvPr>
          <p:cNvSpPr/>
          <p:nvPr/>
        </p:nvSpPr>
        <p:spPr>
          <a:xfrm>
            <a:off x="2033323" y="6213170"/>
            <a:ext cx="5545348" cy="279747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Ο ΦΥ ενημερώνει για τις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διαδοχικές Ενέργειες Ωρίμανσης </a:t>
            </a:r>
          </a:p>
          <a:p>
            <a:pPr marL="0" lvl="0" indent="0" algn="ctr" defTabSz="755650" rtl="0">
              <a:lnSpc>
                <a:spcPct val="150000"/>
              </a:lnSpc>
              <a:spcBef>
                <a:spcPct val="0"/>
              </a:spcBef>
              <a:buNone/>
            </a:pPr>
            <a:r>
              <a:rPr lang="el-GR" sz="2800" u="heavy" kern="1200" dirty="0">
                <a:uFill>
                  <a:solidFill>
                    <a:srgbClr val="FF0000"/>
                  </a:solidFill>
                </a:uFill>
                <a:latin typeface="Arial Black" panose="020B0A04020102020204" pitchFamily="34" charset="0"/>
                <a:cs typeface="Arial" panose="020B0604020202020204" pitchFamily="34" charset="0"/>
              </a:rPr>
              <a:t>του κάθε Υποέργου-ΜΕΤΑΡΡΥΘΜΙΣΗΣ</a:t>
            </a:r>
            <a:endParaRPr lang="en-US" sz="2800" u="heavy" kern="1200" dirty="0">
              <a:uFill>
                <a:solidFill>
                  <a:srgbClr val="FF0000"/>
                </a:solidFill>
              </a:uFill>
              <a:latin typeface="Arial" panose="020B0604020202020204" pitchFamily="34" charset="0"/>
              <a:cs typeface="Arial" panose="020B0604020202020204" pitchFamily="34" charset="0"/>
            </a:endParaRPr>
          </a:p>
          <a:p>
            <a:pPr algn="ctr"/>
            <a:endParaRPr lang="el-GR" sz="2800" dirty="0"/>
          </a:p>
        </p:txBody>
      </p:sp>
      <p:sp>
        <p:nvSpPr>
          <p:cNvPr id="21" name="TextBox 20">
            <a:extLst>
              <a:ext uri="{FF2B5EF4-FFF2-40B4-BE49-F238E27FC236}">
                <a16:creationId xmlns:a16="http://schemas.microsoft.com/office/drawing/2014/main" id="{3786F70E-01C3-1110-C7AF-2D683A6336BB}"/>
              </a:ext>
            </a:extLst>
          </p:cNvPr>
          <p:cNvSpPr txBox="1"/>
          <p:nvPr/>
        </p:nvSpPr>
        <p:spPr>
          <a:xfrm>
            <a:off x="7982761" y="5265951"/>
            <a:ext cx="9209306" cy="707886"/>
          </a:xfrm>
          <a:prstGeom prst="rect">
            <a:avLst/>
          </a:prstGeom>
          <a:noFill/>
        </p:spPr>
        <p:txBody>
          <a:bodyPr wrap="square" rtlCol="0">
            <a:spAutoFit/>
          </a:bodyPr>
          <a:lstStyle/>
          <a:p>
            <a:pPr algn="ctr"/>
            <a:r>
              <a:rPr lang="el-GR" sz="4000" b="1" dirty="0">
                <a:solidFill>
                  <a:schemeClr val="bg1"/>
                </a:solidFill>
                <a:effectLst>
                  <a:glow rad="228600">
                    <a:schemeClr val="accent1">
                      <a:satMod val="175000"/>
                      <a:alpha val="40000"/>
                    </a:schemeClr>
                  </a:glow>
                </a:effectLst>
                <a:latin typeface="Arial" panose="020B0604020202020204" pitchFamily="34" charset="0"/>
                <a:cs typeface="Arial" panose="020B0604020202020204" pitchFamily="34" charset="0"/>
              </a:rPr>
              <a:t>Ομάδες ΕΝΕΡΓΕΙΩΝ ΩΡΙΜΑΝΣΗΣ</a:t>
            </a:r>
          </a:p>
        </p:txBody>
      </p:sp>
      <p:sp>
        <p:nvSpPr>
          <p:cNvPr id="24" name="Ελεύθερη σχεδίαση: Σχήμα 23">
            <a:extLst>
              <a:ext uri="{FF2B5EF4-FFF2-40B4-BE49-F238E27FC236}">
                <a16:creationId xmlns:a16="http://schemas.microsoft.com/office/drawing/2014/main" id="{24AB5EAA-9B6F-3355-DD04-2B9A63356A3C}"/>
              </a:ext>
            </a:extLst>
          </p:cNvPr>
          <p:cNvSpPr/>
          <p:nvPr/>
        </p:nvSpPr>
        <p:spPr>
          <a:xfrm>
            <a:off x="8508577" y="6283235"/>
            <a:ext cx="8332848"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5A702C"/>
              </a:gs>
              <a:gs pos="50000">
                <a:schemeClr val="accent3">
                  <a:shade val="67500"/>
                  <a:satMod val="115000"/>
                </a:schemeClr>
              </a:gs>
              <a:gs pos="100000">
                <a:schemeClr val="accent3">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dirty="0">
                <a:latin typeface="Arial" panose="020B0604020202020204" pitchFamily="34" charset="0"/>
                <a:cs typeface="Arial" panose="020B0604020202020204" pitchFamily="34" charset="0"/>
              </a:rPr>
              <a:t>1 - ΚΑΝΟΝΙΣΤΙΚΕΣ ΠΡΑΞΕΙΣ</a:t>
            </a:r>
            <a:endParaRPr lang="el-GR" sz="2400" b="1" kern="1200" dirty="0">
              <a:latin typeface="Arial" panose="020B0604020202020204" pitchFamily="34" charset="0"/>
              <a:cs typeface="Arial" panose="020B0604020202020204" pitchFamily="34" charset="0"/>
            </a:endParaRPr>
          </a:p>
        </p:txBody>
      </p:sp>
      <p:sp>
        <p:nvSpPr>
          <p:cNvPr id="26" name="Ελεύθερη σχεδίαση: Σχήμα 25">
            <a:extLst>
              <a:ext uri="{FF2B5EF4-FFF2-40B4-BE49-F238E27FC236}">
                <a16:creationId xmlns:a16="http://schemas.microsoft.com/office/drawing/2014/main" id="{BA5F3434-5B31-3884-2008-C27A8C2F9D78}"/>
              </a:ext>
            </a:extLst>
          </p:cNvPr>
          <p:cNvSpPr/>
          <p:nvPr/>
        </p:nvSpPr>
        <p:spPr>
          <a:xfrm>
            <a:off x="8508576" y="7114958"/>
            <a:ext cx="8332849"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dirty="0">
                <a:latin typeface="Arial" panose="020B0604020202020204" pitchFamily="34" charset="0"/>
                <a:cs typeface="Arial" panose="020B0604020202020204" pitchFamily="34" charset="0"/>
              </a:rPr>
              <a:t>2</a:t>
            </a:r>
            <a:r>
              <a:rPr lang="el-GR" sz="2400" b="1" kern="1200" dirty="0">
                <a:latin typeface="Arial" panose="020B0604020202020204" pitchFamily="34" charset="0"/>
                <a:cs typeface="Arial" panose="020B0604020202020204" pitchFamily="34" charset="0"/>
              </a:rPr>
              <a:t> - </a:t>
            </a:r>
            <a:r>
              <a:rPr lang="el-GR" sz="2400" b="1" dirty="0">
                <a:latin typeface="Arial" panose="020B0604020202020204" pitchFamily="34" charset="0"/>
                <a:cs typeface="Arial" panose="020B0604020202020204" pitchFamily="34" charset="0"/>
              </a:rPr>
              <a:t>ΣΧΕΔΙΟ ΝΟΜΟΥ</a:t>
            </a:r>
            <a:endParaRPr lang="el-GR" sz="2400" b="1" kern="1200" dirty="0">
              <a:latin typeface="Arial" panose="020B0604020202020204" pitchFamily="34" charset="0"/>
              <a:cs typeface="Arial" panose="020B0604020202020204" pitchFamily="34" charset="0"/>
            </a:endParaRPr>
          </a:p>
        </p:txBody>
      </p:sp>
      <p:sp>
        <p:nvSpPr>
          <p:cNvPr id="27" name="Ελεύθερη σχεδίαση: Σχήμα 26">
            <a:extLst>
              <a:ext uri="{FF2B5EF4-FFF2-40B4-BE49-F238E27FC236}">
                <a16:creationId xmlns:a16="http://schemas.microsoft.com/office/drawing/2014/main" id="{3200B207-14E1-DDE6-7B3B-4E6E8CF7837A}"/>
              </a:ext>
            </a:extLst>
          </p:cNvPr>
          <p:cNvSpPr/>
          <p:nvPr/>
        </p:nvSpPr>
        <p:spPr>
          <a:xfrm>
            <a:off x="8508577" y="7946680"/>
            <a:ext cx="8332848" cy="636480"/>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gradFill flip="none" rotWithShape="0">
            <a:gsLst>
              <a:gs pos="0">
                <a:srgbClr val="8E3B00"/>
              </a:gs>
              <a:gs pos="50000">
                <a:srgbClr val="CD5900"/>
              </a:gs>
              <a:gs pos="100000">
                <a:schemeClr val="accent6">
                  <a:lumMod val="75000"/>
                  <a:shade val="100000"/>
                  <a:satMod val="115000"/>
                </a:schemeClr>
              </a:gs>
            </a:gsLst>
            <a:lin ang="18900000" scaled="1"/>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lvl="0" defTabSz="1066800">
              <a:lnSpc>
                <a:spcPct val="90000"/>
              </a:lnSpc>
              <a:spcBef>
                <a:spcPct val="0"/>
              </a:spcBef>
              <a:spcAft>
                <a:spcPts val="600"/>
              </a:spcAft>
            </a:pPr>
            <a:r>
              <a:rPr lang="el-GR" sz="2400" b="1" dirty="0">
                <a:latin typeface="Arial" panose="020B0604020202020204" pitchFamily="34" charset="0"/>
                <a:cs typeface="Arial" panose="020B0604020202020204" pitchFamily="34" charset="0"/>
              </a:rPr>
              <a:t>3</a:t>
            </a:r>
            <a:r>
              <a:rPr lang="el-GR" sz="2400" b="1" kern="1200" dirty="0">
                <a:latin typeface="Arial" panose="020B0604020202020204" pitchFamily="34" charset="0"/>
                <a:cs typeface="Arial" panose="020B0604020202020204" pitchFamily="34" charset="0"/>
              </a:rPr>
              <a:t> - </a:t>
            </a:r>
            <a:r>
              <a:rPr lang="el-GR" sz="2400" b="1" dirty="0">
                <a:latin typeface="Arial" panose="020B0604020202020204" pitchFamily="34" charset="0"/>
                <a:cs typeface="Arial" panose="020B0604020202020204" pitchFamily="34" charset="0"/>
              </a:rPr>
              <a:t>ΝΟΜΟΘΕΤΙΚΗ ΔΙΑΔΙΚΑΣΙΑ</a:t>
            </a:r>
            <a:endParaRPr lang="el-GR" sz="2400" b="1" kern="1200" dirty="0">
              <a:latin typeface="Arial" panose="020B0604020202020204" pitchFamily="34" charset="0"/>
              <a:cs typeface="Arial" panose="020B0604020202020204" pitchFamily="34" charset="0"/>
            </a:endParaRPr>
          </a:p>
        </p:txBody>
      </p:sp>
      <p:grpSp>
        <p:nvGrpSpPr>
          <p:cNvPr id="32" name="Ομάδα 31">
            <a:extLst>
              <a:ext uri="{FF2B5EF4-FFF2-40B4-BE49-F238E27FC236}">
                <a16:creationId xmlns:a16="http://schemas.microsoft.com/office/drawing/2014/main" id="{AF484B91-88CD-5120-F4B3-6A8DDB79FEBB}"/>
              </a:ext>
            </a:extLst>
          </p:cNvPr>
          <p:cNvGrpSpPr/>
          <p:nvPr/>
        </p:nvGrpSpPr>
        <p:grpSpPr>
          <a:xfrm>
            <a:off x="10123349" y="8604746"/>
            <a:ext cx="8336101" cy="1759909"/>
            <a:chOff x="10278329" y="9404846"/>
            <a:chExt cx="6391617" cy="1759909"/>
          </a:xfrm>
        </p:grpSpPr>
        <p:sp>
          <p:nvSpPr>
            <p:cNvPr id="29" name="Ελεύθερη σχεδίαση: Σχήμα 28">
              <a:extLst>
                <a:ext uri="{FF2B5EF4-FFF2-40B4-BE49-F238E27FC236}">
                  <a16:creationId xmlns:a16="http://schemas.microsoft.com/office/drawing/2014/main" id="{36757715-5394-1B34-43DC-AD99BE0CFA8E}"/>
                </a:ext>
              </a:extLst>
            </p:cNvPr>
            <p:cNvSpPr/>
            <p:nvPr/>
          </p:nvSpPr>
          <p:spPr>
            <a:xfrm>
              <a:off x="10278329" y="10140431"/>
              <a:ext cx="5802716" cy="654431"/>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solidFill>
              <a:schemeClr val="bg1"/>
            </a:solidFill>
            <a:ln w="76200">
              <a:solidFill>
                <a:srgbClr val="FF0000"/>
              </a:solidFill>
            </a:ln>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000" b="1" dirty="0">
                  <a:solidFill>
                    <a:schemeClr val="tx1"/>
                  </a:solidFill>
                  <a:latin typeface="Arial" panose="020B0604020202020204" pitchFamily="34" charset="0"/>
                  <a:cs typeface="Arial" panose="020B0604020202020204" pitchFamily="34" charset="0"/>
                </a:rPr>
                <a:t>ΜΕ10 - ΔΗΜΟΣΙΕΥΣΗ ΥΠΟΥΡΓΙΚΩΝ ΑΠΟΦΑΣΕΩΝ ΣΕ ΦΕΚ</a:t>
              </a:r>
              <a:endParaRPr lang="el-GR" sz="2000" b="1" kern="1200" dirty="0">
                <a:solidFill>
                  <a:schemeClr val="tx1"/>
                </a:solidFill>
                <a:latin typeface="Arial" panose="020B0604020202020204" pitchFamily="34" charset="0"/>
                <a:cs typeface="Arial" panose="020B0604020202020204" pitchFamily="34" charset="0"/>
              </a:endParaRPr>
            </a:p>
          </p:txBody>
        </p:sp>
        <p:pic>
          <p:nvPicPr>
            <p:cNvPr id="30" name="Εικόνα 29" descr="Καλή δουλειά Μπρόκολο">
              <a:extLst>
                <a:ext uri="{FF2B5EF4-FFF2-40B4-BE49-F238E27FC236}">
                  <a16:creationId xmlns:a16="http://schemas.microsoft.com/office/drawing/2014/main" id="{7D592739-FE11-1EFC-3DA2-79459BFBB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3988" y="9404846"/>
              <a:ext cx="1275958" cy="1759909"/>
            </a:xfrm>
            <a:prstGeom prst="rect">
              <a:avLst/>
            </a:prstGeom>
          </p:spPr>
        </p:pic>
      </p:grpSp>
      <p:pic>
        <p:nvPicPr>
          <p:cNvPr id="34" name="Εικόνα 33">
            <a:extLst>
              <a:ext uri="{FF2B5EF4-FFF2-40B4-BE49-F238E27FC236}">
                <a16:creationId xmlns:a16="http://schemas.microsoft.com/office/drawing/2014/main" id="{FCE47658-FEDC-3470-E50B-523BD7600B82}"/>
              </a:ext>
            </a:extLst>
          </p:cNvPr>
          <p:cNvPicPr>
            <a:picLocks noChangeAspect="1"/>
          </p:cNvPicPr>
          <p:nvPr/>
        </p:nvPicPr>
        <p:blipFill>
          <a:blip r:embed="rId7"/>
          <a:stretch>
            <a:fillRect/>
          </a:stretch>
        </p:blipFill>
        <p:spPr>
          <a:xfrm>
            <a:off x="2446619" y="694175"/>
            <a:ext cx="1281948" cy="937542"/>
          </a:xfrm>
          <a:prstGeom prst="rect">
            <a:avLst/>
          </a:prstGeom>
        </p:spPr>
      </p:pic>
      <p:sp>
        <p:nvSpPr>
          <p:cNvPr id="2" name="Ορθογώνιο 1">
            <a:extLst>
              <a:ext uri="{FF2B5EF4-FFF2-40B4-BE49-F238E27FC236}">
                <a16:creationId xmlns:a16="http://schemas.microsoft.com/office/drawing/2014/main" id="{D1626067-F0FB-EF99-7950-B68996EA25C7}"/>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Ενέργειες Ωρίμανσης ΜΕΤΑΡΡΥΘΜΙΣΗΣ</a:t>
            </a:r>
          </a:p>
        </p:txBody>
      </p:sp>
    </p:spTree>
    <p:extLst>
      <p:ext uri="{BB962C8B-B14F-4D97-AF65-F5344CB8AC3E}">
        <p14:creationId xmlns:p14="http://schemas.microsoft.com/office/powerpoint/2010/main" val="17911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000" fill="hold"/>
                                        <p:tgtEl>
                                          <p:spTgt spid="19"/>
                                        </p:tgtEl>
                                        <p:attrNameLst>
                                          <p:attrName>ppt_w</p:attrName>
                                        </p:attrNameLst>
                                      </p:cBhvr>
                                      <p:tavLst>
                                        <p:tav tm="0">
                                          <p:val>
                                            <p:fltVal val="0"/>
                                          </p:val>
                                        </p:tav>
                                        <p:tav tm="100000">
                                          <p:val>
                                            <p:strVal val="#ppt_w"/>
                                          </p:val>
                                        </p:tav>
                                      </p:tavLst>
                                    </p:anim>
                                    <p:anim calcmode="lin" valueType="num">
                                      <p:cBhvr>
                                        <p:cTn id="13" dur="2000" fill="hold"/>
                                        <p:tgtEl>
                                          <p:spTgt spid="19"/>
                                        </p:tgtEl>
                                        <p:attrNameLst>
                                          <p:attrName>ppt_h</p:attrName>
                                        </p:attrNameLst>
                                      </p:cBhvr>
                                      <p:tavLst>
                                        <p:tav tm="0">
                                          <p:val>
                                            <p:fltVal val="0"/>
                                          </p:val>
                                        </p:tav>
                                        <p:tav tm="100000">
                                          <p:val>
                                            <p:strVal val="#ppt_h"/>
                                          </p:val>
                                        </p:tav>
                                      </p:tavLst>
                                    </p:anim>
                                    <p:animEffect transition="in" filter="fade">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ppt_w</p:attrName>
                                        </p:attrNameLst>
                                      </p:cBhvr>
                                      <p:tavLst>
                                        <p:tav tm="0" fmla="#ppt_w*sin(2.5*pi*$)">
                                          <p:val>
                                            <p:fltVal val="0"/>
                                          </p:val>
                                        </p:tav>
                                        <p:tav tm="100000">
                                          <p:val>
                                            <p:fltVal val="1"/>
                                          </p:val>
                                        </p:tav>
                                      </p:tavLst>
                                    </p:anim>
                                    <p:anim calcmode="lin" valueType="num">
                                      <p:cBhvr>
                                        <p:cTn id="42" dur="1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4" grpId="0" animBg="1"/>
      <p:bldP spid="26" grpId="0" animBg="1"/>
      <p:bldP spid="2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p>
        </p:txBody>
      </p:sp>
      <p:pic>
        <p:nvPicPr>
          <p:cNvPr id="9" name="Εικόνα 8">
            <a:extLst>
              <a:ext uri="{FF2B5EF4-FFF2-40B4-BE49-F238E27FC236}">
                <a16:creationId xmlns:a16="http://schemas.microsoft.com/office/drawing/2014/main" id="{438D705A-13B7-9393-F00E-E8DBE5C87756}"/>
              </a:ext>
            </a:extLst>
          </p:cNvPr>
          <p:cNvPicPr>
            <a:picLocks noChangeAspect="1"/>
          </p:cNvPicPr>
          <p:nvPr/>
        </p:nvPicPr>
        <p:blipFill rotWithShape="1">
          <a:blip r:embed="rId4"/>
          <a:srcRect l="9357" t="10247" r="15079" b="55101"/>
          <a:stretch/>
        </p:blipFill>
        <p:spPr>
          <a:xfrm>
            <a:off x="4056116" y="2518786"/>
            <a:ext cx="15470265" cy="3990497"/>
          </a:xfrm>
          <a:prstGeom prst="rect">
            <a:avLst/>
          </a:prstGeom>
          <a:effectLst>
            <a:glow rad="228600">
              <a:schemeClr val="bg1">
                <a:alpha val="40000"/>
              </a:schemeClr>
            </a:glow>
            <a:softEdge rad="12700"/>
          </a:effectLst>
        </p:spPr>
      </p:pic>
      <p:grpSp>
        <p:nvGrpSpPr>
          <p:cNvPr id="23" name="Ομάδα 22">
            <a:extLst>
              <a:ext uri="{FF2B5EF4-FFF2-40B4-BE49-F238E27FC236}">
                <a16:creationId xmlns:a16="http://schemas.microsoft.com/office/drawing/2014/main" id="{512C43AB-0627-4029-DE9A-21B157CBC0D9}"/>
              </a:ext>
            </a:extLst>
          </p:cNvPr>
          <p:cNvGrpSpPr/>
          <p:nvPr/>
        </p:nvGrpSpPr>
        <p:grpSpPr>
          <a:xfrm>
            <a:off x="1828800" y="3425121"/>
            <a:ext cx="17697581" cy="4792775"/>
            <a:chOff x="1828800" y="3208149"/>
            <a:chExt cx="17697581" cy="4792775"/>
          </a:xfrm>
        </p:grpSpPr>
        <p:sp>
          <p:nvSpPr>
            <p:cNvPr id="10" name="Ορθογώνιο: Στρογγύλεμα γωνιών 9">
              <a:extLst>
                <a:ext uri="{FF2B5EF4-FFF2-40B4-BE49-F238E27FC236}">
                  <a16:creationId xmlns:a16="http://schemas.microsoft.com/office/drawing/2014/main" id="{60D2954B-E238-05FA-8F1D-3481A85D93E3}"/>
                </a:ext>
              </a:extLst>
            </p:cNvPr>
            <p:cNvSpPr/>
            <p:nvPr/>
          </p:nvSpPr>
          <p:spPr>
            <a:xfrm>
              <a:off x="4441190" y="3208149"/>
              <a:ext cx="7523502" cy="4494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8" name="Ορθογώνιο: Στρογγύλεμα γωνιών 17">
              <a:extLst>
                <a:ext uri="{FF2B5EF4-FFF2-40B4-BE49-F238E27FC236}">
                  <a16:creationId xmlns:a16="http://schemas.microsoft.com/office/drawing/2014/main" id="{B439A7B4-B784-0012-EBCA-72CC2BD8D568}"/>
                </a:ext>
              </a:extLst>
            </p:cNvPr>
            <p:cNvSpPr/>
            <p:nvPr/>
          </p:nvSpPr>
          <p:spPr>
            <a:xfrm>
              <a:off x="1828800" y="7082719"/>
              <a:ext cx="17697581" cy="918205"/>
            </a:xfrm>
            <a:prstGeom prst="roundRect">
              <a:avLst>
                <a:gd name="adj" fmla="val 10000"/>
              </a:avLst>
            </a:prstGeom>
            <a:solidFill>
              <a:schemeClr val="bg1">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Επιλέγει την </a:t>
              </a:r>
              <a:r>
                <a:rPr lang="el-GR" sz="2800" b="1" kern="1200" dirty="0">
                  <a:latin typeface="Arial" panose="020B0604020202020204" pitchFamily="34" charset="0"/>
                  <a:cs typeface="Arial" panose="020B0604020202020204" pitchFamily="34" charset="0"/>
                </a:rPr>
                <a:t>Ενέργεια Ωρίμανσης </a:t>
              </a:r>
              <a:r>
                <a:rPr lang="el-GR" sz="2800" kern="1200" dirty="0">
                  <a:latin typeface="Arial" panose="020B0604020202020204" pitchFamily="34" charset="0"/>
                  <a:cs typeface="Arial" panose="020B0604020202020204" pitchFamily="34" charset="0"/>
                </a:rPr>
                <a:t>από λίστα για </a:t>
              </a:r>
              <a:r>
                <a:rPr lang="el-GR" sz="2000" kern="1200" dirty="0">
                  <a:solidFill>
                    <a:srgbClr val="0070C0"/>
                  </a:solidFill>
                  <a:latin typeface="Arial Black" panose="020B0A04020102020204" pitchFamily="34" charset="0"/>
                  <a:cs typeface="Arial" panose="020B0604020202020204" pitchFamily="34" charset="0"/>
                </a:rPr>
                <a:t>ΔΗΜΟΣΙΑ ΕΡΓΑ </a:t>
              </a:r>
              <a:r>
                <a:rPr lang="el-GR" sz="2000" kern="1200" dirty="0">
                  <a:latin typeface="Arial Black" panose="020B0A04020102020204" pitchFamily="34" charset="0"/>
                  <a:cs typeface="Arial" panose="020B0604020202020204" pitchFamily="34" charset="0"/>
                </a:rPr>
                <a:t>| </a:t>
              </a:r>
              <a:r>
                <a:rPr lang="el-GR" sz="2000" kern="1200" dirty="0">
                  <a:solidFill>
                    <a:srgbClr val="00B050"/>
                  </a:solidFill>
                  <a:latin typeface="Arial Black" panose="020B0A04020102020204" pitchFamily="34" charset="0"/>
                  <a:cs typeface="Arial" panose="020B0604020202020204" pitchFamily="34" charset="0"/>
                </a:rPr>
                <a:t>ΠΡΟΣΚΛΗΣΕΙΣ ΕΝΙΣΧΥΣΕΩΝ </a:t>
              </a:r>
              <a:r>
                <a:rPr lang="el-GR" sz="2000" kern="1200" dirty="0">
                  <a:latin typeface="Arial Black" panose="020B0A04020102020204" pitchFamily="34" charset="0"/>
                  <a:cs typeface="Arial" panose="020B0604020202020204" pitchFamily="34" charset="0"/>
                </a:rPr>
                <a:t>| </a:t>
              </a:r>
              <a:r>
                <a:rPr lang="el-GR" sz="2000" kern="1200" dirty="0">
                  <a:solidFill>
                    <a:schemeClr val="accent6"/>
                  </a:solidFill>
                  <a:latin typeface="Arial Black" panose="020B0A04020102020204" pitchFamily="34" charset="0"/>
                  <a:cs typeface="Arial" panose="020B0604020202020204" pitchFamily="34" charset="0"/>
                </a:rPr>
                <a:t>ΜΕΤΑΡΡΥΘΜΙΣΕΙΣ</a:t>
              </a:r>
              <a:r>
                <a:rPr lang="el-GR" sz="2800" kern="1200" dirty="0">
                  <a:latin typeface="Arial" panose="020B0604020202020204" pitchFamily="34" charset="0"/>
                  <a:cs typeface="Arial" panose="020B0604020202020204" pitchFamily="34" charset="0"/>
                </a:rPr>
                <a:t> </a:t>
              </a:r>
            </a:p>
          </p:txBody>
        </p:sp>
      </p:grpSp>
      <p:grpSp>
        <p:nvGrpSpPr>
          <p:cNvPr id="25" name="Ομάδα 24">
            <a:extLst>
              <a:ext uri="{FF2B5EF4-FFF2-40B4-BE49-F238E27FC236}">
                <a16:creationId xmlns:a16="http://schemas.microsoft.com/office/drawing/2014/main" id="{FF05375C-E8CB-09EA-34EF-1653C37090B8}"/>
              </a:ext>
            </a:extLst>
          </p:cNvPr>
          <p:cNvGrpSpPr/>
          <p:nvPr/>
        </p:nvGrpSpPr>
        <p:grpSpPr>
          <a:xfrm>
            <a:off x="4441190" y="4494503"/>
            <a:ext cx="11151737" cy="4889567"/>
            <a:chOff x="4441190" y="4277531"/>
            <a:chExt cx="11151737" cy="4889567"/>
          </a:xfrm>
        </p:grpSpPr>
        <p:grpSp>
          <p:nvGrpSpPr>
            <p:cNvPr id="17" name="Ομάδα 16">
              <a:extLst>
                <a:ext uri="{FF2B5EF4-FFF2-40B4-BE49-F238E27FC236}">
                  <a16:creationId xmlns:a16="http://schemas.microsoft.com/office/drawing/2014/main" id="{A63E439B-513C-C8B6-F435-F7A0B0D4D5EC}"/>
                </a:ext>
              </a:extLst>
            </p:cNvPr>
            <p:cNvGrpSpPr/>
            <p:nvPr/>
          </p:nvGrpSpPr>
          <p:grpSpPr>
            <a:xfrm>
              <a:off x="4441190" y="4277531"/>
              <a:ext cx="5679202" cy="1983784"/>
              <a:chOff x="4441190" y="4277531"/>
              <a:chExt cx="5679202" cy="1983784"/>
            </a:xfrm>
          </p:grpSpPr>
          <p:sp>
            <p:nvSpPr>
              <p:cNvPr id="11" name="Ορθογώνιο: Στρογγύλεμα γωνιών 10">
                <a:extLst>
                  <a:ext uri="{FF2B5EF4-FFF2-40B4-BE49-F238E27FC236}">
                    <a16:creationId xmlns:a16="http://schemas.microsoft.com/office/drawing/2014/main" id="{ECB55FE6-5F71-ED01-1174-260A91A9CA17}"/>
                  </a:ext>
                </a:extLst>
              </p:cNvPr>
              <p:cNvSpPr/>
              <p:nvPr/>
            </p:nvSpPr>
            <p:spPr>
              <a:xfrm>
                <a:off x="7020731" y="4293029"/>
                <a:ext cx="3099661" cy="19682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5" name="Ορθογώνιο: Στρογγύλεμα γωνιών 14">
                <a:extLst>
                  <a:ext uri="{FF2B5EF4-FFF2-40B4-BE49-F238E27FC236}">
                    <a16:creationId xmlns:a16="http://schemas.microsoft.com/office/drawing/2014/main" id="{4D57593D-4779-D4FE-1320-EA3AF4A8DFD1}"/>
                  </a:ext>
                </a:extLst>
              </p:cNvPr>
              <p:cNvSpPr/>
              <p:nvPr/>
            </p:nvSpPr>
            <p:spPr>
              <a:xfrm>
                <a:off x="4441190" y="4277531"/>
                <a:ext cx="2579541" cy="4494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20" name="Ορθογώνιο: Στρογγύλεμα γωνιών 19">
              <a:extLst>
                <a:ext uri="{FF2B5EF4-FFF2-40B4-BE49-F238E27FC236}">
                  <a16:creationId xmlns:a16="http://schemas.microsoft.com/office/drawing/2014/main" id="{59E23AF4-2A17-F18F-E8E5-399F66C39B4C}"/>
                </a:ext>
              </a:extLst>
            </p:cNvPr>
            <p:cNvSpPr/>
            <p:nvPr/>
          </p:nvSpPr>
          <p:spPr>
            <a:xfrm>
              <a:off x="5656610" y="8248893"/>
              <a:ext cx="9936317"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Επιλέγει την συγκεκριμένη </a:t>
              </a:r>
              <a:r>
                <a:rPr lang="el-GR" sz="2400" b="1" kern="1200" dirty="0">
                  <a:latin typeface="Arial Black" panose="020B0A04020102020204" pitchFamily="34" charset="0"/>
                  <a:cs typeface="Arial" panose="020B0604020202020204" pitchFamily="34" charset="0"/>
                </a:rPr>
                <a:t>ΣΥΜΒΑΣΗ / ΥΠΟΕΡΓΟ </a:t>
              </a:r>
              <a:r>
                <a:rPr lang="el-GR" sz="2800" kern="1200" dirty="0">
                  <a:latin typeface="Arial" panose="020B0604020202020204" pitchFamily="34" charset="0"/>
                  <a:cs typeface="Arial" panose="020B0604020202020204" pitchFamily="34" charset="0"/>
                </a:rPr>
                <a:t>του έργου </a:t>
              </a:r>
            </a:p>
          </p:txBody>
        </p:sp>
      </p:grpSp>
      <p:pic>
        <p:nvPicPr>
          <p:cNvPr id="28" name="Εικόνα 27">
            <a:extLst>
              <a:ext uri="{FF2B5EF4-FFF2-40B4-BE49-F238E27FC236}">
                <a16:creationId xmlns:a16="http://schemas.microsoft.com/office/drawing/2014/main" id="{1A47943C-7B63-7C4F-D486-7D85BC964452}"/>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Ορθογώνιο 1">
            <a:extLst>
              <a:ext uri="{FF2B5EF4-FFF2-40B4-BE49-F238E27FC236}">
                <a16:creationId xmlns:a16="http://schemas.microsoft.com/office/drawing/2014/main" id="{D285D57A-29CE-7D41-9722-5C3DE420B91B}"/>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ενεργειών ωρίμανσης (1/4)</a:t>
            </a:r>
          </a:p>
        </p:txBody>
      </p:sp>
    </p:spTree>
    <p:extLst>
      <p:ext uri="{BB962C8B-B14F-4D97-AF65-F5344CB8AC3E}">
        <p14:creationId xmlns:p14="http://schemas.microsoft.com/office/powerpoint/2010/main" val="34387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000" fill="hold"/>
                                        <p:tgtEl>
                                          <p:spTgt spid="23"/>
                                        </p:tgtEl>
                                        <p:attrNameLst>
                                          <p:attrName>ppt_w</p:attrName>
                                        </p:attrNameLst>
                                      </p:cBhvr>
                                      <p:tavLst>
                                        <p:tav tm="0">
                                          <p:val>
                                            <p:fltVal val="0"/>
                                          </p:val>
                                        </p:tav>
                                        <p:tav tm="100000">
                                          <p:val>
                                            <p:strVal val="#ppt_w"/>
                                          </p:val>
                                        </p:tav>
                                      </p:tavLst>
                                    </p:anim>
                                    <p:anim calcmode="lin" valueType="num">
                                      <p:cBhvr>
                                        <p:cTn id="13" dur="2000" fill="hold"/>
                                        <p:tgtEl>
                                          <p:spTgt spid="23"/>
                                        </p:tgtEl>
                                        <p:attrNameLst>
                                          <p:attrName>ppt_h</p:attrName>
                                        </p:attrNameLst>
                                      </p:cBhvr>
                                      <p:tavLst>
                                        <p:tav tm="0">
                                          <p:val>
                                            <p:fltVal val="0"/>
                                          </p:val>
                                        </p:tav>
                                        <p:tav tm="100000">
                                          <p:val>
                                            <p:strVal val="#ppt_h"/>
                                          </p:val>
                                        </p:tav>
                                      </p:tavLst>
                                    </p:anim>
                                    <p:animEffect transition="in" filter="fade">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2000" fill="hold"/>
                                        <p:tgtEl>
                                          <p:spTgt spid="25"/>
                                        </p:tgtEl>
                                        <p:attrNameLst>
                                          <p:attrName>ppt_w</p:attrName>
                                        </p:attrNameLst>
                                      </p:cBhvr>
                                      <p:tavLst>
                                        <p:tav tm="0">
                                          <p:val>
                                            <p:fltVal val="0"/>
                                          </p:val>
                                        </p:tav>
                                        <p:tav tm="100000">
                                          <p:val>
                                            <p:strVal val="#ppt_w"/>
                                          </p:val>
                                        </p:tav>
                                      </p:tavLst>
                                    </p:anim>
                                    <p:anim calcmode="lin" valueType="num">
                                      <p:cBhvr>
                                        <p:cTn id="20" dur="2000" fill="hold"/>
                                        <p:tgtEl>
                                          <p:spTgt spid="25"/>
                                        </p:tgtEl>
                                        <p:attrNameLst>
                                          <p:attrName>ppt_h</p:attrName>
                                        </p:attrNameLst>
                                      </p:cBhvr>
                                      <p:tavLst>
                                        <p:tav tm="0">
                                          <p:val>
                                            <p:fltVal val="0"/>
                                          </p:val>
                                        </p:tav>
                                        <p:tav tm="100000">
                                          <p:val>
                                            <p:strVal val="#ppt_h"/>
                                          </p:val>
                                        </p:tav>
                                      </p:tavLst>
                                    </p:anim>
                                    <p:animEffect transition="in" filter="fade">
                                      <p:cBhvr>
                                        <p:cTn id="2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pic>
        <p:nvPicPr>
          <p:cNvPr id="7" name="Εικόνα 6">
            <a:extLst>
              <a:ext uri="{FF2B5EF4-FFF2-40B4-BE49-F238E27FC236}">
                <a16:creationId xmlns:a16="http://schemas.microsoft.com/office/drawing/2014/main" id="{A56A2759-84B0-7CB7-32F5-3C14F6AC32E6}"/>
              </a:ext>
            </a:extLst>
          </p:cNvPr>
          <p:cNvPicPr>
            <a:picLocks noChangeAspect="1"/>
          </p:cNvPicPr>
          <p:nvPr/>
        </p:nvPicPr>
        <p:blipFill rotWithShape="1">
          <a:blip r:embed="rId4"/>
          <a:srcRect l="9356" t="10549" r="14796" b="44103"/>
          <a:stretch/>
        </p:blipFill>
        <p:spPr>
          <a:xfrm>
            <a:off x="3976210" y="2510725"/>
            <a:ext cx="15532284" cy="5223707"/>
          </a:xfrm>
          <a:prstGeom prst="rect">
            <a:avLst/>
          </a:prstGeom>
          <a:effectLst>
            <a:glow rad="228600">
              <a:schemeClr val="bg1">
                <a:alpha val="40000"/>
              </a:schemeClr>
            </a:glow>
            <a:softEdge rad="12700"/>
          </a:effectLst>
        </p:spPr>
      </p:pic>
      <p:grpSp>
        <p:nvGrpSpPr>
          <p:cNvPr id="32" name="Ομάδα 31">
            <a:extLst>
              <a:ext uri="{FF2B5EF4-FFF2-40B4-BE49-F238E27FC236}">
                <a16:creationId xmlns:a16="http://schemas.microsoft.com/office/drawing/2014/main" id="{9CAD0EC0-0884-9E2C-61AF-65E902E5AD58}"/>
              </a:ext>
            </a:extLst>
          </p:cNvPr>
          <p:cNvGrpSpPr/>
          <p:nvPr/>
        </p:nvGrpSpPr>
        <p:grpSpPr>
          <a:xfrm>
            <a:off x="2235548" y="4804475"/>
            <a:ext cx="17214825" cy="4482079"/>
            <a:chOff x="2235548" y="4804475"/>
            <a:chExt cx="17214825" cy="4482079"/>
          </a:xfrm>
        </p:grpSpPr>
        <p:sp>
          <p:nvSpPr>
            <p:cNvPr id="8" name="Ορθογώνιο: Στρογγύλεμα γωνιών 7">
              <a:extLst>
                <a:ext uri="{FF2B5EF4-FFF2-40B4-BE49-F238E27FC236}">
                  <a16:creationId xmlns:a16="http://schemas.microsoft.com/office/drawing/2014/main" id="{CA2DC797-73DF-7B41-D705-ADF3CE151324}"/>
                </a:ext>
              </a:extLst>
            </p:cNvPr>
            <p:cNvSpPr/>
            <p:nvPr/>
          </p:nvSpPr>
          <p:spPr>
            <a:xfrm>
              <a:off x="7980601" y="4804475"/>
              <a:ext cx="11469772" cy="7439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0" name="Ορθογώνιο: Στρογγύλεμα γωνιών 29">
              <a:extLst>
                <a:ext uri="{FF2B5EF4-FFF2-40B4-BE49-F238E27FC236}">
                  <a16:creationId xmlns:a16="http://schemas.microsoft.com/office/drawing/2014/main" id="{B2A4844A-93BE-61BE-05C9-C242BAED2EB1}"/>
                </a:ext>
              </a:extLst>
            </p:cNvPr>
            <p:cNvSpPr/>
            <p:nvPr/>
          </p:nvSpPr>
          <p:spPr>
            <a:xfrm>
              <a:off x="2235548" y="8368349"/>
              <a:ext cx="17057379"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Συμπληρώνει τις τρέχουσες </a:t>
              </a:r>
              <a:r>
                <a:rPr lang="el-GR" sz="2800" kern="1200" dirty="0">
                  <a:solidFill>
                    <a:srgbClr val="0070C0"/>
                  </a:solidFill>
                  <a:effectLst>
                    <a:glow rad="228600">
                      <a:schemeClr val="accent2">
                        <a:satMod val="175000"/>
                        <a:alpha val="40000"/>
                      </a:schemeClr>
                    </a:glow>
                  </a:effectLst>
                  <a:latin typeface="Arial Black" panose="020B0A04020102020204" pitchFamily="34" charset="0"/>
                  <a:cs typeface="Arial" panose="020B0604020202020204" pitchFamily="34" charset="0"/>
                </a:rPr>
                <a:t>εκτιμήσεις</a:t>
              </a:r>
              <a:r>
                <a:rPr lang="el-GR" sz="2800" kern="1200" dirty="0">
                  <a:latin typeface="Arial" panose="020B0604020202020204" pitchFamily="34" charset="0"/>
                  <a:cs typeface="Arial" panose="020B0604020202020204" pitchFamily="34" charset="0"/>
                </a:rPr>
                <a:t> ως προς την </a:t>
              </a:r>
              <a:r>
                <a:rPr lang="el-GR" sz="2800" b="1" kern="1200" dirty="0">
                  <a:solidFill>
                    <a:srgbClr val="FF0000"/>
                  </a:solidFill>
                  <a:latin typeface="Arial Black" panose="020B0A04020102020204" pitchFamily="34" charset="0"/>
                  <a:cs typeface="Arial" panose="020B0604020202020204" pitchFamily="34" charset="0"/>
                </a:rPr>
                <a:t>Έναρξη &amp; Λήξη </a:t>
              </a:r>
              <a:r>
                <a:rPr lang="el-GR" sz="2800" kern="1200" dirty="0">
                  <a:latin typeface="Arial" panose="020B0604020202020204" pitchFamily="34" charset="0"/>
                  <a:cs typeface="Arial" panose="020B0604020202020204" pitchFamily="34" charset="0"/>
                </a:rPr>
                <a:t>της κάθε ενέργειας ωρίμανσης </a:t>
              </a:r>
            </a:p>
          </p:txBody>
        </p:sp>
      </p:grpSp>
      <p:grpSp>
        <p:nvGrpSpPr>
          <p:cNvPr id="35" name="Ομάδα 34">
            <a:extLst>
              <a:ext uri="{FF2B5EF4-FFF2-40B4-BE49-F238E27FC236}">
                <a16:creationId xmlns:a16="http://schemas.microsoft.com/office/drawing/2014/main" id="{3492BBBA-B3CB-9A3F-0AEF-FED6FA305013}"/>
              </a:ext>
            </a:extLst>
          </p:cNvPr>
          <p:cNvGrpSpPr/>
          <p:nvPr/>
        </p:nvGrpSpPr>
        <p:grpSpPr>
          <a:xfrm>
            <a:off x="1685658" y="6385301"/>
            <a:ext cx="13890140" cy="4127233"/>
            <a:chOff x="1685658" y="6385301"/>
            <a:chExt cx="13890140" cy="4127233"/>
          </a:xfrm>
        </p:grpSpPr>
        <p:grpSp>
          <p:nvGrpSpPr>
            <p:cNvPr id="22" name="Ομάδα 21">
              <a:extLst>
                <a:ext uri="{FF2B5EF4-FFF2-40B4-BE49-F238E27FC236}">
                  <a16:creationId xmlns:a16="http://schemas.microsoft.com/office/drawing/2014/main" id="{60B71503-3EDC-D2DB-A90C-8BC6693DFC74}"/>
                </a:ext>
              </a:extLst>
            </p:cNvPr>
            <p:cNvGrpSpPr/>
            <p:nvPr/>
          </p:nvGrpSpPr>
          <p:grpSpPr>
            <a:xfrm>
              <a:off x="4503249" y="6385301"/>
              <a:ext cx="8623814" cy="1162374"/>
              <a:chOff x="4503249" y="6385301"/>
              <a:chExt cx="8623814" cy="1162374"/>
            </a:xfrm>
          </p:grpSpPr>
          <p:sp>
            <p:nvSpPr>
              <p:cNvPr id="19" name="Ορθογώνιο: Στρογγύλεμα γωνιών 18">
                <a:extLst>
                  <a:ext uri="{FF2B5EF4-FFF2-40B4-BE49-F238E27FC236}">
                    <a16:creationId xmlns:a16="http://schemas.microsoft.com/office/drawing/2014/main" id="{C0DB0444-818D-8442-7ABF-A3C09A74DE4F}"/>
                  </a:ext>
                </a:extLst>
              </p:cNvPr>
              <p:cNvSpPr/>
              <p:nvPr/>
            </p:nvSpPr>
            <p:spPr>
              <a:xfrm>
                <a:off x="4503249" y="6385301"/>
                <a:ext cx="2579476" cy="44945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Ορθογώνιο: Στρογγύλεμα γωνιών 20">
                <a:extLst>
                  <a:ext uri="{FF2B5EF4-FFF2-40B4-BE49-F238E27FC236}">
                    <a16:creationId xmlns:a16="http://schemas.microsoft.com/office/drawing/2014/main" id="{BB54E30A-E957-C458-37A0-76680C015D43}"/>
                  </a:ext>
                </a:extLst>
              </p:cNvPr>
              <p:cNvSpPr/>
              <p:nvPr/>
            </p:nvSpPr>
            <p:spPr>
              <a:xfrm>
                <a:off x="7082724" y="6726264"/>
                <a:ext cx="6044339" cy="8214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34" name="Ορθογώνιο: Στρογγύλεμα γωνιών 33">
              <a:extLst>
                <a:ext uri="{FF2B5EF4-FFF2-40B4-BE49-F238E27FC236}">
                  <a16:creationId xmlns:a16="http://schemas.microsoft.com/office/drawing/2014/main" id="{04F35120-7773-9684-A7D2-AD53E4AE6183}"/>
                </a:ext>
              </a:extLst>
            </p:cNvPr>
            <p:cNvSpPr/>
            <p:nvPr/>
          </p:nvSpPr>
          <p:spPr>
            <a:xfrm>
              <a:off x="1685658" y="9594329"/>
              <a:ext cx="13890140"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Συμπληρώνει το τρέχον </a:t>
              </a:r>
              <a:r>
                <a:rPr lang="el-GR" sz="2800" dirty="0">
                  <a:solidFill>
                    <a:srgbClr val="FF0000"/>
                  </a:solidFill>
                  <a:latin typeface="Arial Black" panose="020B0A04020102020204" pitchFamily="34" charset="0"/>
                  <a:cs typeface="Arial" panose="020B0604020202020204" pitchFamily="34" charset="0"/>
                </a:rPr>
                <a:t>στάδιο εξέλιξης </a:t>
              </a:r>
              <a:r>
                <a:rPr lang="el-GR" sz="2800" kern="1200" dirty="0">
                  <a:latin typeface="Arial" panose="020B0604020202020204" pitchFamily="34" charset="0"/>
                  <a:cs typeface="Arial" panose="020B0604020202020204" pitchFamily="34" charset="0"/>
                </a:rPr>
                <a:t>που βρίσκεται η κάθε ενέργειας ωρίμανσης </a:t>
              </a:r>
            </a:p>
          </p:txBody>
        </p:sp>
      </p:grpSp>
      <p:pic>
        <p:nvPicPr>
          <p:cNvPr id="36" name="Εικόνα 35">
            <a:extLst>
              <a:ext uri="{FF2B5EF4-FFF2-40B4-BE49-F238E27FC236}">
                <a16:creationId xmlns:a16="http://schemas.microsoft.com/office/drawing/2014/main" id="{39C86987-CCE0-B49E-4397-32DABBAC7E83}"/>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TextBox 1">
            <a:extLst>
              <a:ext uri="{FF2B5EF4-FFF2-40B4-BE49-F238E27FC236}">
                <a16:creationId xmlns:a16="http://schemas.microsoft.com/office/drawing/2014/main" id="{C05B153F-FFAB-EB4C-07CC-5DDFFD1E3510}"/>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p>
        </p:txBody>
      </p:sp>
      <p:sp>
        <p:nvSpPr>
          <p:cNvPr id="3" name="Ορθογώνιο 2">
            <a:extLst>
              <a:ext uri="{FF2B5EF4-FFF2-40B4-BE49-F238E27FC236}">
                <a16:creationId xmlns:a16="http://schemas.microsoft.com/office/drawing/2014/main" id="{9FF0C9B9-39DC-8B6E-2A0E-C488937904E8}"/>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ενεργειών ωρίμανσης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2</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/4)</a:t>
            </a:r>
          </a:p>
        </p:txBody>
      </p:sp>
    </p:spTree>
    <p:extLst>
      <p:ext uri="{BB962C8B-B14F-4D97-AF65-F5344CB8AC3E}">
        <p14:creationId xmlns:p14="http://schemas.microsoft.com/office/powerpoint/2010/main" val="2376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80">
                                          <p:stCondLst>
                                            <p:cond delay="0"/>
                                          </p:stCondLst>
                                        </p:cTn>
                                        <p:tgtEl>
                                          <p:spTgt spid="32"/>
                                        </p:tgtEl>
                                      </p:cBhvr>
                                    </p:animEffect>
                                    <p:anim calcmode="lin" valueType="num">
                                      <p:cBhvr>
                                        <p:cTn id="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8" dur="26">
                                          <p:stCondLst>
                                            <p:cond delay="650"/>
                                          </p:stCondLst>
                                        </p:cTn>
                                        <p:tgtEl>
                                          <p:spTgt spid="32"/>
                                        </p:tgtEl>
                                      </p:cBhvr>
                                      <p:to x="100000" y="60000"/>
                                    </p:animScale>
                                    <p:animScale>
                                      <p:cBhvr>
                                        <p:cTn id="19" dur="166" decel="50000">
                                          <p:stCondLst>
                                            <p:cond delay="676"/>
                                          </p:stCondLst>
                                        </p:cTn>
                                        <p:tgtEl>
                                          <p:spTgt spid="32"/>
                                        </p:tgtEl>
                                      </p:cBhvr>
                                      <p:to x="100000" y="100000"/>
                                    </p:animScale>
                                    <p:animScale>
                                      <p:cBhvr>
                                        <p:cTn id="20" dur="26">
                                          <p:stCondLst>
                                            <p:cond delay="1312"/>
                                          </p:stCondLst>
                                        </p:cTn>
                                        <p:tgtEl>
                                          <p:spTgt spid="32"/>
                                        </p:tgtEl>
                                      </p:cBhvr>
                                      <p:to x="100000" y="80000"/>
                                    </p:animScale>
                                    <p:animScale>
                                      <p:cBhvr>
                                        <p:cTn id="21" dur="166" decel="50000">
                                          <p:stCondLst>
                                            <p:cond delay="1338"/>
                                          </p:stCondLst>
                                        </p:cTn>
                                        <p:tgtEl>
                                          <p:spTgt spid="32"/>
                                        </p:tgtEl>
                                      </p:cBhvr>
                                      <p:to x="100000" y="100000"/>
                                    </p:animScale>
                                    <p:animScale>
                                      <p:cBhvr>
                                        <p:cTn id="22" dur="26">
                                          <p:stCondLst>
                                            <p:cond delay="1642"/>
                                          </p:stCondLst>
                                        </p:cTn>
                                        <p:tgtEl>
                                          <p:spTgt spid="32"/>
                                        </p:tgtEl>
                                      </p:cBhvr>
                                      <p:to x="100000" y="90000"/>
                                    </p:animScale>
                                    <p:animScale>
                                      <p:cBhvr>
                                        <p:cTn id="23" dur="166" decel="50000">
                                          <p:stCondLst>
                                            <p:cond delay="1668"/>
                                          </p:stCondLst>
                                        </p:cTn>
                                        <p:tgtEl>
                                          <p:spTgt spid="32"/>
                                        </p:tgtEl>
                                      </p:cBhvr>
                                      <p:to x="100000" y="100000"/>
                                    </p:animScale>
                                    <p:animScale>
                                      <p:cBhvr>
                                        <p:cTn id="24" dur="26">
                                          <p:stCondLst>
                                            <p:cond delay="1808"/>
                                          </p:stCondLst>
                                        </p:cTn>
                                        <p:tgtEl>
                                          <p:spTgt spid="32"/>
                                        </p:tgtEl>
                                      </p:cBhvr>
                                      <p:to x="100000" y="95000"/>
                                    </p:animScale>
                                    <p:animScale>
                                      <p:cBhvr>
                                        <p:cTn id="25" dur="166" decel="50000">
                                          <p:stCondLst>
                                            <p:cond delay="1834"/>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80">
                                          <p:stCondLst>
                                            <p:cond delay="0"/>
                                          </p:stCondLst>
                                        </p:cTn>
                                        <p:tgtEl>
                                          <p:spTgt spid="35"/>
                                        </p:tgtEl>
                                      </p:cBhvr>
                                    </p:animEffect>
                                    <p:anim calcmode="lin" valueType="num">
                                      <p:cBhvr>
                                        <p:cTn id="3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6" dur="26">
                                          <p:stCondLst>
                                            <p:cond delay="650"/>
                                          </p:stCondLst>
                                        </p:cTn>
                                        <p:tgtEl>
                                          <p:spTgt spid="35"/>
                                        </p:tgtEl>
                                      </p:cBhvr>
                                      <p:to x="100000" y="60000"/>
                                    </p:animScale>
                                    <p:animScale>
                                      <p:cBhvr>
                                        <p:cTn id="37" dur="166" decel="50000">
                                          <p:stCondLst>
                                            <p:cond delay="676"/>
                                          </p:stCondLst>
                                        </p:cTn>
                                        <p:tgtEl>
                                          <p:spTgt spid="35"/>
                                        </p:tgtEl>
                                      </p:cBhvr>
                                      <p:to x="100000" y="100000"/>
                                    </p:animScale>
                                    <p:animScale>
                                      <p:cBhvr>
                                        <p:cTn id="38" dur="26">
                                          <p:stCondLst>
                                            <p:cond delay="1312"/>
                                          </p:stCondLst>
                                        </p:cTn>
                                        <p:tgtEl>
                                          <p:spTgt spid="35"/>
                                        </p:tgtEl>
                                      </p:cBhvr>
                                      <p:to x="100000" y="80000"/>
                                    </p:animScale>
                                    <p:animScale>
                                      <p:cBhvr>
                                        <p:cTn id="39" dur="166" decel="50000">
                                          <p:stCondLst>
                                            <p:cond delay="1338"/>
                                          </p:stCondLst>
                                        </p:cTn>
                                        <p:tgtEl>
                                          <p:spTgt spid="35"/>
                                        </p:tgtEl>
                                      </p:cBhvr>
                                      <p:to x="100000" y="100000"/>
                                    </p:animScale>
                                    <p:animScale>
                                      <p:cBhvr>
                                        <p:cTn id="40" dur="26">
                                          <p:stCondLst>
                                            <p:cond delay="1642"/>
                                          </p:stCondLst>
                                        </p:cTn>
                                        <p:tgtEl>
                                          <p:spTgt spid="35"/>
                                        </p:tgtEl>
                                      </p:cBhvr>
                                      <p:to x="100000" y="90000"/>
                                    </p:animScale>
                                    <p:animScale>
                                      <p:cBhvr>
                                        <p:cTn id="41" dur="166" decel="50000">
                                          <p:stCondLst>
                                            <p:cond delay="1668"/>
                                          </p:stCondLst>
                                        </p:cTn>
                                        <p:tgtEl>
                                          <p:spTgt spid="35"/>
                                        </p:tgtEl>
                                      </p:cBhvr>
                                      <p:to x="100000" y="100000"/>
                                    </p:animScale>
                                    <p:animScale>
                                      <p:cBhvr>
                                        <p:cTn id="42" dur="26">
                                          <p:stCondLst>
                                            <p:cond delay="1808"/>
                                          </p:stCondLst>
                                        </p:cTn>
                                        <p:tgtEl>
                                          <p:spTgt spid="35"/>
                                        </p:tgtEl>
                                      </p:cBhvr>
                                      <p:to x="100000" y="95000"/>
                                    </p:animScale>
                                    <p:animScale>
                                      <p:cBhvr>
                                        <p:cTn id="43"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grpSp>
        <p:nvGrpSpPr>
          <p:cNvPr id="26" name="Ομάδα 25">
            <a:extLst>
              <a:ext uri="{FF2B5EF4-FFF2-40B4-BE49-F238E27FC236}">
                <a16:creationId xmlns:a16="http://schemas.microsoft.com/office/drawing/2014/main" id="{AFFC5EBD-F1B9-5FAC-C9D5-2D66A7DD0E6C}"/>
              </a:ext>
            </a:extLst>
          </p:cNvPr>
          <p:cNvGrpSpPr/>
          <p:nvPr/>
        </p:nvGrpSpPr>
        <p:grpSpPr>
          <a:xfrm>
            <a:off x="4002831" y="2230837"/>
            <a:ext cx="13084453" cy="6034052"/>
            <a:chOff x="4002831" y="2230837"/>
            <a:chExt cx="13084453" cy="6034052"/>
          </a:xfrm>
        </p:grpSpPr>
        <p:pic>
          <p:nvPicPr>
            <p:cNvPr id="24" name="Εικόνα 23">
              <a:extLst>
                <a:ext uri="{FF2B5EF4-FFF2-40B4-BE49-F238E27FC236}">
                  <a16:creationId xmlns:a16="http://schemas.microsoft.com/office/drawing/2014/main" id="{7AEDED05-907C-1431-F12B-949BD65A51AA}"/>
                </a:ext>
              </a:extLst>
            </p:cNvPr>
            <p:cNvPicPr>
              <a:picLocks noChangeAspect="1"/>
            </p:cNvPicPr>
            <p:nvPr/>
          </p:nvPicPr>
          <p:blipFill>
            <a:blip r:embed="rId4"/>
            <a:stretch>
              <a:fillRect/>
            </a:stretch>
          </p:blipFill>
          <p:spPr>
            <a:xfrm>
              <a:off x="4002831" y="3044460"/>
              <a:ext cx="12098438" cy="5220429"/>
            </a:xfrm>
            <a:prstGeom prst="rect">
              <a:avLst/>
            </a:prstGeom>
            <a:effectLst>
              <a:glow rad="228600">
                <a:schemeClr val="bg1">
                  <a:alpha val="40000"/>
                </a:schemeClr>
              </a:glow>
              <a:softEdge rad="12700"/>
            </a:effectLst>
          </p:spPr>
        </p:pic>
        <p:sp>
          <p:nvSpPr>
            <p:cNvPr id="8" name="Ορθογώνιο: Στρογγύλεμα γωνιών 7">
              <a:extLst>
                <a:ext uri="{FF2B5EF4-FFF2-40B4-BE49-F238E27FC236}">
                  <a16:creationId xmlns:a16="http://schemas.microsoft.com/office/drawing/2014/main" id="{E87985E0-BA23-54E2-EDF7-E4B697B2E61A}"/>
                </a:ext>
              </a:extLst>
            </p:cNvPr>
            <p:cNvSpPr/>
            <p:nvPr/>
          </p:nvSpPr>
          <p:spPr>
            <a:xfrm>
              <a:off x="13214007" y="2230837"/>
              <a:ext cx="3873277" cy="1099020"/>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800" dirty="0">
                  <a:solidFill>
                    <a:schemeClr val="tx1"/>
                  </a:solidFill>
                  <a:latin typeface="Arial" panose="020B0604020202020204" pitchFamily="34" charset="0"/>
                  <a:cs typeface="Arial" panose="020B0604020202020204" pitchFamily="34" charset="0"/>
                </a:rPr>
                <a:t>Σε </a:t>
              </a:r>
              <a:r>
                <a:rPr lang="el-GR" sz="2800" b="1" dirty="0">
                  <a:solidFill>
                    <a:srgbClr val="FF0000"/>
                  </a:solidFill>
                  <a:latin typeface="Arial" panose="020B0604020202020204" pitchFamily="34" charset="0"/>
                  <a:cs typeface="Arial" panose="020B0604020202020204" pitchFamily="34" charset="0"/>
                </a:rPr>
                <a:t>επόμενα</a:t>
              </a:r>
              <a:r>
                <a:rPr lang="el-GR" sz="2800" dirty="0">
                  <a:solidFill>
                    <a:schemeClr val="tx1"/>
                  </a:solidFill>
                  <a:latin typeface="Arial" panose="020B0604020202020204" pitchFamily="34" charset="0"/>
                  <a:cs typeface="Arial" panose="020B0604020202020204" pitchFamily="34" charset="0"/>
                </a:rPr>
                <a:t> ΔΩΕ…</a:t>
              </a:r>
            </a:p>
          </p:txBody>
        </p:sp>
      </p:grpSp>
      <p:grpSp>
        <p:nvGrpSpPr>
          <p:cNvPr id="30" name="Ομάδα 29">
            <a:extLst>
              <a:ext uri="{FF2B5EF4-FFF2-40B4-BE49-F238E27FC236}">
                <a16:creationId xmlns:a16="http://schemas.microsoft.com/office/drawing/2014/main" id="{0CE74112-E57C-261E-2DB2-4CDB459F10B2}"/>
              </a:ext>
            </a:extLst>
          </p:cNvPr>
          <p:cNvGrpSpPr/>
          <p:nvPr/>
        </p:nvGrpSpPr>
        <p:grpSpPr>
          <a:xfrm>
            <a:off x="1828799" y="6616332"/>
            <a:ext cx="15498306" cy="2921283"/>
            <a:chOff x="1828799" y="6616332"/>
            <a:chExt cx="15498306" cy="2921283"/>
          </a:xfrm>
        </p:grpSpPr>
        <p:sp>
          <p:nvSpPr>
            <p:cNvPr id="21" name="Ορθογώνιο: Στρογγύλεμα γωνιών 20">
              <a:extLst>
                <a:ext uri="{FF2B5EF4-FFF2-40B4-BE49-F238E27FC236}">
                  <a16:creationId xmlns:a16="http://schemas.microsoft.com/office/drawing/2014/main" id="{2260D068-349F-690B-3C89-A278F424B735}"/>
                </a:ext>
              </a:extLst>
            </p:cNvPr>
            <p:cNvSpPr/>
            <p:nvPr/>
          </p:nvSpPr>
          <p:spPr>
            <a:xfrm>
              <a:off x="1828799" y="8619410"/>
              <a:ext cx="15498306"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 εμφανίζεται το </a:t>
              </a:r>
              <a:r>
                <a:rPr lang="el-GR" sz="2800" kern="1200" dirty="0">
                  <a:solidFill>
                    <a:srgbClr val="00B0F0"/>
                  </a:solidFill>
                  <a:latin typeface="Arial Black" panose="020B0A04020102020204" pitchFamily="34" charset="0"/>
                  <a:cs typeface="Arial" panose="020B0604020202020204" pitchFamily="34" charset="0"/>
                </a:rPr>
                <a:t>Ιστορικό Σταδίων </a:t>
              </a:r>
              <a:r>
                <a:rPr lang="el-GR" sz="2800" kern="1200" dirty="0">
                  <a:latin typeface="Arial" panose="020B0604020202020204" pitchFamily="34" charset="0"/>
                  <a:cs typeface="Arial" panose="020B0604020202020204" pitchFamily="34" charset="0"/>
                </a:rPr>
                <a:t>της κάθε ενέργειας ωρίμανσης από προηγούμενα ΔΩΕ </a:t>
              </a:r>
            </a:p>
          </p:txBody>
        </p:sp>
        <p:sp>
          <p:nvSpPr>
            <p:cNvPr id="27" name="Ορθογώνιο: Στρογγύλεμα γωνιών 26">
              <a:extLst>
                <a:ext uri="{FF2B5EF4-FFF2-40B4-BE49-F238E27FC236}">
                  <a16:creationId xmlns:a16="http://schemas.microsoft.com/office/drawing/2014/main" id="{041FF3CD-4D99-6902-3CBB-7F9FE138F88A}"/>
                </a:ext>
              </a:extLst>
            </p:cNvPr>
            <p:cNvSpPr/>
            <p:nvPr/>
          </p:nvSpPr>
          <p:spPr>
            <a:xfrm>
              <a:off x="4121523" y="6616332"/>
              <a:ext cx="11979746" cy="1582271"/>
            </a:xfrm>
            <a:prstGeom prst="roundRect">
              <a:avLst/>
            </a:prstGeom>
            <a:solidFill>
              <a:srgbClr val="FFFF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grpSp>
        <p:nvGrpSpPr>
          <p:cNvPr id="32" name="Ομάδα 31">
            <a:extLst>
              <a:ext uri="{FF2B5EF4-FFF2-40B4-BE49-F238E27FC236}">
                <a16:creationId xmlns:a16="http://schemas.microsoft.com/office/drawing/2014/main" id="{EB3E1A24-E9F3-0CD6-D635-2FBD4D4EAB5D}"/>
              </a:ext>
            </a:extLst>
          </p:cNvPr>
          <p:cNvGrpSpPr/>
          <p:nvPr/>
        </p:nvGrpSpPr>
        <p:grpSpPr>
          <a:xfrm>
            <a:off x="1096720" y="5313395"/>
            <a:ext cx="14944026" cy="5465152"/>
            <a:chOff x="1096720" y="5313395"/>
            <a:chExt cx="14944026" cy="5465152"/>
          </a:xfrm>
        </p:grpSpPr>
        <p:sp>
          <p:nvSpPr>
            <p:cNvPr id="28" name="Ορθογώνιο: Στρογγύλεμα γωνιών 27">
              <a:extLst>
                <a:ext uri="{FF2B5EF4-FFF2-40B4-BE49-F238E27FC236}">
                  <a16:creationId xmlns:a16="http://schemas.microsoft.com/office/drawing/2014/main" id="{ECEEE05D-5268-750D-3A43-0FFADB3CC1B3}"/>
                </a:ext>
              </a:extLst>
            </p:cNvPr>
            <p:cNvSpPr/>
            <p:nvPr/>
          </p:nvSpPr>
          <p:spPr>
            <a:xfrm>
              <a:off x="1096720" y="9860342"/>
              <a:ext cx="14262099"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dirty="0">
                  <a:latin typeface="Arial" panose="020B0604020202020204" pitchFamily="34" charset="0"/>
                  <a:cs typeface="Arial" panose="020B0604020202020204" pitchFamily="34" charset="0"/>
                </a:rPr>
                <a:t>… ε</a:t>
              </a:r>
              <a:r>
                <a:rPr lang="el-GR" sz="2800" kern="1200" dirty="0">
                  <a:latin typeface="Arial" panose="020B0604020202020204" pitchFamily="34" charset="0"/>
                  <a:cs typeface="Arial" panose="020B0604020202020204" pitchFamily="34" charset="0"/>
                </a:rPr>
                <a:t>νημερώνουμε με τα </a:t>
              </a:r>
              <a:r>
                <a:rPr lang="el-GR" sz="2800" kern="1200" dirty="0">
                  <a:solidFill>
                    <a:srgbClr val="FF0000"/>
                  </a:solidFill>
                  <a:latin typeface="Arial Black" panose="020B0A04020102020204" pitchFamily="34" charset="0"/>
                  <a:cs typeface="Arial" panose="020B0604020202020204" pitchFamily="34" charset="0"/>
                </a:rPr>
                <a:t>τρέχοντα δεδομένα εξέλιξης </a:t>
              </a:r>
              <a:r>
                <a:rPr lang="el-GR" sz="2800" kern="1200" dirty="0">
                  <a:latin typeface="Arial" panose="020B0604020202020204" pitchFamily="34" charset="0"/>
                  <a:cs typeface="Arial" panose="020B0604020202020204" pitchFamily="34" charset="0"/>
                </a:rPr>
                <a:t>της κάθε ενέργειας ωρίμανσης</a:t>
              </a:r>
            </a:p>
          </p:txBody>
        </p:sp>
        <p:sp>
          <p:nvSpPr>
            <p:cNvPr id="29" name="Ορθογώνιο: Στρογγύλεμα γωνιών 28">
              <a:extLst>
                <a:ext uri="{FF2B5EF4-FFF2-40B4-BE49-F238E27FC236}">
                  <a16:creationId xmlns:a16="http://schemas.microsoft.com/office/drawing/2014/main" id="{B0D6F671-B480-2F0E-1D04-A42C15917566}"/>
                </a:ext>
              </a:extLst>
            </p:cNvPr>
            <p:cNvSpPr/>
            <p:nvPr/>
          </p:nvSpPr>
          <p:spPr>
            <a:xfrm>
              <a:off x="14475417" y="5313395"/>
              <a:ext cx="1565329" cy="5327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pic>
        <p:nvPicPr>
          <p:cNvPr id="34" name="Εικόνα 33">
            <a:extLst>
              <a:ext uri="{FF2B5EF4-FFF2-40B4-BE49-F238E27FC236}">
                <a16:creationId xmlns:a16="http://schemas.microsoft.com/office/drawing/2014/main" id="{CFB06831-5FBB-C64C-A952-0C1FC8D7D841}"/>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TextBox 1">
            <a:extLst>
              <a:ext uri="{FF2B5EF4-FFF2-40B4-BE49-F238E27FC236}">
                <a16:creationId xmlns:a16="http://schemas.microsoft.com/office/drawing/2014/main" id="{E24037CF-7174-6814-52CF-E488F27D45D7}"/>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p>
        </p:txBody>
      </p:sp>
      <p:sp>
        <p:nvSpPr>
          <p:cNvPr id="3" name="Ορθογώνιο 2">
            <a:extLst>
              <a:ext uri="{FF2B5EF4-FFF2-40B4-BE49-F238E27FC236}">
                <a16:creationId xmlns:a16="http://schemas.microsoft.com/office/drawing/2014/main" id="{A3C2D832-5151-1BD0-5229-65084AA38B74}"/>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ενεργειών ωρίμανσης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3</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/4)</a:t>
            </a:r>
          </a:p>
        </p:txBody>
      </p:sp>
    </p:spTree>
    <p:extLst>
      <p:ext uri="{BB962C8B-B14F-4D97-AF65-F5344CB8AC3E}">
        <p14:creationId xmlns:p14="http://schemas.microsoft.com/office/powerpoint/2010/main" val="7273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3000" fill="hold"/>
                                        <p:tgtEl>
                                          <p:spTgt spid="32"/>
                                        </p:tgtEl>
                                        <p:attrNameLst>
                                          <p:attrName>ppt_w</p:attrName>
                                        </p:attrNameLst>
                                      </p:cBhvr>
                                      <p:tavLst>
                                        <p:tav tm="0">
                                          <p:val>
                                            <p:fltVal val="0"/>
                                          </p:val>
                                        </p:tav>
                                        <p:tav tm="100000">
                                          <p:val>
                                            <p:strVal val="#ppt_w"/>
                                          </p:val>
                                        </p:tav>
                                      </p:tavLst>
                                    </p:anim>
                                    <p:anim calcmode="lin" valueType="num">
                                      <p:cBhvr>
                                        <p:cTn id="20" dur="3000" fill="hold"/>
                                        <p:tgtEl>
                                          <p:spTgt spid="32"/>
                                        </p:tgtEl>
                                        <p:attrNameLst>
                                          <p:attrName>ppt_h</p:attrName>
                                        </p:attrNameLst>
                                      </p:cBhvr>
                                      <p:tavLst>
                                        <p:tav tm="0">
                                          <p:val>
                                            <p:fltVal val="0"/>
                                          </p:val>
                                        </p:tav>
                                        <p:tav tm="100000">
                                          <p:val>
                                            <p:strVal val="#ppt_h"/>
                                          </p:val>
                                        </p:tav>
                                      </p:tavLst>
                                    </p:anim>
                                    <p:animEffect transition="in" filter="fade">
                                      <p:cBhvr>
                                        <p:cTn id="21" dur="3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2"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3"/>
          <a:stretch>
            <a:fillRect/>
          </a:stretch>
        </p:blipFill>
        <p:spPr>
          <a:xfrm>
            <a:off x="17087284" y="10434160"/>
            <a:ext cx="2664000" cy="730595"/>
          </a:xfrm>
          <a:prstGeom prst="rect">
            <a:avLst/>
          </a:prstGeom>
        </p:spPr>
      </p:pic>
      <p:grpSp>
        <p:nvGrpSpPr>
          <p:cNvPr id="17" name="Ομάδα 16">
            <a:extLst>
              <a:ext uri="{FF2B5EF4-FFF2-40B4-BE49-F238E27FC236}">
                <a16:creationId xmlns:a16="http://schemas.microsoft.com/office/drawing/2014/main" id="{457D7FA3-2E27-CB4F-B5EB-E299135E5D62}"/>
              </a:ext>
            </a:extLst>
          </p:cNvPr>
          <p:cNvGrpSpPr/>
          <p:nvPr/>
        </p:nvGrpSpPr>
        <p:grpSpPr>
          <a:xfrm>
            <a:off x="2964311" y="2286317"/>
            <a:ext cx="16719803" cy="6904174"/>
            <a:chOff x="2964311" y="2286317"/>
            <a:chExt cx="16719803" cy="6904174"/>
          </a:xfrm>
        </p:grpSpPr>
        <p:pic>
          <p:nvPicPr>
            <p:cNvPr id="10" name="Εικόνα 9">
              <a:extLst>
                <a:ext uri="{FF2B5EF4-FFF2-40B4-BE49-F238E27FC236}">
                  <a16:creationId xmlns:a16="http://schemas.microsoft.com/office/drawing/2014/main" id="{F6F4C18E-0FEE-D0CE-7126-B36F1959BDCD}"/>
                </a:ext>
              </a:extLst>
            </p:cNvPr>
            <p:cNvPicPr>
              <a:picLocks noChangeAspect="1"/>
            </p:cNvPicPr>
            <p:nvPr/>
          </p:nvPicPr>
          <p:blipFill>
            <a:blip r:embed="rId4"/>
            <a:stretch>
              <a:fillRect/>
            </a:stretch>
          </p:blipFill>
          <p:spPr>
            <a:xfrm>
              <a:off x="2964311" y="4551910"/>
              <a:ext cx="16719803" cy="4638581"/>
            </a:xfrm>
            <a:prstGeom prst="rect">
              <a:avLst/>
            </a:prstGeom>
            <a:effectLst>
              <a:glow rad="228600">
                <a:schemeClr val="bg1">
                  <a:alpha val="40000"/>
                </a:schemeClr>
              </a:glow>
              <a:softEdge rad="12700"/>
            </a:effectLst>
          </p:spPr>
        </p:pic>
        <p:sp>
          <p:nvSpPr>
            <p:cNvPr id="11" name="Ορθογώνιο: Στρογγύλεμα γωνιών 10">
              <a:extLst>
                <a:ext uri="{FF2B5EF4-FFF2-40B4-BE49-F238E27FC236}">
                  <a16:creationId xmlns:a16="http://schemas.microsoft.com/office/drawing/2014/main" id="{A9817EF6-FDA6-5E61-2992-6D39E3B5CD2E}"/>
                </a:ext>
              </a:extLst>
            </p:cNvPr>
            <p:cNvSpPr/>
            <p:nvPr/>
          </p:nvSpPr>
          <p:spPr>
            <a:xfrm>
              <a:off x="6482764" y="2286317"/>
              <a:ext cx="10151308" cy="2265593"/>
            </a:xfrm>
            <a:prstGeom prst="round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800" dirty="0">
                  <a:solidFill>
                    <a:schemeClr val="tx1"/>
                  </a:solidFill>
                  <a:latin typeface="Arial" panose="020B0604020202020204" pitchFamily="34" charset="0"/>
                  <a:cs typeface="Arial" panose="020B0604020202020204" pitchFamily="34" charset="0"/>
                </a:rPr>
                <a:t>Όταν μια ενέργεια ωρίμανσης </a:t>
              </a:r>
            </a:p>
            <a:p>
              <a:pPr algn="ctr">
                <a:lnSpc>
                  <a:spcPct val="150000"/>
                </a:lnSpc>
              </a:pPr>
              <a:r>
                <a:rPr lang="el-GR" sz="2800" dirty="0">
                  <a:solidFill>
                    <a:schemeClr val="tx1"/>
                  </a:solidFill>
                  <a:latin typeface="Arial" panose="020B0604020202020204" pitchFamily="34" charset="0"/>
                  <a:cs typeface="Arial" panose="020B0604020202020204" pitchFamily="34" charset="0"/>
                </a:rPr>
                <a:t>φτάσει σε Στάδιο Εξέλιξης </a:t>
              </a:r>
              <a:r>
                <a:rPr lang="el-GR" sz="2800" dirty="0">
                  <a:solidFill>
                    <a:schemeClr val="tx1"/>
                  </a:solidFill>
                  <a:latin typeface="Arial Black" panose="020B0A04020102020204" pitchFamily="34" charset="0"/>
                  <a:cs typeface="Arial" panose="020B0604020202020204" pitchFamily="34" charset="0"/>
                </a:rPr>
                <a:t>«Ολοκληρωμένη» </a:t>
              </a:r>
            </a:p>
            <a:p>
              <a:pPr algn="ctr">
                <a:lnSpc>
                  <a:spcPct val="150000"/>
                </a:lnSpc>
              </a:pPr>
              <a:r>
                <a:rPr lang="el-GR" sz="2800" dirty="0">
                  <a:solidFill>
                    <a:schemeClr val="tx1"/>
                  </a:solidFill>
                  <a:latin typeface="Arial" panose="020B0604020202020204" pitchFamily="34" charset="0"/>
                  <a:cs typeface="Arial" panose="020B0604020202020204" pitchFamily="34" charset="0"/>
                </a:rPr>
                <a:t>θα πάψει να εμφανίζεται στα επόμενα ΔΩΕ</a:t>
              </a:r>
            </a:p>
          </p:txBody>
        </p:sp>
        <p:sp>
          <p:nvSpPr>
            <p:cNvPr id="15" name="Ορθογώνιο: Στρογγύλεμα γωνιών 14">
              <a:extLst>
                <a:ext uri="{FF2B5EF4-FFF2-40B4-BE49-F238E27FC236}">
                  <a16:creationId xmlns:a16="http://schemas.microsoft.com/office/drawing/2014/main" id="{6B8EFF04-4B23-38A8-4280-0BE6BA83EF0F}"/>
                </a:ext>
              </a:extLst>
            </p:cNvPr>
            <p:cNvSpPr/>
            <p:nvPr/>
          </p:nvSpPr>
          <p:spPr>
            <a:xfrm>
              <a:off x="14041465" y="6920952"/>
              <a:ext cx="1565329" cy="219205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22" name="16 - Ορθογώνιο">
            <a:extLst>
              <a:ext uri="{FF2B5EF4-FFF2-40B4-BE49-F238E27FC236}">
                <a16:creationId xmlns:a16="http://schemas.microsoft.com/office/drawing/2014/main" id="{C85879C7-C9EB-BA06-DC35-84044644E215}"/>
              </a:ext>
            </a:extLst>
          </p:cNvPr>
          <p:cNvSpPr/>
          <p:nvPr/>
        </p:nvSpPr>
        <p:spPr>
          <a:xfrm>
            <a:off x="7048947" y="7932165"/>
            <a:ext cx="7078967" cy="2621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endParaRPr lang="el-GR" sz="2400" i="1" dirty="0">
              <a:solidFill>
                <a:schemeClr val="tx1"/>
              </a:solidFill>
              <a:latin typeface="Arial" panose="020B0604020202020204" pitchFamily="34" charset="0"/>
              <a:cs typeface="Arial" panose="020B0604020202020204" pitchFamily="34" charset="0"/>
            </a:endParaRPr>
          </a:p>
        </p:txBody>
      </p:sp>
      <p:grpSp>
        <p:nvGrpSpPr>
          <p:cNvPr id="36" name="Ομάδα 35">
            <a:extLst>
              <a:ext uri="{FF2B5EF4-FFF2-40B4-BE49-F238E27FC236}">
                <a16:creationId xmlns:a16="http://schemas.microsoft.com/office/drawing/2014/main" id="{C4BAA1D3-A543-6E86-4187-A0AB2F59E5B7}"/>
              </a:ext>
            </a:extLst>
          </p:cNvPr>
          <p:cNvGrpSpPr/>
          <p:nvPr/>
        </p:nvGrpSpPr>
        <p:grpSpPr>
          <a:xfrm>
            <a:off x="1363743" y="7932165"/>
            <a:ext cx="13879711" cy="3135810"/>
            <a:chOff x="1363743" y="7932165"/>
            <a:chExt cx="13879711" cy="3135810"/>
          </a:xfrm>
        </p:grpSpPr>
        <p:grpSp>
          <p:nvGrpSpPr>
            <p:cNvPr id="25" name="Ομάδα 24">
              <a:extLst>
                <a:ext uri="{FF2B5EF4-FFF2-40B4-BE49-F238E27FC236}">
                  <a16:creationId xmlns:a16="http://schemas.microsoft.com/office/drawing/2014/main" id="{3924009A-8346-6BD0-B4B2-ED1C593189E4}"/>
                </a:ext>
              </a:extLst>
            </p:cNvPr>
            <p:cNvGrpSpPr/>
            <p:nvPr/>
          </p:nvGrpSpPr>
          <p:grpSpPr>
            <a:xfrm>
              <a:off x="1363743" y="9702571"/>
              <a:ext cx="13879711" cy="1365404"/>
              <a:chOff x="2805086" y="9611594"/>
              <a:chExt cx="13879711" cy="1365404"/>
            </a:xfrm>
          </p:grpSpPr>
          <p:sp>
            <p:nvSpPr>
              <p:cNvPr id="20" name="Ορθογώνιο: Στρογγύλεμα γωνιών 19">
                <a:extLst>
                  <a:ext uri="{FF2B5EF4-FFF2-40B4-BE49-F238E27FC236}">
                    <a16:creationId xmlns:a16="http://schemas.microsoft.com/office/drawing/2014/main" id="{EF63AE72-0F5E-9C7F-CB59-84046B3DB4A8}"/>
                  </a:ext>
                </a:extLst>
              </p:cNvPr>
              <p:cNvSpPr/>
              <p:nvPr/>
            </p:nvSpPr>
            <p:spPr>
              <a:xfrm>
                <a:off x="2805086" y="9611594"/>
                <a:ext cx="13879711" cy="1365404"/>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r>
                  <a:rPr lang="el-GR" sz="2800" dirty="0">
                    <a:solidFill>
                      <a:schemeClr val="tx1"/>
                    </a:solidFill>
                    <a:latin typeface="Arial" panose="020B0604020202020204" pitchFamily="34" charset="0"/>
                    <a:cs typeface="Arial" panose="020B0604020202020204" pitchFamily="34" charset="0"/>
                  </a:rPr>
                  <a:t>Σε κάθε ενέργεια ωρίμανσης αποδίδεται ένα </a:t>
                </a:r>
                <a:r>
                  <a:rPr lang="el-GR" sz="2800" b="1" dirty="0">
                    <a:solidFill>
                      <a:srgbClr val="FF0000"/>
                    </a:solidFill>
                    <a:uFill>
                      <a:solidFill>
                        <a:srgbClr val="FF0000"/>
                      </a:solidFill>
                    </a:uFill>
                    <a:latin typeface="Arial" panose="020B0604020202020204" pitchFamily="34" charset="0"/>
                    <a:cs typeface="Arial" panose="020B0604020202020204" pitchFamily="34" charset="0"/>
                  </a:rPr>
                  <a:t>μοναδικό</a:t>
                </a:r>
                <a:r>
                  <a:rPr lang="el-GR" sz="2800" dirty="0">
                    <a:solidFill>
                      <a:schemeClr val="tx1"/>
                    </a:solidFill>
                    <a:latin typeface="Arial" panose="020B0604020202020204" pitchFamily="34" charset="0"/>
                    <a:cs typeface="Arial" panose="020B0604020202020204" pitchFamily="34" charset="0"/>
                  </a:rPr>
                  <a:t> </a:t>
                </a:r>
                <a:r>
                  <a:rPr lang="el-GR" sz="2800" dirty="0">
                    <a:solidFill>
                      <a:schemeClr val="tx1"/>
                    </a:solidFill>
                    <a:latin typeface="Arial Black" panose="020B0A04020102020204" pitchFamily="34" charset="0"/>
                    <a:cs typeface="Arial" panose="020B0604020202020204" pitchFamily="34" charset="0"/>
                  </a:rPr>
                  <a:t>ΑΑ Ενέργειας</a:t>
                </a:r>
              </a:p>
            </p:txBody>
          </p:sp>
          <p:sp>
            <p:nvSpPr>
              <p:cNvPr id="23" name="Google Shape;769;p37">
                <a:extLst>
                  <a:ext uri="{FF2B5EF4-FFF2-40B4-BE49-F238E27FC236}">
                    <a16:creationId xmlns:a16="http://schemas.microsoft.com/office/drawing/2014/main" id="{EB86EDBC-4C18-9D22-C026-309EF0F7F412}"/>
                  </a:ext>
                </a:extLst>
              </p:cNvPr>
              <p:cNvSpPr/>
              <p:nvPr/>
            </p:nvSpPr>
            <p:spPr>
              <a:xfrm>
                <a:off x="3119291" y="9843060"/>
                <a:ext cx="969078" cy="85875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 name="Ορθογώνιο: Στρογγύλεμα γωνιών 33">
              <a:extLst>
                <a:ext uri="{FF2B5EF4-FFF2-40B4-BE49-F238E27FC236}">
                  <a16:creationId xmlns:a16="http://schemas.microsoft.com/office/drawing/2014/main" id="{0EF76F99-DCEF-34AB-2099-3118E3FBA6C8}"/>
                </a:ext>
              </a:extLst>
            </p:cNvPr>
            <p:cNvSpPr/>
            <p:nvPr/>
          </p:nvSpPr>
          <p:spPr>
            <a:xfrm>
              <a:off x="3188045" y="7932165"/>
              <a:ext cx="1207277" cy="3887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5" name="Ορθογώνιο: Στρογγύλεμα γωνιών 34">
              <a:extLst>
                <a:ext uri="{FF2B5EF4-FFF2-40B4-BE49-F238E27FC236}">
                  <a16:creationId xmlns:a16="http://schemas.microsoft.com/office/drawing/2014/main" id="{1866FA29-FFCB-6CFC-4F33-D41CB3FCFCF2}"/>
                </a:ext>
              </a:extLst>
            </p:cNvPr>
            <p:cNvSpPr/>
            <p:nvPr/>
          </p:nvSpPr>
          <p:spPr>
            <a:xfrm>
              <a:off x="3210979" y="8561328"/>
              <a:ext cx="1207277" cy="3887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pic>
        <p:nvPicPr>
          <p:cNvPr id="37" name="Εικόνα 36">
            <a:extLst>
              <a:ext uri="{FF2B5EF4-FFF2-40B4-BE49-F238E27FC236}">
                <a16:creationId xmlns:a16="http://schemas.microsoft.com/office/drawing/2014/main" id="{36F6B853-61C6-1A07-E652-572C781DF205}"/>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TextBox 1">
            <a:extLst>
              <a:ext uri="{FF2B5EF4-FFF2-40B4-BE49-F238E27FC236}">
                <a16:creationId xmlns:a16="http://schemas.microsoft.com/office/drawing/2014/main" id="{320C180C-47B4-5131-7C22-93728D10BE0E}"/>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p>
        </p:txBody>
      </p:sp>
      <p:sp>
        <p:nvSpPr>
          <p:cNvPr id="3" name="Ορθογώνιο 2">
            <a:extLst>
              <a:ext uri="{FF2B5EF4-FFF2-40B4-BE49-F238E27FC236}">
                <a16:creationId xmlns:a16="http://schemas.microsoft.com/office/drawing/2014/main" id="{EA4DF72D-14CF-A066-03F4-8377EAECAAF8}"/>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ενεργειών ωρίμανσης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4</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/4)</a:t>
            </a:r>
          </a:p>
        </p:txBody>
      </p:sp>
    </p:spTree>
    <p:extLst>
      <p:ext uri="{BB962C8B-B14F-4D97-AF65-F5344CB8AC3E}">
        <p14:creationId xmlns:p14="http://schemas.microsoft.com/office/powerpoint/2010/main" val="22335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2000" fill="hold"/>
                                        <p:tgtEl>
                                          <p:spTgt spid="36"/>
                                        </p:tgtEl>
                                        <p:attrNameLst>
                                          <p:attrName>ppt_w</p:attrName>
                                        </p:attrNameLst>
                                      </p:cBhvr>
                                      <p:tavLst>
                                        <p:tav tm="0">
                                          <p:val>
                                            <p:fltVal val="0"/>
                                          </p:val>
                                        </p:tav>
                                        <p:tav tm="100000">
                                          <p:val>
                                            <p:strVal val="#ppt_w"/>
                                          </p:val>
                                        </p:tav>
                                      </p:tavLst>
                                    </p:anim>
                                    <p:anim calcmode="lin" valueType="num">
                                      <p:cBhvr>
                                        <p:cTn id="13" dur="2000" fill="hold"/>
                                        <p:tgtEl>
                                          <p:spTgt spid="36"/>
                                        </p:tgtEl>
                                        <p:attrNameLst>
                                          <p:attrName>ppt_h</p:attrName>
                                        </p:attrNameLst>
                                      </p:cBhvr>
                                      <p:tavLst>
                                        <p:tav tm="0">
                                          <p:val>
                                            <p:fltVal val="0"/>
                                          </p:val>
                                        </p:tav>
                                        <p:tav tm="100000">
                                          <p:val>
                                            <p:strVal val="#ppt_h"/>
                                          </p:val>
                                        </p:tav>
                                      </p:tavLst>
                                    </p:anim>
                                    <p:animEffect transition="in" filter="fade">
                                      <p:cBhvr>
                                        <p:cTn id="1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22" name="16 - Ορθογώνιο">
            <a:extLst>
              <a:ext uri="{FF2B5EF4-FFF2-40B4-BE49-F238E27FC236}">
                <a16:creationId xmlns:a16="http://schemas.microsoft.com/office/drawing/2014/main" id="{C85879C7-C9EB-BA06-DC35-84044644E215}"/>
              </a:ext>
            </a:extLst>
          </p:cNvPr>
          <p:cNvSpPr/>
          <p:nvPr/>
        </p:nvSpPr>
        <p:spPr>
          <a:xfrm>
            <a:off x="7048947" y="7932165"/>
            <a:ext cx="7078967" cy="2621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endParaRPr lang="el-GR" sz="2400" i="1" dirty="0">
              <a:solidFill>
                <a:schemeClr val="tx1"/>
              </a:solidFill>
              <a:latin typeface="Arial" panose="020B0604020202020204" pitchFamily="34" charset="0"/>
              <a:cs typeface="Arial" panose="020B0604020202020204" pitchFamily="34" charset="0"/>
            </a:endParaRPr>
          </a:p>
        </p:txBody>
      </p:sp>
      <p:grpSp>
        <p:nvGrpSpPr>
          <p:cNvPr id="26" name="Ομάδα 25">
            <a:extLst>
              <a:ext uri="{FF2B5EF4-FFF2-40B4-BE49-F238E27FC236}">
                <a16:creationId xmlns:a16="http://schemas.microsoft.com/office/drawing/2014/main" id="{553A80D0-6A4B-42EE-92D4-97C1674DA984}"/>
              </a:ext>
            </a:extLst>
          </p:cNvPr>
          <p:cNvGrpSpPr/>
          <p:nvPr/>
        </p:nvGrpSpPr>
        <p:grpSpPr>
          <a:xfrm>
            <a:off x="2754360" y="2261420"/>
            <a:ext cx="16975365" cy="6761613"/>
            <a:chOff x="2754360" y="2261420"/>
            <a:chExt cx="16975365" cy="6761613"/>
          </a:xfrm>
        </p:grpSpPr>
        <p:sp>
          <p:nvSpPr>
            <p:cNvPr id="4" name="Ορθογώνιο: Στρογγύλεμα γωνιών 3">
              <a:extLst>
                <a:ext uri="{FF2B5EF4-FFF2-40B4-BE49-F238E27FC236}">
                  <a16:creationId xmlns:a16="http://schemas.microsoft.com/office/drawing/2014/main" id="{CE5D53E2-5BF1-203F-F4AA-374371FDEC2D}"/>
                </a:ext>
              </a:extLst>
            </p:cNvPr>
            <p:cNvSpPr/>
            <p:nvPr/>
          </p:nvSpPr>
          <p:spPr>
            <a:xfrm>
              <a:off x="7601954" y="2261420"/>
              <a:ext cx="7280177" cy="277584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Παρομοίως ο ΦΥ ενημερώνει για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τυχόν </a:t>
              </a:r>
              <a:r>
                <a:rPr lang="el-GR" sz="2800" kern="1200" dirty="0">
                  <a:solidFill>
                    <a:srgbClr val="FF0000"/>
                  </a:solidFill>
                  <a:latin typeface="Arial Black" panose="020B0A04020102020204" pitchFamily="34" charset="0"/>
                  <a:cs typeface="Arial" panose="020B0604020202020204" pitchFamily="34" charset="0"/>
                </a:rPr>
                <a:t>Προβλήματα &amp; Εμπλοκές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που παρουσιάζονται στην πορεία </a:t>
              </a:r>
            </a:p>
            <a:p>
              <a:pPr marL="0" lvl="0" indent="0" algn="ctr"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σε </a:t>
              </a:r>
              <a:r>
                <a:rPr lang="el-GR" sz="2800" b="1" kern="1200" dirty="0">
                  <a:latin typeface="Arial" panose="020B0604020202020204" pitchFamily="34" charset="0"/>
                  <a:cs typeface="Arial" panose="020B0604020202020204" pitchFamily="34" charset="0"/>
                </a:rPr>
                <a:t>συγκεκριμένες Ενέργειες Ωρίμανσης </a:t>
              </a:r>
            </a:p>
          </p:txBody>
        </p:sp>
        <p:pic>
          <p:nvPicPr>
            <p:cNvPr id="8" name="Εικόνα 7">
              <a:extLst>
                <a:ext uri="{FF2B5EF4-FFF2-40B4-BE49-F238E27FC236}">
                  <a16:creationId xmlns:a16="http://schemas.microsoft.com/office/drawing/2014/main" id="{164D33F4-5589-AED1-D42F-3BF40CFB2AE4}"/>
                </a:ext>
              </a:extLst>
            </p:cNvPr>
            <p:cNvPicPr>
              <a:picLocks noChangeAspect="1"/>
            </p:cNvPicPr>
            <p:nvPr/>
          </p:nvPicPr>
          <p:blipFill>
            <a:blip r:embed="rId5"/>
            <a:stretch>
              <a:fillRect/>
            </a:stretch>
          </p:blipFill>
          <p:spPr>
            <a:xfrm>
              <a:off x="2754360" y="5321560"/>
              <a:ext cx="16975365" cy="3701473"/>
            </a:xfrm>
            <a:prstGeom prst="rect">
              <a:avLst/>
            </a:prstGeom>
            <a:effectLst>
              <a:glow rad="228600">
                <a:schemeClr val="bg1">
                  <a:alpha val="40000"/>
                </a:schemeClr>
              </a:glow>
              <a:softEdge rad="12700"/>
            </a:effectLst>
          </p:spPr>
        </p:pic>
      </p:grpSp>
      <p:grpSp>
        <p:nvGrpSpPr>
          <p:cNvPr id="27" name="Ομάδα 26">
            <a:extLst>
              <a:ext uri="{FF2B5EF4-FFF2-40B4-BE49-F238E27FC236}">
                <a16:creationId xmlns:a16="http://schemas.microsoft.com/office/drawing/2014/main" id="{34CB28AA-893A-5B06-D284-159BB23FD39B}"/>
              </a:ext>
            </a:extLst>
          </p:cNvPr>
          <p:cNvGrpSpPr/>
          <p:nvPr/>
        </p:nvGrpSpPr>
        <p:grpSpPr>
          <a:xfrm>
            <a:off x="1053885" y="7629402"/>
            <a:ext cx="15471700" cy="3032345"/>
            <a:chOff x="1053885" y="7629402"/>
            <a:chExt cx="15471700" cy="3032345"/>
          </a:xfrm>
        </p:grpSpPr>
        <p:grpSp>
          <p:nvGrpSpPr>
            <p:cNvPr id="21" name="Ομάδα 20">
              <a:extLst>
                <a:ext uri="{FF2B5EF4-FFF2-40B4-BE49-F238E27FC236}">
                  <a16:creationId xmlns:a16="http://schemas.microsoft.com/office/drawing/2014/main" id="{7E3DDAC3-7719-D70A-1F9E-9F8CC9DD10A1}"/>
                </a:ext>
              </a:extLst>
            </p:cNvPr>
            <p:cNvGrpSpPr/>
            <p:nvPr/>
          </p:nvGrpSpPr>
          <p:grpSpPr>
            <a:xfrm>
              <a:off x="1053885" y="9717115"/>
              <a:ext cx="15471700" cy="944632"/>
              <a:chOff x="728421" y="9484271"/>
              <a:chExt cx="15471700" cy="944632"/>
            </a:xfrm>
          </p:grpSpPr>
          <p:sp>
            <p:nvSpPr>
              <p:cNvPr id="9" name="Ορθογώνιο: Στρογγύλεμα γωνιών 8">
                <a:extLst>
                  <a:ext uri="{FF2B5EF4-FFF2-40B4-BE49-F238E27FC236}">
                    <a16:creationId xmlns:a16="http://schemas.microsoft.com/office/drawing/2014/main" id="{9829EF0D-1C30-653A-E231-BB6561F903FE}"/>
                  </a:ext>
                </a:extLst>
              </p:cNvPr>
              <p:cNvSpPr/>
              <p:nvPr/>
            </p:nvSpPr>
            <p:spPr>
              <a:xfrm>
                <a:off x="728421" y="9484271"/>
                <a:ext cx="15471700" cy="944632"/>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r"/>
                <a:r>
                  <a:rPr lang="el-GR" sz="2600" dirty="0">
                    <a:solidFill>
                      <a:schemeClr val="tx1"/>
                    </a:solidFill>
                    <a:latin typeface="Arial" panose="020B0604020202020204" pitchFamily="34" charset="0"/>
                    <a:cs typeface="Arial" panose="020B0604020202020204" pitchFamily="34" charset="0"/>
                  </a:rPr>
                  <a:t>Το κάθε </a:t>
                </a:r>
                <a:r>
                  <a:rPr lang="el-GR" sz="2600" b="1" dirty="0">
                    <a:solidFill>
                      <a:srgbClr val="FF0000"/>
                    </a:solidFill>
                    <a:latin typeface="Arial Black" panose="020B0A04020102020204" pitchFamily="34" charset="0"/>
                    <a:cs typeface="Arial" panose="020B0604020202020204" pitchFamily="34" charset="0"/>
                  </a:rPr>
                  <a:t>Πρόβλημα &amp; Εμπλοκή </a:t>
                </a:r>
                <a:r>
                  <a:rPr lang="el-GR" sz="2600" dirty="0">
                    <a:solidFill>
                      <a:schemeClr val="tx1"/>
                    </a:solidFill>
                    <a:latin typeface="Arial" panose="020B0604020202020204" pitchFamily="34" charset="0"/>
                    <a:cs typeface="Arial" panose="020B0604020202020204" pitchFamily="34" charset="0"/>
                  </a:rPr>
                  <a:t>συσχετίζεται με συγκεκριμένο </a:t>
                </a:r>
                <a:r>
                  <a:rPr lang="el-GR" sz="2600" dirty="0">
                    <a:solidFill>
                      <a:schemeClr val="tx1"/>
                    </a:solidFill>
                    <a:latin typeface="Arial Black" panose="020B0A04020102020204" pitchFamily="34" charset="0"/>
                    <a:cs typeface="Arial" panose="020B0604020202020204" pitchFamily="34" charset="0"/>
                  </a:rPr>
                  <a:t>ΑΑ Ενέργειας Ωρίμανσης</a:t>
                </a:r>
              </a:p>
            </p:txBody>
          </p:sp>
          <p:sp>
            <p:nvSpPr>
              <p:cNvPr id="19" name="Google Shape;769;p37">
                <a:extLst>
                  <a:ext uri="{FF2B5EF4-FFF2-40B4-BE49-F238E27FC236}">
                    <a16:creationId xmlns:a16="http://schemas.microsoft.com/office/drawing/2014/main" id="{6C0C26F7-346E-4966-5714-F6338E7A63C8}"/>
                  </a:ext>
                </a:extLst>
              </p:cNvPr>
              <p:cNvSpPr/>
              <p:nvPr/>
            </p:nvSpPr>
            <p:spPr>
              <a:xfrm>
                <a:off x="1038818" y="9528661"/>
                <a:ext cx="880980" cy="780687"/>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 name="Ορθογώνιο: Στρογγύλεμα γωνιών 23">
              <a:extLst>
                <a:ext uri="{FF2B5EF4-FFF2-40B4-BE49-F238E27FC236}">
                  <a16:creationId xmlns:a16="http://schemas.microsoft.com/office/drawing/2014/main" id="{F6171E69-BB66-7CD6-291D-18961B62A4D3}"/>
                </a:ext>
              </a:extLst>
            </p:cNvPr>
            <p:cNvSpPr/>
            <p:nvPr/>
          </p:nvSpPr>
          <p:spPr>
            <a:xfrm rot="10800000">
              <a:off x="10511638" y="7629402"/>
              <a:ext cx="1887006" cy="1359613"/>
            </a:xfrm>
            <a:prstGeom prst="roundRect">
              <a:avLst/>
            </a:prstGeom>
            <a:solidFill>
              <a:srgbClr val="FFFF00">
                <a:alpha val="26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pic>
        <p:nvPicPr>
          <p:cNvPr id="28" name="Εικόνα 27">
            <a:extLst>
              <a:ext uri="{FF2B5EF4-FFF2-40B4-BE49-F238E27FC236}">
                <a16:creationId xmlns:a16="http://schemas.microsoft.com/office/drawing/2014/main" id="{19E3B101-9DC0-8196-327C-15F5B90043A4}"/>
              </a:ext>
            </a:extLst>
          </p:cNvPr>
          <p:cNvPicPr>
            <a:picLocks noChangeAspect="1"/>
          </p:cNvPicPr>
          <p:nvPr/>
        </p:nvPicPr>
        <p:blipFill>
          <a:blip r:embed="rId6"/>
          <a:stretch>
            <a:fillRect/>
          </a:stretch>
        </p:blipFill>
        <p:spPr>
          <a:xfrm>
            <a:off x="2446619" y="694175"/>
            <a:ext cx="1281948" cy="937542"/>
          </a:xfrm>
          <a:prstGeom prst="rect">
            <a:avLst/>
          </a:prstGeom>
        </p:spPr>
      </p:pic>
      <p:sp>
        <p:nvSpPr>
          <p:cNvPr id="2" name="TextBox 1">
            <a:extLst>
              <a:ext uri="{FF2B5EF4-FFF2-40B4-BE49-F238E27FC236}">
                <a16:creationId xmlns:a16="http://schemas.microsoft.com/office/drawing/2014/main" id="{D7A6C9C7-DB0D-8E36-29C5-248440B93B35}"/>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p>
        </p:txBody>
      </p:sp>
      <p:sp>
        <p:nvSpPr>
          <p:cNvPr id="3" name="Ορθογώνιο 2">
            <a:extLst>
              <a:ext uri="{FF2B5EF4-FFF2-40B4-BE49-F238E27FC236}">
                <a16:creationId xmlns:a16="http://schemas.microsoft.com/office/drawing/2014/main" id="{B701934B-32AA-B9E4-E2A1-137398C1E55D}"/>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προβλημάτων &amp; εμπλοκών (1/2)</a:t>
            </a:r>
          </a:p>
        </p:txBody>
      </p:sp>
    </p:spTree>
    <p:extLst>
      <p:ext uri="{BB962C8B-B14F-4D97-AF65-F5344CB8AC3E}">
        <p14:creationId xmlns:p14="http://schemas.microsoft.com/office/powerpoint/2010/main" val="311802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10" name="Εικόνα 9">
            <a:extLst>
              <a:ext uri="{FF2B5EF4-FFF2-40B4-BE49-F238E27FC236}">
                <a16:creationId xmlns:a16="http://schemas.microsoft.com/office/drawing/2014/main" id="{ADBBB514-7C16-F32F-7BF1-4BE9CA207248}"/>
              </a:ext>
            </a:extLst>
          </p:cNvPr>
          <p:cNvPicPr>
            <a:picLocks noChangeAspect="1"/>
          </p:cNvPicPr>
          <p:nvPr/>
        </p:nvPicPr>
        <p:blipFill>
          <a:blip r:embed="rId5"/>
          <a:stretch>
            <a:fillRect/>
          </a:stretch>
        </p:blipFill>
        <p:spPr>
          <a:xfrm>
            <a:off x="3741483" y="2605638"/>
            <a:ext cx="16009801" cy="3810660"/>
          </a:xfrm>
          <a:prstGeom prst="rect">
            <a:avLst/>
          </a:prstGeom>
          <a:effectLst>
            <a:glow rad="228600">
              <a:schemeClr val="bg1">
                <a:alpha val="40000"/>
              </a:schemeClr>
            </a:glow>
            <a:softEdge rad="12700"/>
          </a:effectLst>
        </p:spPr>
      </p:pic>
      <p:grpSp>
        <p:nvGrpSpPr>
          <p:cNvPr id="20" name="Ομάδα 19">
            <a:extLst>
              <a:ext uri="{FF2B5EF4-FFF2-40B4-BE49-F238E27FC236}">
                <a16:creationId xmlns:a16="http://schemas.microsoft.com/office/drawing/2014/main" id="{D801861F-9AB3-81D2-E8F2-559204E5A689}"/>
              </a:ext>
            </a:extLst>
          </p:cNvPr>
          <p:cNvGrpSpPr/>
          <p:nvPr/>
        </p:nvGrpSpPr>
        <p:grpSpPr>
          <a:xfrm>
            <a:off x="2235549" y="3998562"/>
            <a:ext cx="16532898" cy="4253708"/>
            <a:chOff x="2235549" y="3998562"/>
            <a:chExt cx="16532898" cy="4253708"/>
          </a:xfrm>
        </p:grpSpPr>
        <p:sp>
          <p:nvSpPr>
            <p:cNvPr id="11" name="Ορθογώνιο: Στρογγύλεμα γωνιών 10">
              <a:extLst>
                <a:ext uri="{FF2B5EF4-FFF2-40B4-BE49-F238E27FC236}">
                  <a16:creationId xmlns:a16="http://schemas.microsoft.com/office/drawing/2014/main" id="{EE9D04EF-2531-4E29-D5AD-8E3CF9D68712}"/>
                </a:ext>
              </a:extLst>
            </p:cNvPr>
            <p:cNvSpPr/>
            <p:nvPr/>
          </p:nvSpPr>
          <p:spPr>
            <a:xfrm>
              <a:off x="2235549" y="7334065"/>
              <a:ext cx="16532898"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Ο ΦΥ υποχρεωτικά </a:t>
              </a:r>
              <a:r>
                <a:rPr lang="el-GR" sz="2800" kern="1200" dirty="0">
                  <a:solidFill>
                    <a:srgbClr val="FF0000"/>
                  </a:solidFill>
                  <a:latin typeface="Arial Black" panose="020B0A04020102020204" pitchFamily="34" charset="0"/>
                  <a:cs typeface="Arial" panose="020B0604020202020204" pitchFamily="34" charset="0"/>
                </a:rPr>
                <a:t>συσχετίζει</a:t>
              </a:r>
              <a:r>
                <a:rPr lang="el-GR" sz="2800" kern="1200" dirty="0">
                  <a:latin typeface="Arial" panose="020B0604020202020204" pitchFamily="34" charset="0"/>
                  <a:cs typeface="Arial" panose="020B0604020202020204" pitchFamily="34" charset="0"/>
                </a:rPr>
                <a:t> κάθε </a:t>
              </a:r>
              <a:r>
                <a:rPr lang="el-GR" sz="2800" b="1" kern="1200" dirty="0">
                  <a:latin typeface="Arial" panose="020B0604020202020204" pitchFamily="34" charset="0"/>
                  <a:cs typeface="Arial" panose="020B0604020202020204" pitchFamily="34" charset="0"/>
                </a:rPr>
                <a:t>Πρόβλημα &amp; Εμπλοκή </a:t>
              </a:r>
              <a:r>
                <a:rPr lang="el-GR" sz="2800" kern="1200" dirty="0">
                  <a:latin typeface="Arial" panose="020B0604020202020204" pitchFamily="34" charset="0"/>
                  <a:cs typeface="Arial" panose="020B0604020202020204" pitchFamily="34" charset="0"/>
                </a:rPr>
                <a:t>με συγκεκριμένη ενέργειας ωρίμανσης </a:t>
              </a:r>
            </a:p>
          </p:txBody>
        </p:sp>
        <p:sp>
          <p:nvSpPr>
            <p:cNvPr id="15" name="Ορθογώνιο: Στρογγύλεμα γωνιών 14">
              <a:extLst>
                <a:ext uri="{FF2B5EF4-FFF2-40B4-BE49-F238E27FC236}">
                  <a16:creationId xmlns:a16="http://schemas.microsoft.com/office/drawing/2014/main" id="{08DDCE73-743E-6A78-9C45-9B0954981D5B}"/>
                </a:ext>
              </a:extLst>
            </p:cNvPr>
            <p:cNvSpPr/>
            <p:nvPr/>
          </p:nvSpPr>
          <p:spPr>
            <a:xfrm rot="10800000">
              <a:off x="4064343" y="3998562"/>
              <a:ext cx="9202206" cy="449451"/>
            </a:xfrm>
            <a:prstGeom prst="roundRect">
              <a:avLst/>
            </a:prstGeom>
            <a:solidFill>
              <a:srgbClr val="FFFF00">
                <a:alpha val="26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pic>
        <p:nvPicPr>
          <p:cNvPr id="25" name="Εικόνα 24">
            <a:extLst>
              <a:ext uri="{FF2B5EF4-FFF2-40B4-BE49-F238E27FC236}">
                <a16:creationId xmlns:a16="http://schemas.microsoft.com/office/drawing/2014/main" id="{CCE3F616-1D0E-7380-FC87-65273D12E1E7}"/>
              </a:ext>
            </a:extLst>
          </p:cNvPr>
          <p:cNvPicPr>
            <a:picLocks noChangeAspect="1"/>
          </p:cNvPicPr>
          <p:nvPr/>
        </p:nvPicPr>
        <p:blipFill>
          <a:blip r:embed="rId6"/>
          <a:stretch>
            <a:fillRect/>
          </a:stretch>
        </p:blipFill>
        <p:spPr>
          <a:xfrm>
            <a:off x="2446619" y="694175"/>
            <a:ext cx="1281948" cy="937542"/>
          </a:xfrm>
          <a:prstGeom prst="rect">
            <a:avLst/>
          </a:prstGeom>
        </p:spPr>
      </p:pic>
      <p:grpSp>
        <p:nvGrpSpPr>
          <p:cNvPr id="29" name="Ομάδα 28">
            <a:extLst>
              <a:ext uri="{FF2B5EF4-FFF2-40B4-BE49-F238E27FC236}">
                <a16:creationId xmlns:a16="http://schemas.microsoft.com/office/drawing/2014/main" id="{59E627EE-B5FF-4C1C-FA0D-EDA214E298BA}"/>
              </a:ext>
            </a:extLst>
          </p:cNvPr>
          <p:cNvGrpSpPr/>
          <p:nvPr/>
        </p:nvGrpSpPr>
        <p:grpSpPr>
          <a:xfrm>
            <a:off x="2235550" y="5067946"/>
            <a:ext cx="17400803" cy="5751146"/>
            <a:chOff x="2235550" y="5067946"/>
            <a:chExt cx="17400803" cy="5751146"/>
          </a:xfrm>
        </p:grpSpPr>
        <p:grpSp>
          <p:nvGrpSpPr>
            <p:cNvPr id="23" name="Ομάδα 22">
              <a:extLst>
                <a:ext uri="{FF2B5EF4-FFF2-40B4-BE49-F238E27FC236}">
                  <a16:creationId xmlns:a16="http://schemas.microsoft.com/office/drawing/2014/main" id="{A06849A6-C28D-31D7-BD2B-4572FC6D1B0F}"/>
                </a:ext>
              </a:extLst>
            </p:cNvPr>
            <p:cNvGrpSpPr/>
            <p:nvPr/>
          </p:nvGrpSpPr>
          <p:grpSpPr>
            <a:xfrm>
              <a:off x="2235550" y="5067946"/>
              <a:ext cx="17400803" cy="5751146"/>
              <a:chOff x="2235550" y="5067946"/>
              <a:chExt cx="17400803" cy="5751146"/>
            </a:xfrm>
          </p:grpSpPr>
          <p:sp>
            <p:nvSpPr>
              <p:cNvPr id="17" name="Ορθογώνιο: Στρογγύλεμα γωνιών 16">
                <a:extLst>
                  <a:ext uri="{FF2B5EF4-FFF2-40B4-BE49-F238E27FC236}">
                    <a16:creationId xmlns:a16="http://schemas.microsoft.com/office/drawing/2014/main" id="{63351379-2B8D-AFE9-007B-D8E749FB8100}"/>
                  </a:ext>
                </a:extLst>
              </p:cNvPr>
              <p:cNvSpPr/>
              <p:nvPr/>
            </p:nvSpPr>
            <p:spPr>
              <a:xfrm rot="10800000">
                <a:off x="4064343" y="5067946"/>
                <a:ext cx="15572010" cy="542440"/>
              </a:xfrm>
              <a:prstGeom prst="roundRect">
                <a:avLst/>
              </a:prstGeom>
              <a:solidFill>
                <a:srgbClr val="FFFF00">
                  <a:alpha val="26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8" name="Ορθογώνιο: Στρογγύλεμα γωνιών 17">
                <a:extLst>
                  <a:ext uri="{FF2B5EF4-FFF2-40B4-BE49-F238E27FC236}">
                    <a16:creationId xmlns:a16="http://schemas.microsoft.com/office/drawing/2014/main" id="{99FE62EC-A5DF-CE92-77D0-FBF299B6D3DF}"/>
                  </a:ext>
                </a:extLst>
              </p:cNvPr>
              <p:cNvSpPr/>
              <p:nvPr/>
            </p:nvSpPr>
            <p:spPr>
              <a:xfrm>
                <a:off x="2235550" y="8586062"/>
                <a:ext cx="10860518" cy="223303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defTabSz="755650">
                  <a:lnSpc>
                    <a:spcPct val="150000"/>
                  </a:lnSpc>
                  <a:spcBef>
                    <a:spcPct val="0"/>
                  </a:spcBef>
                </a:pPr>
                <a:r>
                  <a:rPr lang="el-GR" sz="2800" kern="1200" dirty="0">
                    <a:latin typeface="Arial" panose="020B0604020202020204" pitchFamily="34" charset="0"/>
                    <a:cs typeface="Arial" panose="020B0604020202020204" pitchFamily="34" charset="0"/>
                  </a:rPr>
                  <a:t>Ο ΦΥ για κάθε </a:t>
                </a:r>
                <a:r>
                  <a:rPr lang="el-GR" sz="2800" b="1" kern="1200" dirty="0">
                    <a:latin typeface="Arial" panose="020B0604020202020204" pitchFamily="34" charset="0"/>
                    <a:cs typeface="Arial" panose="020B0604020202020204" pitchFamily="34" charset="0"/>
                  </a:rPr>
                  <a:t>Πρόβλημα &amp; Εμπλοκή </a:t>
                </a:r>
                <a:r>
                  <a:rPr lang="el-GR" sz="2800" dirty="0">
                    <a:latin typeface="Arial" panose="020B0604020202020204" pitchFamily="34" charset="0"/>
                    <a:cs typeface="Arial" panose="020B0604020202020204" pitchFamily="34" charset="0"/>
                  </a:rPr>
                  <a:t>υποχρεωτικά συμπληρώνει </a:t>
                </a:r>
                <a:endParaRPr lang="el-GR" sz="2800" b="1" kern="1200" dirty="0">
                  <a:latin typeface="Arial" panose="020B0604020202020204" pitchFamily="34" charset="0"/>
                  <a:cs typeface="Arial" panose="020B0604020202020204" pitchFamily="34" charset="0"/>
                </a:endParaRPr>
              </a:p>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την </a:t>
                </a:r>
                <a:r>
                  <a:rPr lang="el-GR" sz="2800" b="1" kern="1200" dirty="0">
                    <a:latin typeface="Arial Black" panose="020B0A04020102020204" pitchFamily="34" charset="0"/>
                    <a:cs typeface="Arial" panose="020B0604020202020204" pitchFamily="34" charset="0"/>
                  </a:rPr>
                  <a:t>προτεινόμενη </a:t>
                </a:r>
                <a:r>
                  <a:rPr lang="el-GR" sz="2800" b="1" kern="1200" dirty="0">
                    <a:solidFill>
                      <a:schemeClr val="accent6"/>
                    </a:solidFill>
                    <a:latin typeface="Arial Black" panose="020B0A04020102020204" pitchFamily="34" charset="0"/>
                    <a:cs typeface="Arial" panose="020B0604020202020204" pitchFamily="34" charset="0"/>
                  </a:rPr>
                  <a:t>Διορθωτική Ενέργεια </a:t>
                </a:r>
                <a:r>
                  <a:rPr lang="el-GR" sz="2800" kern="1200" dirty="0">
                    <a:latin typeface="Arial" panose="020B0604020202020204" pitchFamily="34" charset="0"/>
                    <a:cs typeface="Arial" panose="020B0604020202020204" pitchFamily="34" charset="0"/>
                  </a:rPr>
                  <a:t>και </a:t>
                </a:r>
                <a:endParaRPr lang="en-US" sz="2800" kern="1200" dirty="0">
                  <a:latin typeface="Arial" panose="020B0604020202020204" pitchFamily="34" charset="0"/>
                  <a:cs typeface="Arial" panose="020B0604020202020204" pitchFamily="34" charset="0"/>
                </a:endParaRPr>
              </a:p>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την </a:t>
                </a:r>
                <a:r>
                  <a:rPr lang="el-GR" sz="2800" dirty="0">
                    <a:latin typeface="Arial Black" panose="020B0A04020102020204" pitchFamily="34" charset="0"/>
                    <a:cs typeface="Arial" panose="020B0604020202020204" pitchFamily="34" charset="0"/>
                  </a:rPr>
                  <a:t>εκτιμώμενη</a:t>
                </a:r>
                <a:r>
                  <a:rPr lang="el-GR" sz="2800" kern="1200" dirty="0">
                    <a:latin typeface="Arial Black" panose="020B0A04020102020204" pitchFamily="34" charset="0"/>
                    <a:cs typeface="Arial" panose="020B0604020202020204" pitchFamily="34" charset="0"/>
                  </a:rPr>
                  <a:t> </a:t>
                </a:r>
                <a:r>
                  <a:rPr lang="el-GR" sz="2800" kern="1200" dirty="0">
                    <a:solidFill>
                      <a:srgbClr val="0070C0"/>
                    </a:solidFill>
                    <a:latin typeface="Arial Black" panose="020B0A04020102020204" pitchFamily="34" charset="0"/>
                    <a:cs typeface="Arial" panose="020B0604020202020204" pitchFamily="34" charset="0"/>
                  </a:rPr>
                  <a:t>Ημερομηνία Διόρθωσης</a:t>
                </a:r>
              </a:p>
            </p:txBody>
          </p:sp>
        </p:grpSp>
        <p:sp>
          <p:nvSpPr>
            <p:cNvPr id="28" name="Ορθογώνιο: Στρογγύλεμα γωνιών 27">
              <a:extLst>
                <a:ext uri="{FF2B5EF4-FFF2-40B4-BE49-F238E27FC236}">
                  <a16:creationId xmlns:a16="http://schemas.microsoft.com/office/drawing/2014/main" id="{FC61A878-83A7-E300-8919-655F138175A2}"/>
                </a:ext>
              </a:extLst>
            </p:cNvPr>
            <p:cNvSpPr/>
            <p:nvPr/>
          </p:nvSpPr>
          <p:spPr>
            <a:xfrm rot="10800000">
              <a:off x="4064343" y="5749869"/>
              <a:ext cx="9202206" cy="557940"/>
            </a:xfrm>
            <a:prstGeom prst="roundRect">
              <a:avLst/>
            </a:prstGeom>
            <a:solidFill>
              <a:srgbClr val="FFFF00">
                <a:alpha val="26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2" name="TextBox 1">
            <a:extLst>
              <a:ext uri="{FF2B5EF4-FFF2-40B4-BE49-F238E27FC236}">
                <a16:creationId xmlns:a16="http://schemas.microsoft.com/office/drawing/2014/main" id="{F12939D8-7F7E-F356-CD2C-C4C698F5DBC2}"/>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Δ. Αδειοδοτήσεις – Εγκρίσεις</a:t>
            </a:r>
          </a:p>
        </p:txBody>
      </p:sp>
      <p:sp>
        <p:nvSpPr>
          <p:cNvPr id="3" name="Ορθογώνιο 2">
            <a:extLst>
              <a:ext uri="{FF2B5EF4-FFF2-40B4-BE49-F238E27FC236}">
                <a16:creationId xmlns:a16="http://schemas.microsoft.com/office/drawing/2014/main" id="{C623E284-5927-6C81-789E-CFD7CBC87D91}"/>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Συμπλήρωση προβλημάτων &amp; εμπλοκών (</a:t>
            </a:r>
            <a:r>
              <a:rPr lang="en-US" sz="2800" b="1" dirty="0">
                <a:solidFill>
                  <a:srgbClr val="FFC000"/>
                </a:solidFill>
                <a:latin typeface="Arial" panose="020B0604020202020204" pitchFamily="34" charset="0"/>
                <a:ea typeface="Tahoma" panose="020B0604030504040204" pitchFamily="34" charset="0"/>
                <a:cs typeface="Arial" panose="020B0604020202020204" pitchFamily="34" charset="0"/>
              </a:rPr>
              <a:t>2</a:t>
            </a:r>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/2)</a:t>
            </a:r>
          </a:p>
        </p:txBody>
      </p:sp>
    </p:spTree>
    <p:extLst>
      <p:ext uri="{BB962C8B-B14F-4D97-AF65-F5344CB8AC3E}">
        <p14:creationId xmlns:p14="http://schemas.microsoft.com/office/powerpoint/2010/main" val="77440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000" fill="hold"/>
                                        <p:tgtEl>
                                          <p:spTgt spid="20"/>
                                        </p:tgtEl>
                                        <p:attrNameLst>
                                          <p:attrName>ppt_x</p:attrName>
                                        </p:attrNameLst>
                                      </p:cBhvr>
                                      <p:tavLst>
                                        <p:tav tm="0">
                                          <p:val>
                                            <p:strVal val="#ppt_x"/>
                                          </p:val>
                                        </p:tav>
                                        <p:tav tm="100000">
                                          <p:val>
                                            <p:strVal val="#ppt_x"/>
                                          </p:val>
                                        </p:tav>
                                      </p:tavLst>
                                    </p:anim>
                                    <p:anim calcmode="lin" valueType="num">
                                      <p:cBhvr additive="base">
                                        <p:cTn id="13"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2000"/>
                                        <p:tgtEl>
                                          <p:spTgt spid="29"/>
                                        </p:tgtEl>
                                      </p:cBhvr>
                                    </p:animEffect>
                                    <p:anim calcmode="lin" valueType="num">
                                      <p:cBhvr>
                                        <p:cTn id="19" dur="2000" fill="hold"/>
                                        <p:tgtEl>
                                          <p:spTgt spid="29"/>
                                        </p:tgtEl>
                                        <p:attrNameLst>
                                          <p:attrName>ppt_x</p:attrName>
                                        </p:attrNameLst>
                                      </p:cBhvr>
                                      <p:tavLst>
                                        <p:tav tm="0">
                                          <p:val>
                                            <p:strVal val="#ppt_x"/>
                                          </p:val>
                                        </p:tav>
                                        <p:tav tm="100000">
                                          <p:val>
                                            <p:strVal val="#ppt_x"/>
                                          </p:val>
                                        </p:tav>
                                      </p:tavLst>
                                    </p:anim>
                                    <p:anim calcmode="lin" valueType="num">
                                      <p:cBhvr>
                                        <p:cTn id="20"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3543440" cy="945900"/>
          </a:xfrm>
          <a:prstGeom prst="rect">
            <a:avLst/>
          </a:prstGeom>
          <a:noFill/>
        </p:spPr>
        <p:txBody>
          <a:bodyPr wrap="square" rtlCol="0">
            <a:spAutoFit/>
          </a:bodyPr>
          <a:lstStyle/>
          <a:p>
            <a:pPr>
              <a:lnSpc>
                <a:spcPct val="130000"/>
              </a:lnSpc>
            </a:pPr>
            <a:r>
              <a:rPr lang="el-GR" sz="4600" b="1" kern="0" dirty="0">
                <a:solidFill>
                  <a:schemeClr val="bg1"/>
                </a:solidFill>
                <a:latin typeface="Aptos Black" panose="020B0004020202020204" pitchFamily="34" charset="0"/>
                <a:ea typeface="Segoe UI Black" panose="020B0A02040204020203" pitchFamily="34" charset="0"/>
                <a:hlinkClick r:id="rId3" action="ppaction://hlinksldjump">
                  <a:extLst>
                    <a:ext uri="{A12FA001-AC4F-418D-AE19-62706E023703}">
                      <ahyp:hlinkClr xmlns:ahyp="http://schemas.microsoft.com/office/drawing/2018/hyperlinkcolor" val="tx"/>
                    </a:ext>
                  </a:extLst>
                </a:hlinkClick>
              </a:rPr>
              <a:t>3.1 Έλεγχος Νομιμότητας (Προεγκρίσεις)</a:t>
            </a:r>
            <a:endParaRPr lang="el-GR" sz="46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335469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r>
                <a:rPr lang="el-GR" sz="4000" b="1" dirty="0">
                  <a:solidFill>
                    <a:schemeClr val="bg1"/>
                  </a:solidFill>
                  <a:latin typeface="Arial" panose="020B0604020202020204" pitchFamily="34" charset="0"/>
                  <a:cs typeface="Arial" panose="020B0604020202020204" pitchFamily="34" charset="0"/>
                </a:rPr>
                <a:t>Κανόνες Εργασίας</a:t>
              </a: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38" name="Ομάδα 37">
            <a:extLst>
              <a:ext uri="{FF2B5EF4-FFF2-40B4-BE49-F238E27FC236}">
                <a16:creationId xmlns:a16="http://schemas.microsoft.com/office/drawing/2014/main" id="{1DB6815D-C806-7224-DD7D-D9CC6BB581E7}"/>
              </a:ext>
            </a:extLst>
          </p:cNvPr>
          <p:cNvGrpSpPr/>
          <p:nvPr/>
        </p:nvGrpSpPr>
        <p:grpSpPr>
          <a:xfrm>
            <a:off x="3209800" y="2545172"/>
            <a:ext cx="16355508" cy="7888988"/>
            <a:chOff x="3395776" y="2545172"/>
            <a:chExt cx="16355508" cy="7888988"/>
          </a:xfrm>
        </p:grpSpPr>
        <p:grpSp>
          <p:nvGrpSpPr>
            <p:cNvPr id="4" name="Ομάδα 3">
              <a:extLst>
                <a:ext uri="{FF2B5EF4-FFF2-40B4-BE49-F238E27FC236}">
                  <a16:creationId xmlns:a16="http://schemas.microsoft.com/office/drawing/2014/main" id="{67CF0C87-BC08-C507-631A-64072AD88671}"/>
                </a:ext>
              </a:extLst>
            </p:cNvPr>
            <p:cNvGrpSpPr/>
            <p:nvPr/>
          </p:nvGrpSpPr>
          <p:grpSpPr>
            <a:xfrm>
              <a:off x="3395776" y="2781260"/>
              <a:ext cx="5956774" cy="7079575"/>
              <a:chOff x="251520" y="1131590"/>
              <a:chExt cx="3244734" cy="3860268"/>
            </a:xfrm>
          </p:grpSpPr>
          <p:graphicFrame>
            <p:nvGraphicFramePr>
              <p:cNvPr id="7" name="Διάγραμμα 6">
                <a:extLst>
                  <a:ext uri="{FF2B5EF4-FFF2-40B4-BE49-F238E27FC236}">
                    <a16:creationId xmlns:a16="http://schemas.microsoft.com/office/drawing/2014/main" id="{97E4D448-FDCD-7008-9E98-FACFED182196}"/>
                  </a:ext>
                </a:extLst>
              </p:cNvPr>
              <p:cNvGraphicFramePr/>
              <p:nvPr/>
            </p:nvGraphicFramePr>
            <p:xfrm>
              <a:off x="323528" y="1131590"/>
              <a:ext cx="3024336" cy="2248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Διάγραμμα 7">
                <a:extLst>
                  <a:ext uri="{FF2B5EF4-FFF2-40B4-BE49-F238E27FC236}">
                    <a16:creationId xmlns:a16="http://schemas.microsoft.com/office/drawing/2014/main" id="{AAFFE6D8-E566-8E87-C562-344BF9474346}"/>
                  </a:ext>
                </a:extLst>
              </p:cNvPr>
              <p:cNvGraphicFramePr/>
              <p:nvPr/>
            </p:nvGraphicFramePr>
            <p:xfrm>
              <a:off x="251520" y="3111810"/>
              <a:ext cx="3244734" cy="18800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37" name="Ομάδα 36">
              <a:extLst>
                <a:ext uri="{FF2B5EF4-FFF2-40B4-BE49-F238E27FC236}">
                  <a16:creationId xmlns:a16="http://schemas.microsoft.com/office/drawing/2014/main" id="{84D440E9-AD0C-5142-F842-D20798149A69}"/>
                </a:ext>
              </a:extLst>
            </p:cNvPr>
            <p:cNvGrpSpPr/>
            <p:nvPr/>
          </p:nvGrpSpPr>
          <p:grpSpPr>
            <a:xfrm>
              <a:off x="9785684" y="2545172"/>
              <a:ext cx="9965600" cy="7888988"/>
              <a:chOff x="9785684" y="2545172"/>
              <a:chExt cx="9965600" cy="7888988"/>
            </a:xfrm>
          </p:grpSpPr>
          <p:sp>
            <p:nvSpPr>
              <p:cNvPr id="25" name="Θέση κειμένου 2">
                <a:extLst>
                  <a:ext uri="{FF2B5EF4-FFF2-40B4-BE49-F238E27FC236}">
                    <a16:creationId xmlns:a16="http://schemas.microsoft.com/office/drawing/2014/main" id="{1369E79A-257D-5D72-3125-713B54906530}"/>
                  </a:ext>
                </a:extLst>
              </p:cNvPr>
              <p:cNvSpPr txBox="1">
                <a:spLocks/>
              </p:cNvSpPr>
              <p:nvPr/>
            </p:nvSpPr>
            <p:spPr>
              <a:xfrm>
                <a:off x="10668460" y="2613803"/>
                <a:ext cx="9082824" cy="782035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0000"/>
                  </a:lnSpc>
                </a:pPr>
                <a:r>
                  <a:rPr lang="el-GR" sz="2800" dirty="0">
                    <a:solidFill>
                      <a:schemeClr val="bg1"/>
                    </a:solidFill>
                    <a:latin typeface="Arial" panose="020B0604020202020204" pitchFamily="34" charset="0"/>
                    <a:cs typeface="Arial" panose="020B0604020202020204" pitchFamily="34" charset="0"/>
                  </a:rPr>
                  <a:t>Εκ των προτέρων σωστός </a:t>
                </a:r>
                <a:r>
                  <a:rPr lang="el-GR" sz="2800" dirty="0">
                    <a:solidFill>
                      <a:schemeClr val="bg1"/>
                    </a:solidFill>
                    <a:latin typeface="Arial Black" panose="020B0A04020102020204" pitchFamily="34" charset="0"/>
                    <a:cs typeface="Arial" panose="020B0604020202020204" pitchFamily="34" charset="0"/>
                  </a:rPr>
                  <a:t>προγραμματισμός</a:t>
                </a:r>
              </a:p>
              <a:p>
                <a:pPr>
                  <a:lnSpc>
                    <a:spcPct val="130000"/>
                  </a:lnSpc>
                </a:pPr>
                <a:endParaRPr lang="el-GR" sz="2000" dirty="0">
                  <a:solidFill>
                    <a:schemeClr val="bg1"/>
                  </a:solidFill>
                  <a:latin typeface="Arial" panose="020B0604020202020204" pitchFamily="34" charset="0"/>
                  <a:cs typeface="Arial" panose="020B0604020202020204" pitchFamily="34" charset="0"/>
                </a:endParaRPr>
              </a:p>
              <a:p>
                <a:pPr>
                  <a:lnSpc>
                    <a:spcPct val="130000"/>
                  </a:lnSpc>
                </a:pPr>
                <a:r>
                  <a:rPr lang="el-GR" sz="2800" dirty="0">
                    <a:solidFill>
                      <a:schemeClr val="bg1"/>
                    </a:solidFill>
                    <a:latin typeface="Arial Black" panose="020B0A04020102020204" pitchFamily="34" charset="0"/>
                    <a:cs typeface="Arial" panose="020B0604020202020204" pitchFamily="34" charset="0"/>
                  </a:rPr>
                  <a:t>Αποθηκεύουμε</a:t>
                </a:r>
                <a:r>
                  <a:rPr lang="el-GR" sz="2800" dirty="0">
                    <a:solidFill>
                      <a:schemeClr val="bg1"/>
                    </a:solidFill>
                    <a:latin typeface="Arial" panose="020B0604020202020204" pitchFamily="34" charset="0"/>
                    <a:cs typeface="Arial" panose="020B0604020202020204" pitchFamily="34" charset="0"/>
                  </a:rPr>
                  <a:t> τακτικά</a:t>
                </a:r>
              </a:p>
              <a:p>
                <a:pPr>
                  <a:lnSpc>
                    <a:spcPct val="130000"/>
                  </a:lnSpc>
                </a:pPr>
                <a:endParaRPr lang="el-GR" sz="2000" dirty="0">
                  <a:solidFill>
                    <a:schemeClr val="bg1"/>
                  </a:solidFill>
                  <a:latin typeface="Arial" panose="020B0604020202020204" pitchFamily="34" charset="0"/>
                  <a:cs typeface="Arial" panose="020B0604020202020204" pitchFamily="34" charset="0"/>
                </a:endParaRPr>
              </a:p>
              <a:p>
                <a:pPr>
                  <a:lnSpc>
                    <a:spcPct val="130000"/>
                  </a:lnSpc>
                </a:pPr>
                <a:r>
                  <a:rPr lang="el-GR" sz="2800" dirty="0">
                    <a:solidFill>
                      <a:schemeClr val="bg1"/>
                    </a:solidFill>
                    <a:latin typeface="Arial" panose="020B0604020202020204" pitchFamily="34" charset="0"/>
                    <a:cs typeface="Arial" panose="020B0604020202020204" pitchFamily="34" charset="0"/>
                  </a:rPr>
                  <a:t>Εκτελούμε τους </a:t>
                </a:r>
                <a:r>
                  <a:rPr lang="el-GR" sz="2800" dirty="0">
                    <a:solidFill>
                      <a:schemeClr val="bg1"/>
                    </a:solidFill>
                    <a:latin typeface="Arial Black" panose="020B0A04020102020204" pitchFamily="34" charset="0"/>
                    <a:cs typeface="Arial" panose="020B0604020202020204" pitchFamily="34" charset="0"/>
                  </a:rPr>
                  <a:t>ελέγχους επικύρωσης </a:t>
                </a:r>
              </a:p>
              <a:p>
                <a:pPr>
                  <a:lnSpc>
                    <a:spcPct val="130000"/>
                  </a:lnSpc>
                </a:pPr>
                <a:endParaRPr lang="el-GR" sz="2000" dirty="0">
                  <a:solidFill>
                    <a:schemeClr val="bg1"/>
                  </a:solidFill>
                  <a:latin typeface="Arial" panose="020B0604020202020204" pitchFamily="34" charset="0"/>
                  <a:cs typeface="Arial" panose="020B0604020202020204" pitchFamily="34" charset="0"/>
                </a:endParaRPr>
              </a:p>
              <a:p>
                <a:pPr>
                  <a:lnSpc>
                    <a:spcPct val="130000"/>
                  </a:lnSpc>
                </a:pPr>
                <a:r>
                  <a:rPr lang="el-GR" sz="2800" dirty="0">
                    <a:solidFill>
                      <a:schemeClr val="bg1"/>
                    </a:solidFill>
                    <a:latin typeface="Arial" panose="020B0604020202020204" pitchFamily="34" charset="0"/>
                    <a:cs typeface="Arial" panose="020B0604020202020204" pitchFamily="34" charset="0"/>
                  </a:rPr>
                  <a:t>Προσέχουμε το </a:t>
                </a:r>
                <a:r>
                  <a:rPr lang="el-GR" sz="2800" dirty="0">
                    <a:solidFill>
                      <a:schemeClr val="bg1"/>
                    </a:solidFill>
                    <a:latin typeface="Arial Black" panose="020B0A04020102020204" pitchFamily="34" charset="0"/>
                    <a:cs typeface="Arial" panose="020B0604020202020204" pitchFamily="34" charset="0"/>
                  </a:rPr>
                  <a:t>μέγεθος των συνημμένων</a:t>
                </a:r>
              </a:p>
              <a:p>
                <a:pPr>
                  <a:lnSpc>
                    <a:spcPct val="130000"/>
                  </a:lnSpc>
                </a:pPr>
                <a:endParaRPr lang="el-GR" sz="2000" dirty="0">
                  <a:solidFill>
                    <a:schemeClr val="bg1"/>
                  </a:solidFill>
                  <a:latin typeface="Arial" panose="020B0604020202020204" pitchFamily="34" charset="0"/>
                  <a:cs typeface="Arial" panose="020B0604020202020204" pitchFamily="34" charset="0"/>
                </a:endParaRPr>
              </a:p>
              <a:p>
                <a:pPr>
                  <a:lnSpc>
                    <a:spcPct val="130000"/>
                  </a:lnSpc>
                </a:pPr>
                <a:r>
                  <a:rPr lang="el-GR" sz="2800" dirty="0">
                    <a:solidFill>
                      <a:schemeClr val="bg1"/>
                    </a:solidFill>
                    <a:latin typeface="Arial" panose="020B0604020202020204" pitchFamily="34" charset="0"/>
                    <a:cs typeface="Arial" panose="020B0604020202020204" pitchFamily="34" charset="0"/>
                  </a:rPr>
                  <a:t>Μπορούμε να ανοίξουμε </a:t>
                </a:r>
                <a:r>
                  <a:rPr lang="el-GR" sz="2800" dirty="0">
                    <a:solidFill>
                      <a:schemeClr val="bg1"/>
                    </a:solidFill>
                    <a:latin typeface="Arial Black" panose="020B0A04020102020204" pitchFamily="34" charset="0"/>
                    <a:cs typeface="Arial" panose="020B0604020202020204" pitchFamily="34" charset="0"/>
                  </a:rPr>
                  <a:t>περισσότερες καρτέλες </a:t>
                </a:r>
                <a:r>
                  <a:rPr lang="el-GR" sz="2800" dirty="0">
                    <a:solidFill>
                      <a:schemeClr val="bg1"/>
                    </a:solidFill>
                    <a:latin typeface="Arial" panose="020B0604020202020204" pitchFamily="34" charset="0"/>
                    <a:cs typeface="Arial" panose="020B0604020202020204" pitchFamily="34" charset="0"/>
                  </a:rPr>
                  <a:t>από το υποσύστημα ‘</a:t>
                </a:r>
                <a:r>
                  <a:rPr lang="el-GR" sz="2800" b="1" dirty="0">
                    <a:solidFill>
                      <a:schemeClr val="bg1"/>
                    </a:solidFill>
                    <a:latin typeface="Arial Black" panose="020B0A04020102020204" pitchFamily="34" charset="0"/>
                    <a:cs typeface="Arial" panose="020B0604020202020204" pitchFamily="34" charset="0"/>
                  </a:rPr>
                  <a:t>Ελλάδα</a:t>
                </a:r>
                <a:r>
                  <a:rPr lang="el-GR" sz="2800" b="1" dirty="0">
                    <a:latin typeface="Arial Black" panose="020B0A04020102020204" pitchFamily="34" charset="0"/>
                    <a:cs typeface="Arial" panose="020B0604020202020204" pitchFamily="34" charset="0"/>
                  </a:rPr>
                  <a:t> </a:t>
                </a:r>
                <a:r>
                  <a:rPr lang="el-GR" sz="2800" b="1" dirty="0">
                    <a:solidFill>
                      <a:srgbClr val="00B0F0"/>
                    </a:solidFill>
                    <a:latin typeface="Arial Black" panose="020B0A04020102020204" pitchFamily="34" charset="0"/>
                    <a:cs typeface="Arial" panose="020B0604020202020204" pitchFamily="34" charset="0"/>
                  </a:rPr>
                  <a:t>2</a:t>
                </a:r>
                <a:r>
                  <a:rPr lang="el-GR" sz="2800" b="1" dirty="0">
                    <a:solidFill>
                      <a:srgbClr val="FFFF00"/>
                    </a:solidFill>
                    <a:latin typeface="Arial Black" panose="020B0A04020102020204" pitchFamily="34" charset="0"/>
                    <a:cs typeface="Arial" panose="020B0604020202020204" pitchFamily="34" charset="0"/>
                  </a:rPr>
                  <a:t>.</a:t>
                </a:r>
                <a:r>
                  <a:rPr lang="el-GR" sz="2800" b="1" dirty="0">
                    <a:solidFill>
                      <a:srgbClr val="92D050"/>
                    </a:solidFill>
                    <a:latin typeface="Arial Black" panose="020B0A04020102020204" pitchFamily="34" charset="0"/>
                    <a:cs typeface="Arial" panose="020B0604020202020204" pitchFamily="34" charset="0"/>
                  </a:rPr>
                  <a:t>0</a:t>
                </a:r>
                <a:r>
                  <a:rPr lang="el-GR" sz="2800" dirty="0">
                    <a:solidFill>
                      <a:schemeClr val="bg1"/>
                    </a:solidFill>
                    <a:latin typeface="Arial" panose="020B0604020202020204" pitchFamily="34" charset="0"/>
                    <a:cs typeface="Arial" panose="020B0604020202020204" pitchFamily="34" charset="0"/>
                  </a:rPr>
                  <a:t>’ για να βλέπουμε ταυτόχρονα στοιχεία από πολλά δελτία</a:t>
                </a:r>
              </a:p>
              <a:p>
                <a:pPr>
                  <a:lnSpc>
                    <a:spcPct val="130000"/>
                  </a:lnSpc>
                </a:pPr>
                <a:endParaRPr lang="el-GR" sz="2000" dirty="0">
                  <a:solidFill>
                    <a:schemeClr val="bg1"/>
                  </a:solidFill>
                  <a:latin typeface="Arial" panose="020B0604020202020204" pitchFamily="34" charset="0"/>
                  <a:cs typeface="Arial" panose="020B0604020202020204" pitchFamily="34" charset="0"/>
                </a:endParaRPr>
              </a:p>
              <a:p>
                <a:pPr>
                  <a:lnSpc>
                    <a:spcPct val="130000"/>
                  </a:lnSpc>
                </a:pPr>
                <a:r>
                  <a:rPr lang="el-GR" sz="2800" b="1" dirty="0">
                    <a:solidFill>
                      <a:srgbClr val="FFFF00"/>
                    </a:solidFill>
                    <a:latin typeface="Arial" panose="020B0604020202020204" pitchFamily="34" charset="0"/>
                    <a:cs typeface="Arial" panose="020B0604020202020204" pitchFamily="34" charset="0"/>
                  </a:rPr>
                  <a:t>Δεν δουλεύουμε </a:t>
                </a:r>
                <a:r>
                  <a:rPr lang="el-GR" sz="2800" b="1" dirty="0">
                    <a:solidFill>
                      <a:srgbClr val="FFFF00"/>
                    </a:solidFill>
                    <a:latin typeface="Arial Black" panose="020B0A04020102020204" pitchFamily="34" charset="0"/>
                    <a:cs typeface="Arial" panose="020B0604020202020204" pitchFamily="34" charset="0"/>
                  </a:rPr>
                  <a:t>το ίδιο δελτίο (</a:t>
                </a:r>
                <a:r>
                  <a:rPr lang="en-US" sz="2800" b="1" dirty="0">
                    <a:solidFill>
                      <a:srgbClr val="FFFF00"/>
                    </a:solidFill>
                    <a:latin typeface="Arial Black" panose="020B0A04020102020204" pitchFamily="34" charset="0"/>
                    <a:cs typeface="Arial" panose="020B0604020202020204" pitchFamily="34" charset="0"/>
                  </a:rPr>
                  <a:t>id)</a:t>
                </a:r>
                <a:r>
                  <a:rPr lang="en-US" sz="2800" b="1" dirty="0">
                    <a:solidFill>
                      <a:srgbClr val="FFFF00"/>
                    </a:solidFill>
                    <a:latin typeface="Arial" panose="020B0604020202020204" pitchFamily="34" charset="0"/>
                    <a:cs typeface="Arial" panose="020B0604020202020204" pitchFamily="34" charset="0"/>
                  </a:rPr>
                  <a:t> </a:t>
                </a:r>
                <a:r>
                  <a:rPr lang="el-GR" sz="2800" b="1" u="sng" dirty="0">
                    <a:solidFill>
                      <a:srgbClr val="FF0000"/>
                    </a:solidFill>
                    <a:effectLst>
                      <a:glow rad="228600">
                        <a:schemeClr val="bg1">
                          <a:alpha val="40000"/>
                        </a:schemeClr>
                      </a:glow>
                    </a:effectLst>
                    <a:latin typeface="Arial" panose="020B0604020202020204" pitchFamily="34" charset="0"/>
                    <a:cs typeface="Arial" panose="020B0604020202020204" pitchFamily="34" charset="0"/>
                  </a:rPr>
                  <a:t>ταυτόχρονα</a:t>
                </a:r>
                <a:r>
                  <a:rPr lang="el-GR" sz="2800" b="1" dirty="0">
                    <a:solidFill>
                      <a:srgbClr val="FFFF00"/>
                    </a:solidFill>
                    <a:latin typeface="Arial" panose="020B0604020202020204" pitchFamily="34" charset="0"/>
                    <a:cs typeface="Arial" panose="020B0604020202020204" pitchFamily="34" charset="0"/>
                  </a:rPr>
                  <a:t> από διαφορετικά </a:t>
                </a:r>
                <a:r>
                  <a:rPr lang="en-US" sz="2800" b="1" dirty="0">
                    <a:solidFill>
                      <a:srgbClr val="FFFF00"/>
                    </a:solidFill>
                    <a:latin typeface="Arial" panose="020B0604020202020204" pitchFamily="34" charset="0"/>
                    <a:cs typeface="Arial" panose="020B0604020202020204" pitchFamily="34" charset="0"/>
                  </a:rPr>
                  <a:t>pc </a:t>
                </a:r>
                <a:r>
                  <a:rPr lang="el-GR" sz="2800" b="1" dirty="0">
                    <a:solidFill>
                      <a:srgbClr val="FFFF00"/>
                    </a:solidFill>
                    <a:latin typeface="Arial" panose="020B0604020202020204" pitchFamily="34" charset="0"/>
                    <a:cs typeface="Arial" panose="020B0604020202020204" pitchFamily="34" charset="0"/>
                  </a:rPr>
                  <a:t>ή καρτέλες ή </a:t>
                </a:r>
                <a:r>
                  <a:rPr lang="en-US" sz="2800" b="1" dirty="0">
                    <a:solidFill>
                      <a:srgbClr val="FFFF00"/>
                    </a:solidFill>
                    <a:latin typeface="Arial" panose="020B0604020202020204" pitchFamily="34" charset="0"/>
                    <a:cs typeface="Arial" panose="020B0604020202020204" pitchFamily="34" charset="0"/>
                  </a:rPr>
                  <a:t>browsers</a:t>
                </a:r>
                <a:endParaRPr lang="el-GR" sz="2800" b="1" dirty="0">
                  <a:solidFill>
                    <a:srgbClr val="FFFF00"/>
                  </a:solidFill>
                  <a:latin typeface="Arial" panose="020B0604020202020204" pitchFamily="34" charset="0"/>
                  <a:cs typeface="Arial" panose="020B0604020202020204" pitchFamily="34" charset="0"/>
                </a:endParaRPr>
              </a:p>
              <a:p>
                <a:pPr>
                  <a:lnSpc>
                    <a:spcPct val="130000"/>
                  </a:lnSpc>
                </a:pPr>
                <a:endParaRPr lang="en-US" sz="2800" dirty="0">
                  <a:solidFill>
                    <a:schemeClr val="bg1"/>
                  </a:solidFill>
                  <a:latin typeface="Arial" panose="020B0604020202020204" pitchFamily="34" charset="0"/>
                  <a:cs typeface="Arial" panose="020B0604020202020204" pitchFamily="34" charset="0"/>
                </a:endParaRPr>
              </a:p>
              <a:p>
                <a:pPr>
                  <a:lnSpc>
                    <a:spcPct val="130000"/>
                  </a:lnSpc>
                </a:pPr>
                <a:endParaRPr lang="el-GR" sz="2800" dirty="0">
                  <a:solidFill>
                    <a:schemeClr val="bg1"/>
                  </a:solidFill>
                  <a:latin typeface="Arial" panose="020B0604020202020204" pitchFamily="34" charset="0"/>
                  <a:cs typeface="Arial" panose="020B0604020202020204" pitchFamily="34" charset="0"/>
                </a:endParaRPr>
              </a:p>
            </p:txBody>
          </p:sp>
          <p:grpSp>
            <p:nvGrpSpPr>
              <p:cNvPr id="36" name="Ομάδα 35">
                <a:extLst>
                  <a:ext uri="{FF2B5EF4-FFF2-40B4-BE49-F238E27FC236}">
                    <a16:creationId xmlns:a16="http://schemas.microsoft.com/office/drawing/2014/main" id="{02A735C5-A978-CEDE-CD45-B2E98717A500}"/>
                  </a:ext>
                </a:extLst>
              </p:cNvPr>
              <p:cNvGrpSpPr/>
              <p:nvPr/>
            </p:nvGrpSpPr>
            <p:grpSpPr>
              <a:xfrm>
                <a:off x="9785684" y="2545172"/>
                <a:ext cx="768630" cy="6944968"/>
                <a:chOff x="9785684" y="2545172"/>
                <a:chExt cx="768630" cy="6944968"/>
              </a:xfrm>
            </p:grpSpPr>
            <p:sp>
              <p:nvSpPr>
                <p:cNvPr id="26" name="Google Shape;768;p37">
                  <a:extLst>
                    <a:ext uri="{FF2B5EF4-FFF2-40B4-BE49-F238E27FC236}">
                      <a16:creationId xmlns:a16="http://schemas.microsoft.com/office/drawing/2014/main" id="{D05C67C3-D874-21C1-8DBA-D940A319C6D4}"/>
                    </a:ext>
                  </a:extLst>
                </p:cNvPr>
                <p:cNvSpPr/>
                <p:nvPr/>
              </p:nvSpPr>
              <p:spPr>
                <a:xfrm>
                  <a:off x="9785684" y="2545172"/>
                  <a:ext cx="768630" cy="755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770;p37">
                  <a:extLst>
                    <a:ext uri="{FF2B5EF4-FFF2-40B4-BE49-F238E27FC236}">
                      <a16:creationId xmlns:a16="http://schemas.microsoft.com/office/drawing/2014/main" id="{8EFB6679-38C9-3ACE-B50A-B64FC15CDD73}"/>
                    </a:ext>
                  </a:extLst>
                </p:cNvPr>
                <p:cNvSpPr/>
                <p:nvPr/>
              </p:nvSpPr>
              <p:spPr>
                <a:xfrm>
                  <a:off x="9785727" y="8734345"/>
                  <a:ext cx="768545" cy="755795"/>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68;p37">
                  <a:extLst>
                    <a:ext uri="{FF2B5EF4-FFF2-40B4-BE49-F238E27FC236}">
                      <a16:creationId xmlns:a16="http://schemas.microsoft.com/office/drawing/2014/main" id="{9E8A6F9B-E8B7-6D52-EAE2-ABB84BA810A8}"/>
                    </a:ext>
                  </a:extLst>
                </p:cNvPr>
                <p:cNvSpPr/>
                <p:nvPr/>
              </p:nvSpPr>
              <p:spPr>
                <a:xfrm>
                  <a:off x="9785684" y="3558713"/>
                  <a:ext cx="768630" cy="755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8;p37">
                  <a:extLst>
                    <a:ext uri="{FF2B5EF4-FFF2-40B4-BE49-F238E27FC236}">
                      <a16:creationId xmlns:a16="http://schemas.microsoft.com/office/drawing/2014/main" id="{CDFDD6CB-B76F-2197-6DFB-1A49BB113477}"/>
                    </a:ext>
                  </a:extLst>
                </p:cNvPr>
                <p:cNvSpPr/>
                <p:nvPr/>
              </p:nvSpPr>
              <p:spPr>
                <a:xfrm>
                  <a:off x="9785684" y="4476316"/>
                  <a:ext cx="768630" cy="755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8;p37">
                  <a:extLst>
                    <a:ext uri="{FF2B5EF4-FFF2-40B4-BE49-F238E27FC236}">
                      <a16:creationId xmlns:a16="http://schemas.microsoft.com/office/drawing/2014/main" id="{4C13CFC4-7C40-E6CB-4E24-F341AF9A3A85}"/>
                    </a:ext>
                  </a:extLst>
                </p:cNvPr>
                <p:cNvSpPr/>
                <p:nvPr/>
              </p:nvSpPr>
              <p:spPr>
                <a:xfrm>
                  <a:off x="9785684" y="5474127"/>
                  <a:ext cx="768630" cy="755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68;p37">
                  <a:extLst>
                    <a:ext uri="{FF2B5EF4-FFF2-40B4-BE49-F238E27FC236}">
                      <a16:creationId xmlns:a16="http://schemas.microsoft.com/office/drawing/2014/main" id="{564B1A81-0F37-9DCF-A95F-0601C5327BE9}"/>
                    </a:ext>
                  </a:extLst>
                </p:cNvPr>
                <p:cNvSpPr/>
                <p:nvPr/>
              </p:nvSpPr>
              <p:spPr>
                <a:xfrm>
                  <a:off x="9785684" y="6942517"/>
                  <a:ext cx="768630" cy="755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9" name="Εικόνα 8">
            <a:hlinkClick r:id="rId13" action="ppaction://hlinksldjump"/>
            <a:extLst>
              <a:ext uri="{FF2B5EF4-FFF2-40B4-BE49-F238E27FC236}">
                <a16:creationId xmlns:a16="http://schemas.microsoft.com/office/drawing/2014/main" id="{2071D121-D45B-AFB0-FEA0-0FCC9F879F79}"/>
              </a:ext>
            </a:extLst>
          </p:cNvPr>
          <p:cNvPicPr>
            <a:picLocks noChangeAspect="1"/>
          </p:cNvPicPr>
          <p:nvPr/>
        </p:nvPicPr>
        <p:blipFill>
          <a:blip r:embed="rId14"/>
          <a:stretch>
            <a:fillRect/>
          </a:stretch>
        </p:blipFill>
        <p:spPr>
          <a:xfrm>
            <a:off x="17087284" y="10434160"/>
            <a:ext cx="2664000" cy="730595"/>
          </a:xfrm>
          <a:prstGeom prst="rect">
            <a:avLst/>
          </a:prstGeom>
        </p:spPr>
      </p:pic>
    </p:spTree>
    <p:extLst>
      <p:ext uri="{BB962C8B-B14F-4D97-AF65-F5344CB8AC3E}">
        <p14:creationId xmlns:p14="http://schemas.microsoft.com/office/powerpoint/2010/main" val="293862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9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20" name="Ορθογώνιο: Στρογγύλεμα γωνιών 19">
            <a:extLst>
              <a:ext uri="{FF2B5EF4-FFF2-40B4-BE49-F238E27FC236}">
                <a16:creationId xmlns:a16="http://schemas.microsoft.com/office/drawing/2014/main" id="{2B563FA5-43EA-6CC5-4123-98DDD09B66B8}"/>
              </a:ext>
            </a:extLst>
          </p:cNvPr>
          <p:cNvSpPr/>
          <p:nvPr/>
        </p:nvSpPr>
        <p:spPr>
          <a:xfrm>
            <a:off x="3792196" y="2411933"/>
            <a:ext cx="14697282" cy="25320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lnSpc>
                <a:spcPct val="130000"/>
              </a:lnSpc>
            </a:pPr>
            <a:r>
              <a:rPr lang="el-GR" sz="3600" dirty="0">
                <a:latin typeface="Arial" panose="020B0604020202020204" pitchFamily="34" charset="0"/>
                <a:cs typeface="Arial" panose="020B0604020202020204" pitchFamily="34" charset="0"/>
              </a:rPr>
              <a:t>Δημιουργείται και υποβάλλεται από τον </a:t>
            </a:r>
            <a:r>
              <a:rPr lang="el-GR" sz="3600" dirty="0">
                <a:solidFill>
                  <a:schemeClr val="bg1"/>
                </a:solidFill>
                <a:effectLst>
                  <a:glow rad="228600">
                    <a:schemeClr val="accent2">
                      <a:satMod val="175000"/>
                      <a:alpha val="40000"/>
                    </a:schemeClr>
                  </a:glow>
                </a:effectLst>
                <a:latin typeface="Arial Black" panose="020B0A04020102020204" pitchFamily="34" charset="0"/>
                <a:cs typeface="Arial" panose="020B0604020202020204" pitchFamily="34" charset="0"/>
              </a:rPr>
              <a:t>Φορέα Υλοποίησης (ΦΥ)</a:t>
            </a:r>
            <a:r>
              <a:rPr lang="el-GR" sz="3600" dirty="0">
                <a:solidFill>
                  <a:schemeClr val="bg1"/>
                </a:solidFill>
                <a:latin typeface="Arial Black" panose="020B0A04020102020204" pitchFamily="34" charset="0"/>
                <a:cs typeface="Arial" panose="020B0604020202020204" pitchFamily="34" charset="0"/>
              </a:rPr>
              <a:t> </a:t>
            </a:r>
          </a:p>
          <a:p>
            <a:pPr algn="ctr">
              <a:lnSpc>
                <a:spcPct val="130000"/>
              </a:lnSpc>
            </a:pPr>
            <a:r>
              <a:rPr lang="el-GR" sz="3600" dirty="0">
                <a:solidFill>
                  <a:schemeClr val="bg1"/>
                </a:solidFill>
                <a:latin typeface="Arial" panose="020B0604020202020204" pitchFamily="34" charset="0"/>
                <a:cs typeface="Arial" panose="020B0604020202020204" pitchFamily="34" charset="0"/>
              </a:rPr>
              <a:t>μετά την </a:t>
            </a:r>
            <a:r>
              <a:rPr lang="el-GR" sz="3600" dirty="0">
                <a:solidFill>
                  <a:srgbClr val="FFC000"/>
                </a:solidFill>
                <a:latin typeface="Arial Black" panose="020B0A04020102020204" pitchFamily="34" charset="0"/>
                <a:cs typeface="Arial" panose="020B0604020202020204" pitchFamily="34" charset="0"/>
              </a:rPr>
              <a:t>ένταξη του έργου</a:t>
            </a:r>
          </a:p>
          <a:p>
            <a:pPr algn="ctr">
              <a:lnSpc>
                <a:spcPct val="130000"/>
              </a:lnSpc>
            </a:pPr>
            <a:r>
              <a:rPr lang="el-GR" sz="3600" dirty="0">
                <a:latin typeface="Arial" panose="020B0604020202020204" pitchFamily="34" charset="0"/>
                <a:cs typeface="Arial" panose="020B0604020202020204" pitchFamily="34" charset="0"/>
              </a:rPr>
              <a:t>προκειμένου να διασφαλιστεί η </a:t>
            </a:r>
            <a:r>
              <a:rPr lang="el-GR" sz="3600" b="1" dirty="0">
                <a:solidFill>
                  <a:srgbClr val="FF0000"/>
                </a:solidFill>
                <a:effectLst>
                  <a:glow rad="101600">
                    <a:schemeClr val="bg1">
                      <a:alpha val="40000"/>
                    </a:schemeClr>
                  </a:glow>
                </a:effectLst>
                <a:latin typeface="Arial Black" panose="020B0A04020102020204" pitchFamily="34" charset="0"/>
                <a:cs typeface="Arial" panose="020B0604020202020204" pitchFamily="34" charset="0"/>
              </a:rPr>
              <a:t>νομιμότητα</a:t>
            </a:r>
            <a:r>
              <a:rPr lang="el-GR" sz="3600" dirty="0">
                <a:latin typeface="Arial" panose="020B0604020202020204" pitchFamily="34" charset="0"/>
                <a:cs typeface="Arial" panose="020B0604020202020204" pitchFamily="34" charset="0"/>
              </a:rPr>
              <a:t>…</a:t>
            </a:r>
          </a:p>
        </p:txBody>
      </p:sp>
      <p:sp>
        <p:nvSpPr>
          <p:cNvPr id="26" name="Ορθογώνιο: Στρογγύλεμα γωνιών 25">
            <a:extLst>
              <a:ext uri="{FF2B5EF4-FFF2-40B4-BE49-F238E27FC236}">
                <a16:creationId xmlns:a16="http://schemas.microsoft.com/office/drawing/2014/main" id="{91923D03-BB3F-447A-AA11-E34CF81AE644}"/>
              </a:ext>
            </a:extLst>
          </p:cNvPr>
          <p:cNvSpPr/>
          <p:nvPr/>
        </p:nvSpPr>
        <p:spPr>
          <a:xfrm>
            <a:off x="5634876" y="5372171"/>
            <a:ext cx="11011922" cy="1501739"/>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…της </a:t>
            </a:r>
            <a:r>
              <a:rPr lang="el-GR" sz="2800" kern="1200" dirty="0">
                <a:latin typeface="Arial Black" panose="020B0A04020102020204" pitchFamily="34" charset="0"/>
                <a:cs typeface="Arial" panose="020B0604020202020204" pitchFamily="34" charset="0"/>
              </a:rPr>
              <a:t>διακήρυξης</a:t>
            </a:r>
            <a:r>
              <a:rPr lang="el-GR" sz="2800" kern="1200" dirty="0">
                <a:latin typeface="Arial" panose="020B0604020202020204" pitchFamily="34" charset="0"/>
                <a:cs typeface="Arial" panose="020B0604020202020204" pitchFamily="34" charset="0"/>
              </a:rPr>
              <a:t> για την ανάθεση </a:t>
            </a:r>
            <a:r>
              <a:rPr lang="el-GR" sz="2800" b="1" kern="1200" dirty="0">
                <a:solidFill>
                  <a:srgbClr val="FF0000"/>
                </a:solidFill>
                <a:latin typeface="Arial Black" panose="020B0A04020102020204" pitchFamily="34" charset="0"/>
                <a:cs typeface="Arial" panose="020B0604020202020204" pitchFamily="34" charset="0"/>
              </a:rPr>
              <a:t>δημοσίων συμβάσεων </a:t>
            </a:r>
            <a:r>
              <a:rPr lang="el-GR" sz="2800" kern="1200" dirty="0">
                <a:latin typeface="Arial" panose="020B0604020202020204" pitchFamily="34" charset="0"/>
                <a:cs typeface="Arial" panose="020B0604020202020204" pitchFamily="34" charset="0"/>
              </a:rPr>
              <a:t>έργων, προμηθειών και υπηρεσιών</a:t>
            </a:r>
            <a:endParaRPr lang="el-GR" sz="28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98110E1-F282-BC49-4C10-E2E984B65699}"/>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Ελέγχου Νομιμότητας (Προέγκριση) - </a:t>
            </a:r>
            <a:r>
              <a:rPr lang="el-GR" sz="3600" b="1" dirty="0">
                <a:solidFill>
                  <a:srgbClr val="FFCC00"/>
                </a:solidFill>
                <a:latin typeface="Arial Black" panose="020B0A04020102020204" pitchFamily="34" charset="0"/>
                <a:cs typeface="Arial" panose="020B0604020202020204" pitchFamily="34" charset="0"/>
              </a:rPr>
              <a:t>Πότε?</a:t>
            </a:r>
          </a:p>
        </p:txBody>
      </p:sp>
      <p:sp>
        <p:nvSpPr>
          <p:cNvPr id="4" name="Ορθογώνιο: Στρογγύλεμα γωνιών 3">
            <a:extLst>
              <a:ext uri="{FF2B5EF4-FFF2-40B4-BE49-F238E27FC236}">
                <a16:creationId xmlns:a16="http://schemas.microsoft.com/office/drawing/2014/main" id="{1C184A20-1EC6-277D-1163-41C0585B5819}"/>
              </a:ext>
            </a:extLst>
          </p:cNvPr>
          <p:cNvSpPr/>
          <p:nvPr/>
        </p:nvSpPr>
        <p:spPr>
          <a:xfrm>
            <a:off x="5634877" y="7172935"/>
            <a:ext cx="11011921" cy="1501739"/>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…της </a:t>
            </a:r>
            <a:r>
              <a:rPr lang="el-GR" sz="2800" kern="1200" dirty="0">
                <a:latin typeface="Arial Black" panose="020B0A04020102020204" pitchFamily="34" charset="0"/>
                <a:cs typeface="Arial" panose="020B0604020202020204" pitchFamily="34" charset="0"/>
              </a:rPr>
              <a:t>σύναψης</a:t>
            </a:r>
            <a:r>
              <a:rPr lang="el-GR" sz="2800" kern="1200" dirty="0">
                <a:latin typeface="Arial" panose="020B0604020202020204" pitchFamily="34" charset="0"/>
                <a:cs typeface="Arial" panose="020B0604020202020204" pitchFamily="34" charset="0"/>
              </a:rPr>
              <a:t> </a:t>
            </a:r>
            <a:r>
              <a:rPr lang="el-GR" sz="2800" b="1" kern="1200" dirty="0">
                <a:solidFill>
                  <a:srgbClr val="FF0000"/>
                </a:solidFill>
                <a:latin typeface="Arial Black" panose="020B0A04020102020204" pitchFamily="34" charset="0"/>
                <a:cs typeface="Arial" panose="020B0604020202020204" pitchFamily="34" charset="0"/>
              </a:rPr>
              <a:t>δημοσίων συμβάσεων </a:t>
            </a:r>
          </a:p>
          <a:p>
            <a:pPr algn="ctr">
              <a:lnSpc>
                <a:spcPct val="150000"/>
              </a:lnSpc>
            </a:pPr>
            <a:r>
              <a:rPr lang="el-GR" sz="2800" kern="1200" dirty="0">
                <a:latin typeface="Arial" panose="020B0604020202020204" pitchFamily="34" charset="0"/>
                <a:cs typeface="Arial" panose="020B0604020202020204" pitchFamily="34" charset="0"/>
              </a:rPr>
              <a:t>έργων, προμηθειών και υπηρεσιών</a:t>
            </a:r>
            <a:endParaRPr lang="el-GR" sz="2800" dirty="0">
              <a:latin typeface="Arial" panose="020B0604020202020204" pitchFamily="34" charset="0"/>
              <a:cs typeface="Arial" panose="020B0604020202020204" pitchFamily="34" charset="0"/>
            </a:endParaRPr>
          </a:p>
        </p:txBody>
      </p:sp>
      <p:sp>
        <p:nvSpPr>
          <p:cNvPr id="7" name="Ορθογώνιο: Στρογγύλεμα γωνιών 6">
            <a:extLst>
              <a:ext uri="{FF2B5EF4-FFF2-40B4-BE49-F238E27FC236}">
                <a16:creationId xmlns:a16="http://schemas.microsoft.com/office/drawing/2014/main" id="{620F9DBE-06CF-3DB5-63C4-9C114D505861}"/>
              </a:ext>
            </a:extLst>
          </p:cNvPr>
          <p:cNvSpPr/>
          <p:nvPr/>
        </p:nvSpPr>
        <p:spPr>
          <a:xfrm>
            <a:off x="5634877" y="8973699"/>
            <a:ext cx="11011920" cy="1501739"/>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…των </a:t>
            </a:r>
            <a:r>
              <a:rPr lang="el-GR" sz="2800" kern="1200" dirty="0">
                <a:latin typeface="Arial Black" panose="020B0A04020102020204" pitchFamily="34" charset="0"/>
                <a:cs typeface="Arial" panose="020B0604020202020204" pitchFamily="34" charset="0"/>
              </a:rPr>
              <a:t>προσκλήσεων</a:t>
            </a:r>
            <a:r>
              <a:rPr lang="el-GR" sz="2800" kern="1200" dirty="0">
                <a:latin typeface="Arial" panose="020B0604020202020204" pitchFamily="34" charset="0"/>
                <a:cs typeface="Arial" panose="020B0604020202020204" pitchFamily="34" charset="0"/>
              </a:rPr>
              <a:t> </a:t>
            </a:r>
            <a:r>
              <a:rPr lang="el-GR" sz="2800" kern="1200" dirty="0">
                <a:solidFill>
                  <a:srgbClr val="FF0000"/>
                </a:solidFill>
                <a:latin typeface="Arial Black" panose="020B0A04020102020204" pitchFamily="34" charset="0"/>
                <a:cs typeface="Arial" panose="020B0604020202020204" pitchFamily="34" charset="0"/>
              </a:rPr>
              <a:t>έργων/δράσεων ενισχύσεων</a:t>
            </a:r>
            <a:r>
              <a:rPr lang="el-GR" sz="2800" kern="1200" dirty="0">
                <a:latin typeface="Arial" panose="020B0604020202020204" pitchFamily="34" charset="0"/>
                <a:cs typeface="Arial" panose="020B0604020202020204" pitchFamily="34" charset="0"/>
              </a:rPr>
              <a:t> </a:t>
            </a:r>
          </a:p>
          <a:p>
            <a:pPr algn="ctr">
              <a:lnSpc>
                <a:spcPct val="150000"/>
              </a:lnSpc>
            </a:pPr>
            <a:r>
              <a:rPr lang="el-GR" sz="2800" kern="1200" dirty="0">
                <a:latin typeface="Arial" panose="020B0604020202020204" pitchFamily="34" charset="0"/>
                <a:cs typeface="Arial" panose="020B0604020202020204" pitchFamily="34" charset="0"/>
              </a:rPr>
              <a:t>προς φυσικά και νομικά πρόσωπα Ιδιωτικού &amp; Δημοσίου </a:t>
            </a:r>
            <a:r>
              <a:rPr lang="el-GR" sz="2800" dirty="0">
                <a:latin typeface="Arial" panose="020B0604020202020204" pitchFamily="34" charset="0"/>
                <a:cs typeface="Arial" panose="020B0604020202020204" pitchFamily="34" charset="0"/>
              </a:rPr>
              <a:t>Δ</a:t>
            </a:r>
            <a:r>
              <a:rPr lang="el-GR" sz="2800" kern="1200" dirty="0">
                <a:latin typeface="Arial" panose="020B0604020202020204" pitchFamily="34" charset="0"/>
                <a:cs typeface="Arial" panose="020B0604020202020204" pitchFamily="34" charset="0"/>
              </a:rPr>
              <a:t>ικαίου</a:t>
            </a:r>
            <a:endParaRPr lang="el-GR" sz="2800" dirty="0">
              <a:latin typeface="Arial" panose="020B0604020202020204" pitchFamily="34" charset="0"/>
              <a:cs typeface="Arial" panose="020B0604020202020204" pitchFamily="34" charset="0"/>
            </a:endParaRPr>
          </a:p>
        </p:txBody>
      </p:sp>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Tree>
    <p:extLst>
      <p:ext uri="{BB962C8B-B14F-4D97-AF65-F5344CB8AC3E}">
        <p14:creationId xmlns:p14="http://schemas.microsoft.com/office/powerpoint/2010/main" val="24771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4"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583FF7EC-AC46-1D59-9E8E-DC882C21220B}"/>
              </a:ext>
            </a:extLst>
          </p:cNvPr>
          <p:cNvSpPr/>
          <p:nvPr/>
        </p:nvSpPr>
        <p:spPr>
          <a:xfrm>
            <a:off x="9588825" y="3246875"/>
            <a:ext cx="10047528" cy="2314981"/>
          </a:xfrm>
          <a:prstGeom prst="roundRect">
            <a:avLst>
              <a:gd name="adj" fmla="val 10000"/>
            </a:avLst>
          </a:prstGeom>
          <a:solidFill>
            <a:schemeClr val="lt1">
              <a:hueOff val="0"/>
              <a:satOff val="0"/>
              <a:lumOff val="0"/>
            </a:schemeClr>
          </a:solidFill>
          <a:ln w="76200">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dirty="0">
                <a:latin typeface="Arial" panose="020B0604020202020204" pitchFamily="34" charset="0"/>
                <a:cs typeface="Arial" panose="020B0604020202020204" pitchFamily="34" charset="0"/>
              </a:rPr>
              <a:t>…</a:t>
            </a:r>
            <a:r>
              <a:rPr lang="el-GR" sz="2800" kern="1200" dirty="0">
                <a:latin typeface="Arial" panose="020B0604020202020204" pitchFamily="34" charset="0"/>
                <a:cs typeface="Arial" panose="020B0604020202020204" pitchFamily="34" charset="0"/>
              </a:rPr>
              <a:t>για </a:t>
            </a:r>
            <a:r>
              <a:rPr lang="el-GR" sz="2800" b="1" kern="1200" dirty="0">
                <a:solidFill>
                  <a:srgbClr val="0070C0"/>
                </a:solidFill>
                <a:latin typeface="Arial" panose="020B0604020202020204" pitchFamily="34" charset="0"/>
                <a:cs typeface="Arial" panose="020B0604020202020204" pitchFamily="34" charset="0"/>
              </a:rPr>
              <a:t>Δημόσιες Συμβάσεις ΚΑΤΩ των ορίων της ΕΕ</a:t>
            </a:r>
          </a:p>
          <a:p>
            <a:pPr algn="ctr">
              <a:lnSpc>
                <a:spcPct val="150000"/>
              </a:lnSpc>
            </a:pPr>
            <a:r>
              <a:rPr lang="el-GR" sz="2800" dirty="0">
                <a:latin typeface="Arial" panose="020B0604020202020204" pitchFamily="34" charset="0"/>
                <a:cs typeface="Arial" panose="020B0604020202020204" pitchFamily="34" charset="0"/>
              </a:rPr>
              <a:t>γ</a:t>
            </a:r>
            <a:r>
              <a:rPr lang="el-GR" sz="2800" kern="1200" dirty="0">
                <a:latin typeface="Arial" panose="020B0604020202020204" pitchFamily="34" charset="0"/>
                <a:cs typeface="Arial" panose="020B0604020202020204" pitchFamily="34" charset="0"/>
              </a:rPr>
              <a:t>ια σκοπούς </a:t>
            </a:r>
            <a:r>
              <a:rPr lang="en-US" sz="2800" kern="1200" dirty="0">
                <a:solidFill>
                  <a:srgbClr val="FF0000"/>
                </a:solidFill>
                <a:effectLst>
                  <a:glow rad="101600">
                    <a:srgbClr val="00B0F0">
                      <a:alpha val="40000"/>
                    </a:srgbClr>
                  </a:glow>
                </a:effectLst>
                <a:latin typeface="Arial Black" panose="020B0A04020102020204" pitchFamily="34" charset="0"/>
                <a:cs typeface="Arial" panose="020B0604020202020204" pitchFamily="34" charset="0"/>
              </a:rPr>
              <a:t>Ex Ante </a:t>
            </a:r>
            <a:r>
              <a:rPr lang="el-GR" sz="2800" dirty="0">
                <a:solidFill>
                  <a:srgbClr val="FF0000"/>
                </a:solidFill>
                <a:effectLst>
                  <a:glow rad="101600">
                    <a:srgbClr val="00B0F0">
                      <a:alpha val="40000"/>
                    </a:srgbClr>
                  </a:glow>
                </a:effectLst>
                <a:latin typeface="Arial Black" panose="020B0A04020102020204" pitchFamily="34" charset="0"/>
                <a:cs typeface="Arial" panose="020B0604020202020204" pitchFamily="34" charset="0"/>
              </a:rPr>
              <a:t>Ελέγχων</a:t>
            </a:r>
            <a:r>
              <a:rPr lang="el-GR" sz="2800" kern="1200" dirty="0">
                <a:latin typeface="Arial Black" panose="020B0A04020102020204" pitchFamily="34" charset="0"/>
                <a:cs typeface="Arial" panose="020B0604020202020204" pitchFamily="34" charset="0"/>
              </a:rPr>
              <a:t> </a:t>
            </a:r>
          </a:p>
          <a:p>
            <a:pPr algn="ctr">
              <a:lnSpc>
                <a:spcPct val="150000"/>
              </a:lnSpc>
            </a:pPr>
            <a:r>
              <a:rPr lang="el-GR" sz="2800" dirty="0">
                <a:latin typeface="Arial" panose="020B0604020202020204" pitchFamily="34" charset="0"/>
                <a:cs typeface="Arial" panose="020B0604020202020204" pitchFamily="34" charset="0"/>
              </a:rPr>
              <a:t>διασφάλισης της </a:t>
            </a:r>
            <a:r>
              <a:rPr lang="el-GR" sz="2800" kern="1200" dirty="0">
                <a:latin typeface="Arial" panose="020B0604020202020204" pitchFamily="34" charset="0"/>
                <a:cs typeface="Arial" panose="020B0604020202020204" pitchFamily="34" charset="0"/>
              </a:rPr>
              <a:t>Μη-Σύγκρουσης Συμφερόντων</a:t>
            </a:r>
            <a:endParaRPr lang="el-GR" sz="2800" dirty="0">
              <a:latin typeface="Arial" panose="020B0604020202020204" pitchFamily="34" charset="0"/>
              <a:cs typeface="Arial" panose="020B0604020202020204" pitchFamily="34" charset="0"/>
            </a:endParaRPr>
          </a:p>
        </p:txBody>
      </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Ορθογώνιο: Στρογγύλεμα γωνιών 1">
            <a:extLst>
              <a:ext uri="{FF2B5EF4-FFF2-40B4-BE49-F238E27FC236}">
                <a16:creationId xmlns:a16="http://schemas.microsoft.com/office/drawing/2014/main" id="{E38B65DD-1F15-DE7D-F1AF-9D782BCD937D}"/>
              </a:ext>
            </a:extLst>
          </p:cNvPr>
          <p:cNvSpPr/>
          <p:nvPr/>
        </p:nvSpPr>
        <p:spPr>
          <a:xfrm>
            <a:off x="3697591" y="2458497"/>
            <a:ext cx="6298818" cy="1615440"/>
          </a:xfrm>
          <a:prstGeom prst="roundRect">
            <a:avLst>
              <a:gd name="adj" fmla="val 10000"/>
            </a:avLst>
          </a:prstGeom>
          <a:solidFill>
            <a:schemeClr val="bg1">
              <a:lumMod val="85000"/>
            </a:schemeClr>
          </a:solidFill>
          <a:ln w="76200">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dirty="0">
                <a:latin typeface="Arial" panose="020B0604020202020204" pitchFamily="34" charset="0"/>
                <a:cs typeface="Arial" panose="020B0604020202020204" pitchFamily="34" charset="0"/>
              </a:rPr>
              <a:t>Επίσης το </a:t>
            </a:r>
            <a:r>
              <a:rPr lang="el-GR" sz="2800" dirty="0">
                <a:latin typeface="Arial Black" panose="020B0A04020102020204" pitchFamily="34" charset="0"/>
                <a:cs typeface="Arial" panose="020B0604020202020204" pitchFamily="34" charset="0"/>
              </a:rPr>
              <a:t>δελτίο ΠΡΟΕΓΚΡΙΣΗΣ </a:t>
            </a:r>
          </a:p>
          <a:p>
            <a:pPr algn="ctr">
              <a:lnSpc>
                <a:spcPct val="150000"/>
              </a:lnSpc>
            </a:pPr>
            <a:r>
              <a:rPr lang="el-GR" sz="2800" dirty="0">
                <a:latin typeface="Arial" panose="020B0604020202020204" pitchFamily="34" charset="0"/>
                <a:cs typeface="Arial" panose="020B0604020202020204" pitchFamily="34" charset="0"/>
              </a:rPr>
              <a:t>δημιουργείται…</a:t>
            </a:r>
          </a:p>
        </p:txBody>
      </p:sp>
      <p:sp>
        <p:nvSpPr>
          <p:cNvPr id="5" name="Ορθογώνιο: Στρογγύλεμα γωνιών 4">
            <a:extLst>
              <a:ext uri="{FF2B5EF4-FFF2-40B4-BE49-F238E27FC236}">
                <a16:creationId xmlns:a16="http://schemas.microsoft.com/office/drawing/2014/main" id="{7685B9BE-3B37-01D9-5B48-64FF8001815F}"/>
              </a:ext>
            </a:extLst>
          </p:cNvPr>
          <p:cNvSpPr/>
          <p:nvPr/>
        </p:nvSpPr>
        <p:spPr>
          <a:xfrm>
            <a:off x="9477753" y="7235414"/>
            <a:ext cx="10158600" cy="2314981"/>
          </a:xfrm>
          <a:prstGeom prst="roundRect">
            <a:avLst>
              <a:gd name="adj" fmla="val 10000"/>
            </a:avLst>
          </a:prstGeom>
          <a:solidFill>
            <a:schemeClr val="lt1">
              <a:hueOff val="0"/>
              <a:satOff val="0"/>
              <a:lumOff val="0"/>
            </a:schemeClr>
          </a:solidFill>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dirty="0">
                <a:latin typeface="Arial" panose="020B0604020202020204" pitchFamily="34" charset="0"/>
                <a:cs typeface="Arial" panose="020B0604020202020204" pitchFamily="34" charset="0"/>
              </a:rPr>
              <a:t>…</a:t>
            </a:r>
            <a:r>
              <a:rPr lang="el-GR" sz="2800" kern="1200" dirty="0">
                <a:latin typeface="Arial" panose="020B0604020202020204" pitchFamily="34" charset="0"/>
                <a:cs typeface="Arial" panose="020B0604020202020204" pitchFamily="34" charset="0"/>
              </a:rPr>
              <a:t>για </a:t>
            </a:r>
            <a:r>
              <a:rPr lang="el-GR" sz="2800" b="1" dirty="0">
                <a:latin typeface="Arial" panose="020B0604020202020204" pitchFamily="34" charset="0"/>
                <a:cs typeface="Arial" panose="020B0604020202020204" pitchFamily="34" charset="0"/>
              </a:rPr>
              <a:t>Αποφάσεις Εκτέλεσης Έργου με Ίδια Μέσα (ΑΥΙΜ)</a:t>
            </a:r>
          </a:p>
          <a:p>
            <a:pPr algn="ctr">
              <a:lnSpc>
                <a:spcPct val="150000"/>
              </a:lnSpc>
            </a:pPr>
            <a:r>
              <a:rPr lang="el-GR" sz="2800" dirty="0">
                <a:latin typeface="Arial" panose="020B0604020202020204" pitchFamily="34" charset="0"/>
                <a:cs typeface="Arial" panose="020B0604020202020204" pitchFamily="34" charset="0"/>
              </a:rPr>
              <a:t>…για οποιουδήποτε είδους </a:t>
            </a:r>
            <a:r>
              <a:rPr lang="el-GR" sz="2800" b="1" dirty="0">
                <a:latin typeface="Arial" panose="020B0604020202020204" pitchFamily="34" charset="0"/>
                <a:cs typeface="Arial" panose="020B0604020202020204" pitchFamily="34" charset="0"/>
              </a:rPr>
              <a:t>Αποφάσεις</a:t>
            </a:r>
            <a:r>
              <a:rPr lang="el-GR" sz="2800" dirty="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Αυτεπιστασίας</a:t>
            </a:r>
          </a:p>
          <a:p>
            <a:pPr algn="ctr">
              <a:lnSpc>
                <a:spcPct val="150000"/>
              </a:lnSpc>
            </a:pPr>
            <a:r>
              <a:rPr lang="el-GR" sz="2800" dirty="0">
                <a:latin typeface="Arial" panose="020B0604020202020204" pitchFamily="34" charset="0"/>
                <a:cs typeface="Arial" panose="020B0604020202020204" pitchFamily="34" charset="0"/>
              </a:rPr>
              <a:t>…για </a:t>
            </a:r>
            <a:r>
              <a:rPr lang="el-GR" sz="2800" b="1" dirty="0">
                <a:latin typeface="Arial" panose="020B0604020202020204" pitchFamily="34" charset="0"/>
                <a:cs typeface="Arial" panose="020B0604020202020204" pitchFamily="34" charset="0"/>
              </a:rPr>
              <a:t>Ιδιωτικές Συμβάσεις</a:t>
            </a:r>
          </a:p>
        </p:txBody>
      </p:sp>
      <p:sp>
        <p:nvSpPr>
          <p:cNvPr id="6" name="Ορθογώνιο: Στρογγύλεμα γωνιών 5">
            <a:extLst>
              <a:ext uri="{FF2B5EF4-FFF2-40B4-BE49-F238E27FC236}">
                <a16:creationId xmlns:a16="http://schemas.microsoft.com/office/drawing/2014/main" id="{C7CAF489-5AFE-9FD5-96C3-3BF470CDDCF5}"/>
              </a:ext>
            </a:extLst>
          </p:cNvPr>
          <p:cNvSpPr/>
          <p:nvPr/>
        </p:nvSpPr>
        <p:spPr>
          <a:xfrm>
            <a:off x="3586519" y="6447036"/>
            <a:ext cx="6298818" cy="1615440"/>
          </a:xfrm>
          <a:prstGeom prst="roundRect">
            <a:avLst>
              <a:gd name="adj" fmla="val 10000"/>
            </a:avLst>
          </a:prstGeom>
          <a:solidFill>
            <a:schemeClr val="bg1">
              <a:lumMod val="85000"/>
            </a:schemeClr>
          </a:solidFill>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dirty="0">
                <a:latin typeface="Arial" panose="020B0604020202020204" pitchFamily="34" charset="0"/>
                <a:cs typeface="Arial" panose="020B0604020202020204" pitchFamily="34" charset="0"/>
              </a:rPr>
              <a:t>Το </a:t>
            </a:r>
            <a:r>
              <a:rPr lang="el-GR" sz="2800" dirty="0">
                <a:latin typeface="Arial Black" panose="020B0A04020102020204" pitchFamily="34" charset="0"/>
                <a:cs typeface="Arial" panose="020B0604020202020204" pitchFamily="34" charset="0"/>
              </a:rPr>
              <a:t>δελτίο ΠΡΟΕΓΚΡΙΣΗΣ </a:t>
            </a:r>
          </a:p>
          <a:p>
            <a:pPr algn="ctr">
              <a:lnSpc>
                <a:spcPct val="150000"/>
              </a:lnSpc>
            </a:pPr>
            <a:r>
              <a:rPr lang="el-GR" sz="2800" b="1" dirty="0">
                <a:solidFill>
                  <a:srgbClr val="FF0000"/>
                </a:solidFill>
                <a:latin typeface="Arial Black" panose="020B0A04020102020204" pitchFamily="34" charset="0"/>
                <a:cs typeface="Arial" panose="020B0604020202020204" pitchFamily="34" charset="0"/>
              </a:rPr>
              <a:t>ΔΕΝ</a:t>
            </a:r>
            <a:r>
              <a:rPr lang="el-GR" sz="2800" dirty="0">
                <a:latin typeface="Arial" panose="020B0604020202020204" pitchFamily="34" charset="0"/>
                <a:cs typeface="Arial" panose="020B0604020202020204" pitchFamily="34" charset="0"/>
              </a:rPr>
              <a:t> δημιουργείται…</a:t>
            </a:r>
          </a:p>
        </p:txBody>
      </p:sp>
      <p:sp>
        <p:nvSpPr>
          <p:cNvPr id="4" name="TextBox 3">
            <a:extLst>
              <a:ext uri="{FF2B5EF4-FFF2-40B4-BE49-F238E27FC236}">
                <a16:creationId xmlns:a16="http://schemas.microsoft.com/office/drawing/2014/main" id="{07F1A4D5-F1B1-EBCB-7146-12219B1C1F9A}"/>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Ελέγχου Νομιμότητας (Προέγκριση) - </a:t>
            </a:r>
            <a:r>
              <a:rPr lang="el-GR" sz="3600" b="1" dirty="0">
                <a:solidFill>
                  <a:srgbClr val="FFCC00"/>
                </a:solidFill>
                <a:latin typeface="Arial Black" panose="020B0A04020102020204" pitchFamily="34" charset="0"/>
                <a:cs typeface="Arial" panose="020B0604020202020204" pitchFamily="34" charset="0"/>
              </a:rPr>
              <a:t>Πότε?</a:t>
            </a:r>
          </a:p>
        </p:txBody>
      </p:sp>
    </p:spTree>
    <p:extLst>
      <p:ext uri="{BB962C8B-B14F-4D97-AF65-F5344CB8AC3E}">
        <p14:creationId xmlns:p14="http://schemas.microsoft.com/office/powerpoint/2010/main" val="254814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
        <p:nvSpPr>
          <p:cNvPr id="15" name="Ελεύθερη σχεδίαση: Σχήμα 14">
            <a:extLst>
              <a:ext uri="{FF2B5EF4-FFF2-40B4-BE49-F238E27FC236}">
                <a16:creationId xmlns:a16="http://schemas.microsoft.com/office/drawing/2014/main" id="{F1E7AB4E-3F13-9CB6-DFC5-F143C25F454F}"/>
              </a:ext>
            </a:extLst>
          </p:cNvPr>
          <p:cNvSpPr/>
          <p:nvPr/>
        </p:nvSpPr>
        <p:spPr>
          <a:xfrm>
            <a:off x="4010903" y="3752667"/>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solidFill>
            <a:schemeClr val="bg1">
              <a:lumMod val="85000"/>
            </a:schemeClr>
          </a:solidFill>
          <a:ln w="76200">
            <a:solidFill>
              <a:schemeClr val="bg1"/>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Προετοιμασία – Σύνταξη Τευχών Δημοπράτησης</a:t>
            </a:r>
          </a:p>
        </p:txBody>
      </p:sp>
      <p:grpSp>
        <p:nvGrpSpPr>
          <p:cNvPr id="3" name="Ομάδα 2">
            <a:extLst>
              <a:ext uri="{FF2B5EF4-FFF2-40B4-BE49-F238E27FC236}">
                <a16:creationId xmlns:a16="http://schemas.microsoft.com/office/drawing/2014/main" id="{EAE8F07A-6E4C-78AC-6500-B2A458A5DD1B}"/>
              </a:ext>
            </a:extLst>
          </p:cNvPr>
          <p:cNvGrpSpPr/>
          <p:nvPr/>
        </p:nvGrpSpPr>
        <p:grpSpPr>
          <a:xfrm>
            <a:off x="8344394" y="3752667"/>
            <a:ext cx="5197103" cy="1627983"/>
            <a:chOff x="8344394" y="3752667"/>
            <a:chExt cx="5197103" cy="1627983"/>
          </a:xfrm>
          <a:solidFill>
            <a:schemeClr val="accent3">
              <a:lumMod val="60000"/>
              <a:lumOff val="40000"/>
            </a:schemeClr>
          </a:solidFill>
        </p:grpSpPr>
        <p:sp>
          <p:nvSpPr>
            <p:cNvPr id="14" name="Ελεύθερη σχεδίαση: Σχήμα 13">
              <a:extLst>
                <a:ext uri="{FF2B5EF4-FFF2-40B4-BE49-F238E27FC236}">
                  <a16:creationId xmlns:a16="http://schemas.microsoft.com/office/drawing/2014/main" id="{773191E1-6FAE-40F2-6CC4-27BD0D73F569}"/>
                </a:ext>
              </a:extLst>
            </p:cNvPr>
            <p:cNvSpPr/>
            <p:nvPr/>
          </p:nvSpPr>
          <p:spPr>
            <a:xfrm>
              <a:off x="8344394" y="4520938"/>
              <a:ext cx="829413" cy="91440"/>
            </a:xfrm>
            <a:custGeom>
              <a:avLst/>
              <a:gdLst>
                <a:gd name="connsiteX0" fmla="*/ 0 w 829413"/>
                <a:gd name="connsiteY0" fmla="*/ 45720 h 91440"/>
                <a:gd name="connsiteX1" fmla="*/ 829413 w 829413"/>
                <a:gd name="connsiteY1" fmla="*/ 45720 h 91440"/>
              </a:gdLst>
              <a:ahLst/>
              <a:cxnLst>
                <a:cxn ang="0">
                  <a:pos x="connsiteX0" y="connsiteY0"/>
                </a:cxn>
                <a:cxn ang="0">
                  <a:pos x="connsiteX1" y="connsiteY1"/>
                </a:cxn>
              </a:cxnLst>
              <a:rect l="l" t="t" r="r" b="b"/>
              <a:pathLst>
                <a:path w="829413" h="91440">
                  <a:moveTo>
                    <a:pt x="0" y="45720"/>
                  </a:moveTo>
                  <a:lnTo>
                    <a:pt x="829413" y="45720"/>
                  </a:lnTo>
                </a:path>
              </a:pathLst>
            </a:custGeom>
            <a:grpFill/>
            <a:ln w="57150">
              <a:solidFill>
                <a:srgbClr val="00B0F0"/>
              </a:solidFill>
              <a:tailEnd type="arrow"/>
            </a:ln>
          </p:spPr>
          <p:style>
            <a:lnRef idx="1">
              <a:schemeClr val="accent5"/>
            </a:lnRef>
            <a:fillRef idx="0">
              <a:schemeClr val="accent5"/>
            </a:fillRef>
            <a:effectRef idx="0">
              <a:schemeClr val="accent5"/>
            </a:effectRef>
            <a:fontRef idx="minor">
              <a:schemeClr val="tx1">
                <a:hueOff val="0"/>
                <a:satOff val="0"/>
                <a:lumOff val="0"/>
                <a:alphaOff val="0"/>
              </a:schemeClr>
            </a:fontRef>
          </p:style>
          <p:txBody>
            <a:bodyPr spcFirstLastPara="0" vert="horz" wrap="square" lIns="405906" tIns="41420" rIns="405907" bIns="41420" numCol="1" spcCol="1270" anchor="ctr" anchorCtr="0">
              <a:noAutofit/>
            </a:bodyPr>
            <a:lstStyle/>
            <a:p>
              <a:pPr marL="0" lvl="0" indent="0" algn="ctr" defTabSz="222250">
                <a:lnSpc>
                  <a:spcPct val="90000"/>
                </a:lnSpc>
                <a:spcBef>
                  <a:spcPct val="0"/>
                </a:spcBef>
                <a:spcAft>
                  <a:spcPct val="35000"/>
                </a:spcAft>
                <a:buNone/>
              </a:pPr>
              <a:endParaRPr lang="el-GR" sz="500" kern="1200"/>
            </a:p>
          </p:txBody>
        </p:sp>
        <p:sp>
          <p:nvSpPr>
            <p:cNvPr id="18" name="Ελεύθερη σχεδίαση: Σχήμα 17">
              <a:extLst>
                <a:ext uri="{FF2B5EF4-FFF2-40B4-BE49-F238E27FC236}">
                  <a16:creationId xmlns:a16="http://schemas.microsoft.com/office/drawing/2014/main" id="{B0D91215-A5DE-2497-4970-714111268AB8}"/>
                </a:ext>
              </a:extLst>
            </p:cNvPr>
            <p:cNvSpPr/>
            <p:nvPr/>
          </p:nvSpPr>
          <p:spPr>
            <a:xfrm>
              <a:off x="9206207" y="3752667"/>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grpFill/>
            <a:ln w="76200">
              <a:solidFill>
                <a:srgbClr val="FF0000"/>
              </a:solidFill>
              <a:prstDash val="dash"/>
            </a:ln>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Προέγκριση Δημοπράτησης</a:t>
              </a:r>
            </a:p>
          </p:txBody>
        </p:sp>
      </p:grpSp>
      <p:grpSp>
        <p:nvGrpSpPr>
          <p:cNvPr id="4" name="Ομάδα 3">
            <a:extLst>
              <a:ext uri="{FF2B5EF4-FFF2-40B4-BE49-F238E27FC236}">
                <a16:creationId xmlns:a16="http://schemas.microsoft.com/office/drawing/2014/main" id="{D56A342F-2117-23C0-8530-D4ACE69FDDF5}"/>
              </a:ext>
            </a:extLst>
          </p:cNvPr>
          <p:cNvGrpSpPr/>
          <p:nvPr/>
        </p:nvGrpSpPr>
        <p:grpSpPr>
          <a:xfrm>
            <a:off x="13539698" y="3752667"/>
            <a:ext cx="5197103" cy="1627983"/>
            <a:chOff x="13539698" y="3752667"/>
            <a:chExt cx="5197103" cy="1627983"/>
          </a:xfrm>
        </p:grpSpPr>
        <p:sp>
          <p:nvSpPr>
            <p:cNvPr id="17" name="Ελεύθερη σχεδίαση: Σχήμα 16">
              <a:extLst>
                <a:ext uri="{FF2B5EF4-FFF2-40B4-BE49-F238E27FC236}">
                  <a16:creationId xmlns:a16="http://schemas.microsoft.com/office/drawing/2014/main" id="{5F36AEBB-4399-85AF-7EBA-BF64FDC6B463}"/>
                </a:ext>
              </a:extLst>
            </p:cNvPr>
            <p:cNvSpPr/>
            <p:nvPr/>
          </p:nvSpPr>
          <p:spPr>
            <a:xfrm>
              <a:off x="13539698" y="4520938"/>
              <a:ext cx="829413" cy="91440"/>
            </a:xfrm>
            <a:custGeom>
              <a:avLst/>
              <a:gdLst>
                <a:gd name="connsiteX0" fmla="*/ 0 w 829413"/>
                <a:gd name="connsiteY0" fmla="*/ 45720 h 91440"/>
                <a:gd name="connsiteX1" fmla="*/ 829413 w 829413"/>
                <a:gd name="connsiteY1" fmla="*/ 45720 h 91440"/>
              </a:gdLst>
              <a:ahLst/>
              <a:cxnLst>
                <a:cxn ang="0">
                  <a:pos x="connsiteX0" y="connsiteY0"/>
                </a:cxn>
                <a:cxn ang="0">
                  <a:pos x="connsiteX1" y="connsiteY1"/>
                </a:cxn>
              </a:cxnLst>
              <a:rect l="l" t="t" r="r" b="b"/>
              <a:pathLst>
                <a:path w="829413" h="91440">
                  <a:moveTo>
                    <a:pt x="0" y="45720"/>
                  </a:moveTo>
                  <a:lnTo>
                    <a:pt x="829413" y="45720"/>
                  </a:lnTo>
                </a:path>
              </a:pathLst>
            </a:custGeom>
            <a:noFill/>
            <a:ln w="57150">
              <a:solidFill>
                <a:srgbClr val="00B0F0"/>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5906" tIns="41420" rIns="405907" bIns="41420" numCol="1" spcCol="1270" anchor="ctr" anchorCtr="0">
              <a:noAutofit/>
            </a:bodyPr>
            <a:lstStyle/>
            <a:p>
              <a:pPr marL="0" lvl="0" indent="0" algn="ctr" defTabSz="222250">
                <a:lnSpc>
                  <a:spcPct val="90000"/>
                </a:lnSpc>
                <a:spcBef>
                  <a:spcPct val="0"/>
                </a:spcBef>
                <a:spcAft>
                  <a:spcPct val="35000"/>
                </a:spcAft>
                <a:buNone/>
              </a:pPr>
              <a:endParaRPr lang="el-GR" sz="500" kern="1200"/>
            </a:p>
          </p:txBody>
        </p:sp>
        <p:sp>
          <p:nvSpPr>
            <p:cNvPr id="20" name="Ελεύθερη σχεδίαση: Σχήμα 19">
              <a:extLst>
                <a:ext uri="{FF2B5EF4-FFF2-40B4-BE49-F238E27FC236}">
                  <a16:creationId xmlns:a16="http://schemas.microsoft.com/office/drawing/2014/main" id="{6AD84B12-0FC9-7A4B-A1DA-2B64ED6D06CD}"/>
                </a:ext>
              </a:extLst>
            </p:cNvPr>
            <p:cNvSpPr/>
            <p:nvPr/>
          </p:nvSpPr>
          <p:spPr>
            <a:xfrm>
              <a:off x="14401511" y="3752667"/>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solidFill>
              <a:schemeClr val="bg1">
                <a:lumMod val="85000"/>
              </a:schemeClr>
            </a:solidFill>
            <a:ln w="76200">
              <a:solidFill>
                <a:schemeClr val="bg1"/>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Δημοσίευση Διακήρυξης</a:t>
              </a:r>
            </a:p>
          </p:txBody>
        </p:sp>
      </p:grpSp>
      <p:grpSp>
        <p:nvGrpSpPr>
          <p:cNvPr id="5" name="Ομάδα 4">
            <a:extLst>
              <a:ext uri="{FF2B5EF4-FFF2-40B4-BE49-F238E27FC236}">
                <a16:creationId xmlns:a16="http://schemas.microsoft.com/office/drawing/2014/main" id="{C6A9C2DE-4539-1EAB-99D0-20C7C7AD6C8F}"/>
              </a:ext>
            </a:extLst>
          </p:cNvPr>
          <p:cNvGrpSpPr/>
          <p:nvPr/>
        </p:nvGrpSpPr>
        <p:grpSpPr>
          <a:xfrm>
            <a:off x="4010903" y="5378850"/>
            <a:ext cx="12558253" cy="2489796"/>
            <a:chOff x="4010903" y="5378850"/>
            <a:chExt cx="12558253" cy="2489796"/>
          </a:xfrm>
        </p:grpSpPr>
        <p:sp>
          <p:nvSpPr>
            <p:cNvPr id="19" name="Ελεύθερη σχεδίαση: Σχήμα 18">
              <a:extLst>
                <a:ext uri="{FF2B5EF4-FFF2-40B4-BE49-F238E27FC236}">
                  <a16:creationId xmlns:a16="http://schemas.microsoft.com/office/drawing/2014/main" id="{D682182C-3549-2846-30A4-0357BF060E97}"/>
                </a:ext>
              </a:extLst>
            </p:cNvPr>
            <p:cNvSpPr/>
            <p:nvPr/>
          </p:nvSpPr>
          <p:spPr>
            <a:xfrm>
              <a:off x="6178549" y="5378850"/>
              <a:ext cx="10390607" cy="829413"/>
            </a:xfrm>
            <a:custGeom>
              <a:avLst/>
              <a:gdLst>
                <a:gd name="connsiteX0" fmla="*/ 10390607 w 10390607"/>
                <a:gd name="connsiteY0" fmla="*/ 0 h 829413"/>
                <a:gd name="connsiteX1" fmla="*/ 10390607 w 10390607"/>
                <a:gd name="connsiteY1" fmla="*/ 431806 h 829413"/>
                <a:gd name="connsiteX2" fmla="*/ 0 w 10390607"/>
                <a:gd name="connsiteY2" fmla="*/ 431806 h 829413"/>
                <a:gd name="connsiteX3" fmla="*/ 0 w 10390607"/>
                <a:gd name="connsiteY3" fmla="*/ 829413 h 829413"/>
              </a:gdLst>
              <a:ahLst/>
              <a:cxnLst>
                <a:cxn ang="0">
                  <a:pos x="connsiteX0" y="connsiteY0"/>
                </a:cxn>
                <a:cxn ang="0">
                  <a:pos x="connsiteX1" y="connsiteY1"/>
                </a:cxn>
                <a:cxn ang="0">
                  <a:pos x="connsiteX2" y="connsiteY2"/>
                </a:cxn>
                <a:cxn ang="0">
                  <a:pos x="connsiteX3" y="connsiteY3"/>
                </a:cxn>
              </a:cxnLst>
              <a:rect l="l" t="t" r="r" b="b"/>
              <a:pathLst>
                <a:path w="10390607" h="829413">
                  <a:moveTo>
                    <a:pt x="10390607" y="0"/>
                  </a:moveTo>
                  <a:lnTo>
                    <a:pt x="10390607" y="431806"/>
                  </a:lnTo>
                  <a:lnTo>
                    <a:pt x="0" y="431806"/>
                  </a:lnTo>
                  <a:lnTo>
                    <a:pt x="0" y="829413"/>
                  </a:lnTo>
                </a:path>
              </a:pathLst>
            </a:custGeom>
            <a:noFill/>
            <a:ln w="57150">
              <a:solidFill>
                <a:srgbClr val="00B0F0"/>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7350" tIns="410407" rIns="4947351" bIns="410406" numCol="1" spcCol="1270" anchor="ctr" anchorCtr="0">
              <a:noAutofit/>
            </a:bodyPr>
            <a:lstStyle/>
            <a:p>
              <a:pPr marL="0" lvl="0" indent="0" algn="ctr" defTabSz="222250">
                <a:lnSpc>
                  <a:spcPct val="90000"/>
                </a:lnSpc>
                <a:spcBef>
                  <a:spcPct val="0"/>
                </a:spcBef>
                <a:spcAft>
                  <a:spcPct val="35000"/>
                </a:spcAft>
                <a:buNone/>
              </a:pPr>
              <a:endParaRPr lang="el-GR" sz="500" kern="1200"/>
            </a:p>
          </p:txBody>
        </p:sp>
        <p:sp>
          <p:nvSpPr>
            <p:cNvPr id="22" name="Ελεύθερη σχεδίαση: Σχήμα 21">
              <a:extLst>
                <a:ext uri="{FF2B5EF4-FFF2-40B4-BE49-F238E27FC236}">
                  <a16:creationId xmlns:a16="http://schemas.microsoft.com/office/drawing/2014/main" id="{DDB6DC78-5FD3-5618-0E48-D4F3C4EA492D}"/>
                </a:ext>
              </a:extLst>
            </p:cNvPr>
            <p:cNvSpPr/>
            <p:nvPr/>
          </p:nvSpPr>
          <p:spPr>
            <a:xfrm>
              <a:off x="4010903" y="6240663"/>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solidFill>
              <a:schemeClr val="bg1">
                <a:lumMod val="85000"/>
              </a:schemeClr>
            </a:solidFill>
            <a:ln w="76200">
              <a:solidFill>
                <a:schemeClr val="bg1"/>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Διενέργεια Διαγωνισμού</a:t>
              </a:r>
            </a:p>
          </p:txBody>
        </p:sp>
      </p:grpSp>
      <p:grpSp>
        <p:nvGrpSpPr>
          <p:cNvPr id="6" name="Ομάδα 5">
            <a:extLst>
              <a:ext uri="{FF2B5EF4-FFF2-40B4-BE49-F238E27FC236}">
                <a16:creationId xmlns:a16="http://schemas.microsoft.com/office/drawing/2014/main" id="{AAD5D6BC-2E09-54EE-B63B-B98CE6AD961B}"/>
              </a:ext>
            </a:extLst>
          </p:cNvPr>
          <p:cNvGrpSpPr/>
          <p:nvPr/>
        </p:nvGrpSpPr>
        <p:grpSpPr>
          <a:xfrm>
            <a:off x="8344394" y="6240663"/>
            <a:ext cx="5197103" cy="1627983"/>
            <a:chOff x="8344394" y="6240663"/>
            <a:chExt cx="5197103" cy="1627983"/>
          </a:xfrm>
          <a:solidFill>
            <a:srgbClr val="92D050"/>
          </a:solidFill>
        </p:grpSpPr>
        <p:sp>
          <p:nvSpPr>
            <p:cNvPr id="21" name="Ελεύθερη σχεδίαση: Σχήμα 20">
              <a:extLst>
                <a:ext uri="{FF2B5EF4-FFF2-40B4-BE49-F238E27FC236}">
                  <a16:creationId xmlns:a16="http://schemas.microsoft.com/office/drawing/2014/main" id="{4AE08163-5C1C-7C36-21DC-6DF9C7ECDCD8}"/>
                </a:ext>
              </a:extLst>
            </p:cNvPr>
            <p:cNvSpPr/>
            <p:nvPr/>
          </p:nvSpPr>
          <p:spPr>
            <a:xfrm>
              <a:off x="8344394" y="7008935"/>
              <a:ext cx="829413" cy="91440"/>
            </a:xfrm>
            <a:custGeom>
              <a:avLst/>
              <a:gdLst>
                <a:gd name="connsiteX0" fmla="*/ 0 w 829413"/>
                <a:gd name="connsiteY0" fmla="*/ 45720 h 91440"/>
                <a:gd name="connsiteX1" fmla="*/ 829413 w 829413"/>
                <a:gd name="connsiteY1" fmla="*/ 45720 h 91440"/>
              </a:gdLst>
              <a:ahLst/>
              <a:cxnLst>
                <a:cxn ang="0">
                  <a:pos x="connsiteX0" y="connsiteY0"/>
                </a:cxn>
                <a:cxn ang="0">
                  <a:pos x="connsiteX1" y="connsiteY1"/>
                </a:cxn>
              </a:cxnLst>
              <a:rect l="l" t="t" r="r" b="b"/>
              <a:pathLst>
                <a:path w="829413" h="91440">
                  <a:moveTo>
                    <a:pt x="0" y="45720"/>
                  </a:moveTo>
                  <a:lnTo>
                    <a:pt x="829413" y="45720"/>
                  </a:lnTo>
                </a:path>
              </a:pathLst>
            </a:custGeom>
            <a:grpFill/>
            <a:ln w="57150">
              <a:solidFill>
                <a:srgbClr val="00B0F0"/>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5906" tIns="41420" rIns="405907" bIns="41420" numCol="1" spcCol="1270" anchor="ctr" anchorCtr="0">
              <a:noAutofit/>
            </a:bodyPr>
            <a:lstStyle/>
            <a:p>
              <a:pPr marL="0" lvl="0" indent="0" algn="ctr" defTabSz="222250">
                <a:lnSpc>
                  <a:spcPct val="90000"/>
                </a:lnSpc>
                <a:spcBef>
                  <a:spcPct val="0"/>
                </a:spcBef>
                <a:spcAft>
                  <a:spcPct val="35000"/>
                </a:spcAft>
                <a:buNone/>
              </a:pPr>
              <a:endParaRPr lang="el-GR" sz="500" kern="1200"/>
            </a:p>
          </p:txBody>
        </p:sp>
        <p:sp>
          <p:nvSpPr>
            <p:cNvPr id="24" name="Ελεύθερη σχεδίαση: Σχήμα 23">
              <a:extLst>
                <a:ext uri="{FF2B5EF4-FFF2-40B4-BE49-F238E27FC236}">
                  <a16:creationId xmlns:a16="http://schemas.microsoft.com/office/drawing/2014/main" id="{4CFBB918-9D24-A1A4-6CFA-FDAB7393AB15}"/>
                </a:ext>
              </a:extLst>
            </p:cNvPr>
            <p:cNvSpPr/>
            <p:nvPr/>
          </p:nvSpPr>
          <p:spPr>
            <a:xfrm>
              <a:off x="9206207" y="6240663"/>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grpFill/>
            <a:ln w="76200">
              <a:solidFill>
                <a:srgbClr val="FF0000"/>
              </a:solidFill>
              <a:prstDash val="dash"/>
            </a:ln>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Προέγκριση </a:t>
              </a:r>
              <a:br>
                <a:rPr lang="el-GR" sz="3000" b="1" kern="1200" dirty="0"/>
              </a:br>
              <a:r>
                <a:rPr lang="el-GR" sz="3000" b="1" kern="1200" dirty="0"/>
                <a:t>Σύμβασης</a:t>
              </a:r>
            </a:p>
          </p:txBody>
        </p:sp>
      </p:grpSp>
      <p:grpSp>
        <p:nvGrpSpPr>
          <p:cNvPr id="7" name="Ομάδα 6">
            <a:extLst>
              <a:ext uri="{FF2B5EF4-FFF2-40B4-BE49-F238E27FC236}">
                <a16:creationId xmlns:a16="http://schemas.microsoft.com/office/drawing/2014/main" id="{9D0A7F12-4E3B-C83A-2094-A5B937F4D200}"/>
              </a:ext>
            </a:extLst>
          </p:cNvPr>
          <p:cNvGrpSpPr/>
          <p:nvPr/>
        </p:nvGrpSpPr>
        <p:grpSpPr>
          <a:xfrm>
            <a:off x="13539698" y="6240663"/>
            <a:ext cx="5197103" cy="1627983"/>
            <a:chOff x="13539698" y="6240663"/>
            <a:chExt cx="5197103" cy="1627983"/>
          </a:xfrm>
        </p:grpSpPr>
        <p:sp>
          <p:nvSpPr>
            <p:cNvPr id="23" name="Ελεύθερη σχεδίαση: Σχήμα 22">
              <a:extLst>
                <a:ext uri="{FF2B5EF4-FFF2-40B4-BE49-F238E27FC236}">
                  <a16:creationId xmlns:a16="http://schemas.microsoft.com/office/drawing/2014/main" id="{DD044161-80D1-5B17-30EE-38893430AB55}"/>
                </a:ext>
              </a:extLst>
            </p:cNvPr>
            <p:cNvSpPr/>
            <p:nvPr/>
          </p:nvSpPr>
          <p:spPr>
            <a:xfrm>
              <a:off x="13539698" y="7008935"/>
              <a:ext cx="829413" cy="91440"/>
            </a:xfrm>
            <a:custGeom>
              <a:avLst/>
              <a:gdLst>
                <a:gd name="connsiteX0" fmla="*/ 0 w 829413"/>
                <a:gd name="connsiteY0" fmla="*/ 45720 h 91440"/>
                <a:gd name="connsiteX1" fmla="*/ 829413 w 829413"/>
                <a:gd name="connsiteY1" fmla="*/ 45720 h 91440"/>
              </a:gdLst>
              <a:ahLst/>
              <a:cxnLst>
                <a:cxn ang="0">
                  <a:pos x="connsiteX0" y="connsiteY0"/>
                </a:cxn>
                <a:cxn ang="0">
                  <a:pos x="connsiteX1" y="connsiteY1"/>
                </a:cxn>
              </a:cxnLst>
              <a:rect l="l" t="t" r="r" b="b"/>
              <a:pathLst>
                <a:path w="829413" h="91440">
                  <a:moveTo>
                    <a:pt x="0" y="45720"/>
                  </a:moveTo>
                  <a:lnTo>
                    <a:pt x="829413" y="45720"/>
                  </a:lnTo>
                </a:path>
              </a:pathLst>
            </a:custGeom>
            <a:noFill/>
            <a:ln w="57150">
              <a:solidFill>
                <a:srgbClr val="00B0F0"/>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5906" tIns="41420" rIns="405907" bIns="41420" numCol="1" spcCol="1270" anchor="ctr" anchorCtr="0">
              <a:noAutofit/>
            </a:bodyPr>
            <a:lstStyle/>
            <a:p>
              <a:pPr marL="0" lvl="0" indent="0" algn="ctr" defTabSz="222250">
                <a:lnSpc>
                  <a:spcPct val="90000"/>
                </a:lnSpc>
                <a:spcBef>
                  <a:spcPct val="0"/>
                </a:spcBef>
                <a:spcAft>
                  <a:spcPct val="35000"/>
                </a:spcAft>
                <a:buNone/>
              </a:pPr>
              <a:endParaRPr lang="el-GR" sz="500" kern="1200"/>
            </a:p>
          </p:txBody>
        </p:sp>
        <p:sp>
          <p:nvSpPr>
            <p:cNvPr id="26" name="Ελεύθερη σχεδίαση: Σχήμα 25">
              <a:extLst>
                <a:ext uri="{FF2B5EF4-FFF2-40B4-BE49-F238E27FC236}">
                  <a16:creationId xmlns:a16="http://schemas.microsoft.com/office/drawing/2014/main" id="{C622EBEC-0402-E304-EC32-EBBFA9D5580D}"/>
                </a:ext>
              </a:extLst>
            </p:cNvPr>
            <p:cNvSpPr/>
            <p:nvPr/>
          </p:nvSpPr>
          <p:spPr>
            <a:xfrm>
              <a:off x="14401511" y="6240663"/>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solidFill>
              <a:schemeClr val="bg1">
                <a:lumMod val="85000"/>
              </a:schemeClr>
            </a:solidFill>
            <a:ln w="76200">
              <a:solidFill>
                <a:schemeClr val="bg1"/>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Υπογραφή Σύμβασης</a:t>
              </a:r>
            </a:p>
          </p:txBody>
        </p:sp>
      </p:grpSp>
      <p:sp>
        <p:nvSpPr>
          <p:cNvPr id="27" name="Ελεύθερη σχεδίαση: Σχήμα 26">
            <a:extLst>
              <a:ext uri="{FF2B5EF4-FFF2-40B4-BE49-F238E27FC236}">
                <a16:creationId xmlns:a16="http://schemas.microsoft.com/office/drawing/2014/main" id="{C2426FF3-524A-E138-FF9C-540AFA574213}"/>
              </a:ext>
            </a:extLst>
          </p:cNvPr>
          <p:cNvSpPr/>
          <p:nvPr/>
        </p:nvSpPr>
        <p:spPr>
          <a:xfrm>
            <a:off x="8344394" y="9496932"/>
            <a:ext cx="829413" cy="91440"/>
          </a:xfrm>
          <a:custGeom>
            <a:avLst/>
            <a:gdLst>
              <a:gd name="connsiteX0" fmla="*/ 0 w 829413"/>
              <a:gd name="connsiteY0" fmla="*/ 45720 h 91440"/>
              <a:gd name="connsiteX1" fmla="*/ 829413 w 829413"/>
              <a:gd name="connsiteY1" fmla="*/ 45720 h 91440"/>
            </a:gdLst>
            <a:ahLst/>
            <a:cxnLst>
              <a:cxn ang="0">
                <a:pos x="connsiteX0" y="connsiteY0"/>
              </a:cxn>
              <a:cxn ang="0">
                <a:pos x="connsiteX1" y="connsiteY1"/>
              </a:cxn>
            </a:cxnLst>
            <a:rect l="l" t="t" r="r" b="b"/>
            <a:pathLst>
              <a:path w="829413" h="91440">
                <a:moveTo>
                  <a:pt x="0" y="45720"/>
                </a:moveTo>
                <a:lnTo>
                  <a:pt x="829413" y="45720"/>
                </a:lnTo>
              </a:path>
            </a:pathLst>
          </a:custGeom>
          <a:noFill/>
          <a:ln w="57150">
            <a:solidFill>
              <a:srgbClr val="00B0F0"/>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5906" tIns="41419" rIns="405907" bIns="41421" numCol="1" spcCol="1270" anchor="ctr" anchorCtr="0">
            <a:noAutofit/>
          </a:bodyPr>
          <a:lstStyle/>
          <a:p>
            <a:pPr marL="0" lvl="0" indent="0" algn="ctr" defTabSz="222250">
              <a:lnSpc>
                <a:spcPct val="90000"/>
              </a:lnSpc>
              <a:spcBef>
                <a:spcPct val="0"/>
              </a:spcBef>
              <a:spcAft>
                <a:spcPct val="35000"/>
              </a:spcAft>
              <a:buNone/>
            </a:pPr>
            <a:endParaRPr lang="el-GR" sz="500" kern="1200"/>
          </a:p>
        </p:txBody>
      </p:sp>
      <p:grpSp>
        <p:nvGrpSpPr>
          <p:cNvPr id="9" name="Ομάδα 8">
            <a:extLst>
              <a:ext uri="{FF2B5EF4-FFF2-40B4-BE49-F238E27FC236}">
                <a16:creationId xmlns:a16="http://schemas.microsoft.com/office/drawing/2014/main" id="{B884D606-4D0A-1909-6796-A76F0AD55F41}"/>
              </a:ext>
            </a:extLst>
          </p:cNvPr>
          <p:cNvGrpSpPr/>
          <p:nvPr/>
        </p:nvGrpSpPr>
        <p:grpSpPr>
          <a:xfrm>
            <a:off x="4010903" y="7866847"/>
            <a:ext cx="12558253" cy="2489796"/>
            <a:chOff x="4010903" y="7866847"/>
            <a:chExt cx="12558253" cy="2489796"/>
          </a:xfrm>
        </p:grpSpPr>
        <p:sp>
          <p:nvSpPr>
            <p:cNvPr id="25" name="Ελεύθερη σχεδίαση: Σχήμα 24">
              <a:extLst>
                <a:ext uri="{FF2B5EF4-FFF2-40B4-BE49-F238E27FC236}">
                  <a16:creationId xmlns:a16="http://schemas.microsoft.com/office/drawing/2014/main" id="{6556A9A2-4917-D639-644A-3092B6219E9F}"/>
                </a:ext>
              </a:extLst>
            </p:cNvPr>
            <p:cNvSpPr/>
            <p:nvPr/>
          </p:nvSpPr>
          <p:spPr>
            <a:xfrm>
              <a:off x="6178549" y="7866847"/>
              <a:ext cx="10390607" cy="829413"/>
            </a:xfrm>
            <a:custGeom>
              <a:avLst/>
              <a:gdLst>
                <a:gd name="connsiteX0" fmla="*/ 10390607 w 10390607"/>
                <a:gd name="connsiteY0" fmla="*/ 0 h 829413"/>
                <a:gd name="connsiteX1" fmla="*/ 10390607 w 10390607"/>
                <a:gd name="connsiteY1" fmla="*/ 431806 h 829413"/>
                <a:gd name="connsiteX2" fmla="*/ 0 w 10390607"/>
                <a:gd name="connsiteY2" fmla="*/ 431806 h 829413"/>
                <a:gd name="connsiteX3" fmla="*/ 0 w 10390607"/>
                <a:gd name="connsiteY3" fmla="*/ 829413 h 829413"/>
              </a:gdLst>
              <a:ahLst/>
              <a:cxnLst>
                <a:cxn ang="0">
                  <a:pos x="connsiteX0" y="connsiteY0"/>
                </a:cxn>
                <a:cxn ang="0">
                  <a:pos x="connsiteX1" y="connsiteY1"/>
                </a:cxn>
                <a:cxn ang="0">
                  <a:pos x="connsiteX2" y="connsiteY2"/>
                </a:cxn>
                <a:cxn ang="0">
                  <a:pos x="connsiteX3" y="connsiteY3"/>
                </a:cxn>
              </a:cxnLst>
              <a:rect l="l" t="t" r="r" b="b"/>
              <a:pathLst>
                <a:path w="10390607" h="829413">
                  <a:moveTo>
                    <a:pt x="10390607" y="0"/>
                  </a:moveTo>
                  <a:lnTo>
                    <a:pt x="10390607" y="431806"/>
                  </a:lnTo>
                  <a:lnTo>
                    <a:pt x="0" y="431806"/>
                  </a:lnTo>
                  <a:lnTo>
                    <a:pt x="0" y="829413"/>
                  </a:lnTo>
                </a:path>
              </a:pathLst>
            </a:custGeom>
            <a:noFill/>
            <a:ln w="57150">
              <a:solidFill>
                <a:srgbClr val="00B0F0"/>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7350" tIns="410406" rIns="4947351" bIns="410407" numCol="1" spcCol="1270" anchor="ctr" anchorCtr="0">
              <a:noAutofit/>
            </a:bodyPr>
            <a:lstStyle/>
            <a:p>
              <a:pPr marL="0" lvl="0" indent="0" algn="ctr" defTabSz="222250">
                <a:lnSpc>
                  <a:spcPct val="90000"/>
                </a:lnSpc>
                <a:spcBef>
                  <a:spcPct val="0"/>
                </a:spcBef>
                <a:spcAft>
                  <a:spcPct val="35000"/>
                </a:spcAft>
                <a:buNone/>
              </a:pPr>
              <a:endParaRPr lang="el-GR" sz="500" kern="1200"/>
            </a:p>
          </p:txBody>
        </p:sp>
        <p:sp>
          <p:nvSpPr>
            <p:cNvPr id="28" name="Ελεύθερη σχεδίαση: Σχήμα 27">
              <a:extLst>
                <a:ext uri="{FF2B5EF4-FFF2-40B4-BE49-F238E27FC236}">
                  <a16:creationId xmlns:a16="http://schemas.microsoft.com/office/drawing/2014/main" id="{FE2DEC52-C52E-5F46-2484-E3CD126C4763}"/>
                </a:ext>
              </a:extLst>
            </p:cNvPr>
            <p:cNvSpPr/>
            <p:nvPr/>
          </p:nvSpPr>
          <p:spPr>
            <a:xfrm>
              <a:off x="4010903" y="8728660"/>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solidFill>
              <a:schemeClr val="bg1">
                <a:lumMod val="85000"/>
              </a:schemeClr>
            </a:solidFill>
            <a:ln w="76200">
              <a:solidFill>
                <a:schemeClr val="bg1"/>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Σχέδιο Παράτασης, ΑΠΕ, κλπ</a:t>
              </a:r>
            </a:p>
          </p:txBody>
        </p:sp>
      </p:grpSp>
      <p:sp>
        <p:nvSpPr>
          <p:cNvPr id="29" name="Ελεύθερη σχεδίαση: Σχήμα 28">
            <a:extLst>
              <a:ext uri="{FF2B5EF4-FFF2-40B4-BE49-F238E27FC236}">
                <a16:creationId xmlns:a16="http://schemas.microsoft.com/office/drawing/2014/main" id="{A15CBB78-84CB-C84E-9ACA-64CE150AF704}"/>
              </a:ext>
            </a:extLst>
          </p:cNvPr>
          <p:cNvSpPr/>
          <p:nvPr/>
        </p:nvSpPr>
        <p:spPr>
          <a:xfrm>
            <a:off x="9206207" y="8728660"/>
            <a:ext cx="4335290" cy="1627983"/>
          </a:xfrm>
          <a:custGeom>
            <a:avLst/>
            <a:gdLst>
              <a:gd name="connsiteX0" fmla="*/ 0 w 4335290"/>
              <a:gd name="connsiteY0" fmla="*/ 0 h 1627983"/>
              <a:gd name="connsiteX1" fmla="*/ 4335290 w 4335290"/>
              <a:gd name="connsiteY1" fmla="*/ 0 h 1627983"/>
              <a:gd name="connsiteX2" fmla="*/ 4335290 w 4335290"/>
              <a:gd name="connsiteY2" fmla="*/ 1627983 h 1627983"/>
              <a:gd name="connsiteX3" fmla="*/ 0 w 4335290"/>
              <a:gd name="connsiteY3" fmla="*/ 1627983 h 1627983"/>
              <a:gd name="connsiteX4" fmla="*/ 0 w 4335290"/>
              <a:gd name="connsiteY4" fmla="*/ 0 h 162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290" h="1627983">
                <a:moveTo>
                  <a:pt x="0" y="0"/>
                </a:moveTo>
                <a:lnTo>
                  <a:pt x="4335290" y="0"/>
                </a:lnTo>
                <a:lnTo>
                  <a:pt x="4335290" y="1627983"/>
                </a:lnTo>
                <a:lnTo>
                  <a:pt x="0" y="1627983"/>
                </a:lnTo>
                <a:lnTo>
                  <a:pt x="0" y="0"/>
                </a:lnTo>
                <a:close/>
              </a:path>
            </a:pathLst>
          </a:custGeom>
          <a:solidFill>
            <a:schemeClr val="accent3">
              <a:lumMod val="75000"/>
            </a:schemeClr>
          </a:solidFill>
          <a:ln w="76200">
            <a:solidFill>
              <a:srgbClr val="FF0000"/>
            </a:solidFill>
            <a:prstDash val="dash"/>
          </a:ln>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l-GR" sz="3000" b="1" kern="1200" dirty="0"/>
              <a:t>Προέγκριση Τροποποίησης</a:t>
            </a:r>
          </a:p>
        </p:txBody>
      </p:sp>
      <p:sp>
        <p:nvSpPr>
          <p:cNvPr id="2" name="TextBox 1">
            <a:extLst>
              <a:ext uri="{FF2B5EF4-FFF2-40B4-BE49-F238E27FC236}">
                <a16:creationId xmlns:a16="http://schemas.microsoft.com/office/drawing/2014/main" id="{1D364B3E-3CED-8175-D5BD-4680015FDEB2}"/>
              </a:ext>
            </a:extLst>
          </p:cNvPr>
          <p:cNvSpPr txBox="1"/>
          <p:nvPr/>
        </p:nvSpPr>
        <p:spPr>
          <a:xfrm>
            <a:off x="8493711" y="2146835"/>
            <a:ext cx="5760282" cy="1446550"/>
          </a:xfrm>
          <a:prstGeom prst="rect">
            <a:avLst/>
          </a:prstGeom>
          <a:noFill/>
        </p:spPr>
        <p:txBody>
          <a:bodyPr wrap="square" rtlCol="0">
            <a:spAutoFit/>
          </a:bodyPr>
          <a:lstStyle/>
          <a:p>
            <a:pPr algn="ctr"/>
            <a:r>
              <a:rPr lang="el-GR" sz="4400" b="1" dirty="0">
                <a:solidFill>
                  <a:schemeClr val="bg1"/>
                </a:solidFill>
                <a:effectLst>
                  <a:glow rad="228600">
                    <a:schemeClr val="accent3">
                      <a:satMod val="175000"/>
                      <a:alpha val="40000"/>
                    </a:schemeClr>
                  </a:glow>
                </a:effectLst>
                <a:latin typeface="Arial" panose="020B0604020202020204" pitchFamily="34" charset="0"/>
                <a:cs typeface="Arial" panose="020B0604020202020204" pitchFamily="34" charset="0"/>
              </a:rPr>
              <a:t>Σύμφωνη Γνώμη ΕΥΣΤΑ</a:t>
            </a:r>
          </a:p>
        </p:txBody>
      </p:sp>
      <p:sp>
        <p:nvSpPr>
          <p:cNvPr id="10" name="TextBox 9">
            <a:extLst>
              <a:ext uri="{FF2B5EF4-FFF2-40B4-BE49-F238E27FC236}">
                <a16:creationId xmlns:a16="http://schemas.microsoft.com/office/drawing/2014/main" id="{7D6F43CB-7D4B-6A2B-4AB0-323B361BA6AE}"/>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Έκδοση Σύμφωνης Γνώμης ΕΥΣΤΑ</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13844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2000"/>
                                        <p:tgtEl>
                                          <p:spTgt spid="27"/>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9" grpId="0" animBg="1"/>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Βέλος: Κάτω 38">
            <a:extLst>
              <a:ext uri="{FF2B5EF4-FFF2-40B4-BE49-F238E27FC236}">
                <a16:creationId xmlns:a16="http://schemas.microsoft.com/office/drawing/2014/main" id="{AE7DF055-0520-DB90-5329-3D25008937DC}"/>
              </a:ext>
            </a:extLst>
          </p:cNvPr>
          <p:cNvSpPr/>
          <p:nvPr/>
        </p:nvSpPr>
        <p:spPr>
          <a:xfrm>
            <a:off x="4892566" y="5033511"/>
            <a:ext cx="1105278" cy="141648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9" name="Ομάδα 8">
            <a:extLst>
              <a:ext uri="{FF2B5EF4-FFF2-40B4-BE49-F238E27FC236}">
                <a16:creationId xmlns:a16="http://schemas.microsoft.com/office/drawing/2014/main" id="{B8AA3041-222E-479F-1212-EA4B4E186A18}"/>
              </a:ext>
            </a:extLst>
          </p:cNvPr>
          <p:cNvGrpSpPr>
            <a:grpSpLocks noChangeAspect="1"/>
          </p:cNvGrpSpPr>
          <p:nvPr/>
        </p:nvGrpSpPr>
        <p:grpSpPr>
          <a:xfrm>
            <a:off x="3832118" y="2594119"/>
            <a:ext cx="7484403" cy="2271984"/>
            <a:chOff x="3799286" y="2222149"/>
            <a:chExt cx="11880000" cy="3606324"/>
          </a:xfrm>
          <a:effectLst>
            <a:glow rad="139700">
              <a:schemeClr val="bg1">
                <a:alpha val="40000"/>
              </a:schemeClr>
            </a:glow>
          </a:effectLst>
        </p:grpSpPr>
        <p:pic>
          <p:nvPicPr>
            <p:cNvPr id="2" name="Εικόνα 1">
              <a:extLst>
                <a:ext uri="{FF2B5EF4-FFF2-40B4-BE49-F238E27FC236}">
                  <a16:creationId xmlns:a16="http://schemas.microsoft.com/office/drawing/2014/main" id="{9F905272-7213-6E3B-E78A-5C26302298B5}"/>
                </a:ext>
              </a:extLst>
            </p:cNvPr>
            <p:cNvPicPr>
              <a:picLocks noChangeAspect="1"/>
            </p:cNvPicPr>
            <p:nvPr/>
          </p:nvPicPr>
          <p:blipFill rotWithShape="1">
            <a:blip r:embed="rId6"/>
            <a:srcRect b="82792"/>
            <a:stretch/>
          </p:blipFill>
          <p:spPr>
            <a:xfrm>
              <a:off x="3799286" y="2222149"/>
              <a:ext cx="11880000" cy="1357934"/>
            </a:xfrm>
            <a:prstGeom prst="rect">
              <a:avLst/>
            </a:prstGeom>
            <a:effectLst/>
          </p:spPr>
        </p:pic>
        <p:pic>
          <p:nvPicPr>
            <p:cNvPr id="8" name="Εικόνα 7">
              <a:extLst>
                <a:ext uri="{FF2B5EF4-FFF2-40B4-BE49-F238E27FC236}">
                  <a16:creationId xmlns:a16="http://schemas.microsoft.com/office/drawing/2014/main" id="{1EEBC8CA-85CC-7685-2029-BDC75037577F}"/>
                </a:ext>
              </a:extLst>
            </p:cNvPr>
            <p:cNvPicPr>
              <a:picLocks noChangeAspect="1"/>
            </p:cNvPicPr>
            <p:nvPr/>
          </p:nvPicPr>
          <p:blipFill rotWithShape="1">
            <a:blip r:embed="rId7"/>
            <a:srcRect l="2534" r="3609" b="8289"/>
            <a:stretch/>
          </p:blipFill>
          <p:spPr>
            <a:xfrm>
              <a:off x="3799286" y="3580083"/>
              <a:ext cx="11880000" cy="2248390"/>
            </a:xfrm>
            <a:prstGeom prst="rect">
              <a:avLst/>
            </a:prstGeom>
          </p:spPr>
        </p:pic>
      </p:grpSp>
      <p:sp>
        <p:nvSpPr>
          <p:cNvPr id="42" name="Βέλος: Με γωνία προς τα επάνω 41">
            <a:extLst>
              <a:ext uri="{FF2B5EF4-FFF2-40B4-BE49-F238E27FC236}">
                <a16:creationId xmlns:a16="http://schemas.microsoft.com/office/drawing/2014/main" id="{ECBB859E-84B4-AA2C-7F4E-F3FB79AE74C0}"/>
              </a:ext>
            </a:extLst>
          </p:cNvPr>
          <p:cNvSpPr/>
          <p:nvPr/>
        </p:nvSpPr>
        <p:spPr>
          <a:xfrm>
            <a:off x="16753664" y="5889351"/>
            <a:ext cx="1952787" cy="2464230"/>
          </a:xfrm>
          <a:prstGeom prst="bentUpArrow">
            <a:avLst>
              <a:gd name="adj1" fmla="val 25000"/>
              <a:gd name="adj2" fmla="val 31843"/>
              <a:gd name="adj3" fmla="val 37634"/>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Στρογγύλεμα γωνιών 68">
            <a:extLst>
              <a:ext uri="{FF2B5EF4-FFF2-40B4-BE49-F238E27FC236}">
                <a16:creationId xmlns:a16="http://schemas.microsoft.com/office/drawing/2014/main" id="{4DDFC0FB-F6AF-4365-7DA4-BBC2EAC1FFE6}"/>
              </a:ext>
            </a:extLst>
          </p:cNvPr>
          <p:cNvSpPr/>
          <p:nvPr/>
        </p:nvSpPr>
        <p:spPr>
          <a:xfrm>
            <a:off x="4711485" y="3398296"/>
            <a:ext cx="1627322" cy="14164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8" name="Ομάδα 17">
            <a:extLst>
              <a:ext uri="{FF2B5EF4-FFF2-40B4-BE49-F238E27FC236}">
                <a16:creationId xmlns:a16="http://schemas.microsoft.com/office/drawing/2014/main" id="{8380CDC8-4C5A-6C54-ADFF-09858E82B1AB}"/>
              </a:ext>
            </a:extLst>
          </p:cNvPr>
          <p:cNvGrpSpPr/>
          <p:nvPr/>
        </p:nvGrpSpPr>
        <p:grpSpPr>
          <a:xfrm>
            <a:off x="1753047" y="6643839"/>
            <a:ext cx="14696907" cy="4448245"/>
            <a:chOff x="1753047" y="6643839"/>
            <a:chExt cx="14696907" cy="4448245"/>
          </a:xfrm>
        </p:grpSpPr>
        <p:pic>
          <p:nvPicPr>
            <p:cNvPr id="15" name="Εικόνα 14">
              <a:extLst>
                <a:ext uri="{FF2B5EF4-FFF2-40B4-BE49-F238E27FC236}">
                  <a16:creationId xmlns:a16="http://schemas.microsoft.com/office/drawing/2014/main" id="{505614E0-D1D0-F7BB-0991-7D066D74A139}"/>
                </a:ext>
              </a:extLst>
            </p:cNvPr>
            <p:cNvPicPr>
              <a:picLocks noChangeAspect="1"/>
            </p:cNvPicPr>
            <p:nvPr/>
          </p:nvPicPr>
          <p:blipFill>
            <a:blip r:embed="rId8"/>
            <a:stretch>
              <a:fillRect/>
            </a:stretch>
          </p:blipFill>
          <p:spPr>
            <a:xfrm>
              <a:off x="1877031" y="6643839"/>
              <a:ext cx="14572923" cy="4448245"/>
            </a:xfrm>
            <a:prstGeom prst="rect">
              <a:avLst/>
            </a:prstGeom>
            <a:effectLst>
              <a:glow rad="228600">
                <a:schemeClr val="bg1">
                  <a:alpha val="40000"/>
                </a:schemeClr>
              </a:glow>
              <a:softEdge rad="12700"/>
            </a:effectLst>
          </p:spPr>
        </p:pic>
        <p:sp>
          <p:nvSpPr>
            <p:cNvPr id="7" name="Ορθογώνιο: Στρογγύλεμα γωνιών 6">
              <a:extLst>
                <a:ext uri="{FF2B5EF4-FFF2-40B4-BE49-F238E27FC236}">
                  <a16:creationId xmlns:a16="http://schemas.microsoft.com/office/drawing/2014/main" id="{645E90FE-D6AB-C65F-05AD-116C21233948}"/>
                </a:ext>
              </a:extLst>
            </p:cNvPr>
            <p:cNvSpPr/>
            <p:nvPr/>
          </p:nvSpPr>
          <p:spPr>
            <a:xfrm>
              <a:off x="13613307" y="7029295"/>
              <a:ext cx="1354622" cy="5959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4952D51B-40EA-B1BC-5372-27F254AA7180}"/>
                </a:ext>
              </a:extLst>
            </p:cNvPr>
            <p:cNvSpPr/>
            <p:nvPr/>
          </p:nvSpPr>
          <p:spPr>
            <a:xfrm>
              <a:off x="15151121" y="7472453"/>
              <a:ext cx="1231475"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045F3055-B836-DF25-84B8-311F695F9E2D}"/>
                </a:ext>
              </a:extLst>
            </p:cNvPr>
            <p:cNvSpPr/>
            <p:nvPr/>
          </p:nvSpPr>
          <p:spPr>
            <a:xfrm>
              <a:off x="1753047" y="8191201"/>
              <a:ext cx="1017749"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4" name="Εικόνα 3">
            <a:extLst>
              <a:ext uri="{FF2B5EF4-FFF2-40B4-BE49-F238E27FC236}">
                <a16:creationId xmlns:a16="http://schemas.microsoft.com/office/drawing/2014/main" id="{478C0C35-3489-0E4B-CA04-7878FC9DE56B}"/>
              </a:ext>
            </a:extLst>
          </p:cNvPr>
          <p:cNvPicPr>
            <a:picLocks noChangeAspect="1"/>
          </p:cNvPicPr>
          <p:nvPr/>
        </p:nvPicPr>
        <p:blipFill>
          <a:blip r:embed="rId9"/>
          <a:stretch>
            <a:fillRect/>
          </a:stretch>
        </p:blipFill>
        <p:spPr>
          <a:xfrm>
            <a:off x="11943351" y="2790786"/>
            <a:ext cx="7807933" cy="2874739"/>
          </a:xfrm>
          <a:prstGeom prst="rect">
            <a:avLst/>
          </a:prstGeom>
          <a:effectLst>
            <a:glow rad="139700">
              <a:schemeClr val="accent6">
                <a:satMod val="175000"/>
                <a:alpha val="40000"/>
              </a:schemeClr>
            </a:glow>
            <a:softEdge rad="12700"/>
          </a:effectLst>
        </p:spPr>
      </p:pic>
      <p:sp>
        <p:nvSpPr>
          <p:cNvPr id="5" name="TextBox 4">
            <a:extLst>
              <a:ext uri="{FF2B5EF4-FFF2-40B4-BE49-F238E27FC236}">
                <a16:creationId xmlns:a16="http://schemas.microsoft.com/office/drawing/2014/main" id="{B37E661C-B412-55D0-50A0-21C6C68FC8CF}"/>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νέας έκδοσης Προέγκρισης</a:t>
            </a:r>
            <a:endParaRPr lang="el-GR" sz="3600" b="1" dirty="0">
              <a:solidFill>
                <a:srgbClr val="FFCC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157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3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3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30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10" name="Ομάδα 9">
            <a:extLst>
              <a:ext uri="{FF2B5EF4-FFF2-40B4-BE49-F238E27FC236}">
                <a16:creationId xmlns:a16="http://schemas.microsoft.com/office/drawing/2014/main" id="{821C8DD4-0A32-8375-2B0F-99CF1331DB66}"/>
              </a:ext>
            </a:extLst>
          </p:cNvPr>
          <p:cNvGrpSpPr/>
          <p:nvPr/>
        </p:nvGrpSpPr>
        <p:grpSpPr>
          <a:xfrm>
            <a:off x="3728567" y="2432690"/>
            <a:ext cx="11749257" cy="4325863"/>
            <a:chOff x="3728567" y="2432690"/>
            <a:chExt cx="11749257" cy="4325863"/>
          </a:xfrm>
        </p:grpSpPr>
        <p:pic>
          <p:nvPicPr>
            <p:cNvPr id="4" name="Εικόνα 3">
              <a:extLst>
                <a:ext uri="{FF2B5EF4-FFF2-40B4-BE49-F238E27FC236}">
                  <a16:creationId xmlns:a16="http://schemas.microsoft.com/office/drawing/2014/main" id="{478C0C35-3489-0E4B-CA04-7878FC9DE56B}"/>
                </a:ext>
              </a:extLst>
            </p:cNvPr>
            <p:cNvPicPr>
              <a:picLocks noChangeAspect="1"/>
            </p:cNvPicPr>
            <p:nvPr/>
          </p:nvPicPr>
          <p:blipFill>
            <a:blip r:embed="rId6"/>
            <a:stretch>
              <a:fillRect/>
            </a:stretch>
          </p:blipFill>
          <p:spPr>
            <a:xfrm>
              <a:off x="3728567" y="2432690"/>
              <a:ext cx="11749257" cy="4325863"/>
            </a:xfrm>
            <a:prstGeom prst="rect">
              <a:avLst/>
            </a:prstGeom>
            <a:effectLst>
              <a:glow rad="228600">
                <a:schemeClr val="bg1">
                  <a:alpha val="40000"/>
                </a:schemeClr>
              </a:glow>
              <a:softEdge rad="12700"/>
            </a:effectLst>
          </p:spPr>
        </p:pic>
        <p:sp>
          <p:nvSpPr>
            <p:cNvPr id="3" name="Ορθογώνιο: Στρογγύλεμα γωνιών 2">
              <a:extLst>
                <a:ext uri="{FF2B5EF4-FFF2-40B4-BE49-F238E27FC236}">
                  <a16:creationId xmlns:a16="http://schemas.microsoft.com/office/drawing/2014/main" id="{2DEFBC9B-1CD0-1082-A52F-706D0B6C3B39}"/>
                </a:ext>
              </a:extLst>
            </p:cNvPr>
            <p:cNvSpPr/>
            <p:nvPr/>
          </p:nvSpPr>
          <p:spPr>
            <a:xfrm>
              <a:off x="4008915" y="3531940"/>
              <a:ext cx="10249526" cy="1055562"/>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Ορθογώνιο: Στρογγύλεμα γωνιών 4">
            <a:extLst>
              <a:ext uri="{FF2B5EF4-FFF2-40B4-BE49-F238E27FC236}">
                <a16:creationId xmlns:a16="http://schemas.microsoft.com/office/drawing/2014/main" id="{0F322D6E-5C70-2550-59C1-FA445D8BE540}"/>
              </a:ext>
            </a:extLst>
          </p:cNvPr>
          <p:cNvSpPr/>
          <p:nvPr/>
        </p:nvSpPr>
        <p:spPr>
          <a:xfrm>
            <a:off x="880281" y="7124515"/>
            <a:ext cx="18919260"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 όταν θέλουμε να υποβάλουμε </a:t>
            </a:r>
            <a:r>
              <a:rPr lang="el-GR" sz="2800" dirty="0">
                <a:latin typeface="Arial" panose="020B0604020202020204" pitchFamily="34" charset="0"/>
                <a:cs typeface="Arial" panose="020B0604020202020204" pitchFamily="34" charset="0"/>
              </a:rPr>
              <a:t>αρχικό </a:t>
            </a:r>
            <a:r>
              <a:rPr lang="el-GR" sz="2800" kern="1200" dirty="0">
                <a:latin typeface="Arial" panose="020B0604020202020204" pitchFamily="34" charset="0"/>
                <a:cs typeface="Arial" panose="020B0604020202020204" pitchFamily="34" charset="0"/>
              </a:rPr>
              <a:t>αίτημα Προέγκρισης για </a:t>
            </a:r>
            <a:r>
              <a:rPr lang="el-GR" sz="2800" kern="1200" dirty="0">
                <a:latin typeface="Arial Black" panose="020B0A04020102020204" pitchFamily="34" charset="0"/>
                <a:cs typeface="Arial" panose="020B0604020202020204" pitchFamily="34" charset="0"/>
              </a:rPr>
              <a:t>Στάδιο ΔΙΑΚΗΡΥΞΗΣ / ΔΗΜΟΠΡΑΤΗΣΗΣ</a:t>
            </a:r>
          </a:p>
        </p:txBody>
      </p:sp>
      <p:sp>
        <p:nvSpPr>
          <p:cNvPr id="6" name="Οβάλ 5">
            <a:extLst>
              <a:ext uri="{FF2B5EF4-FFF2-40B4-BE49-F238E27FC236}">
                <a16:creationId xmlns:a16="http://schemas.microsoft.com/office/drawing/2014/main" id="{20DD6947-B6E5-6D06-D4C1-A6746EF9F8D1}"/>
              </a:ext>
            </a:extLst>
          </p:cNvPr>
          <p:cNvSpPr/>
          <p:nvPr/>
        </p:nvSpPr>
        <p:spPr>
          <a:xfrm>
            <a:off x="15798573" y="2633890"/>
            <a:ext cx="4139088" cy="3897944"/>
          </a:xfrm>
          <a:prstGeom prst="ellipse">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800" dirty="0">
                <a:latin typeface="Arial" panose="020B0604020202020204" pitchFamily="34" charset="0"/>
                <a:cs typeface="Arial" panose="020B0604020202020204" pitchFamily="34" charset="0"/>
              </a:rPr>
              <a:t>Πότε δημιουργείται  </a:t>
            </a:r>
            <a:r>
              <a:rPr lang="el-GR" sz="2800" dirty="0">
                <a:solidFill>
                  <a:srgbClr val="FFC000"/>
                </a:solidFill>
                <a:latin typeface="Arial Black" panose="020B0A04020102020204" pitchFamily="34" charset="0"/>
                <a:cs typeface="Arial" panose="020B0604020202020204" pitchFamily="34" charset="0"/>
              </a:rPr>
              <a:t>Αρχικό</a:t>
            </a:r>
            <a:r>
              <a:rPr lang="el-GR" sz="2800" dirty="0">
                <a:latin typeface="Arial" panose="020B0604020202020204" pitchFamily="34" charset="0"/>
                <a:cs typeface="Arial" panose="020B0604020202020204" pitchFamily="34" charset="0"/>
              </a:rPr>
              <a:t> </a:t>
            </a:r>
          </a:p>
          <a:p>
            <a:pPr algn="ctr">
              <a:lnSpc>
                <a:spcPct val="150000"/>
              </a:lnSpc>
            </a:pPr>
            <a:r>
              <a:rPr lang="el-GR" sz="2800" dirty="0">
                <a:latin typeface="Arial Black" panose="020B0A04020102020204" pitchFamily="34" charset="0"/>
                <a:cs typeface="Arial" panose="020B0604020202020204" pitchFamily="34" charset="0"/>
              </a:rPr>
              <a:t>ΑΑ Ελέγχου ?</a:t>
            </a:r>
          </a:p>
        </p:txBody>
      </p:sp>
      <p:sp>
        <p:nvSpPr>
          <p:cNvPr id="14" name="Ορθογώνιο: Στρογγύλεμα γωνιών 13">
            <a:extLst>
              <a:ext uri="{FF2B5EF4-FFF2-40B4-BE49-F238E27FC236}">
                <a16:creationId xmlns:a16="http://schemas.microsoft.com/office/drawing/2014/main" id="{A9B8FD1D-D695-50E4-8339-0B183F1734FD}"/>
              </a:ext>
            </a:extLst>
          </p:cNvPr>
          <p:cNvSpPr/>
          <p:nvPr/>
        </p:nvSpPr>
        <p:spPr>
          <a:xfrm>
            <a:off x="880282" y="8305967"/>
            <a:ext cx="18919259"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 όταν θέλουμε να υποβάλουμε αίτημα Προέγκρισης για </a:t>
            </a:r>
            <a:r>
              <a:rPr lang="el-GR" sz="2800" dirty="0">
                <a:latin typeface="Arial Black" panose="020B0A04020102020204" pitchFamily="34" charset="0"/>
                <a:cs typeface="Arial" panose="020B0604020202020204" pitchFamily="34" charset="0"/>
              </a:rPr>
              <a:t>Στάδιο</a:t>
            </a:r>
            <a:r>
              <a:rPr lang="el-GR" sz="2800" kern="1200" dirty="0">
                <a:latin typeface="Arial Black" panose="020B0A04020102020204" pitchFamily="34" charset="0"/>
                <a:cs typeface="Arial" panose="020B0604020202020204" pitchFamily="34" charset="0"/>
              </a:rPr>
              <a:t> ΣΥΜΒΑΣΗΣ </a:t>
            </a:r>
            <a:r>
              <a:rPr lang="el-GR" sz="2800" u="sng" kern="1200" dirty="0">
                <a:solidFill>
                  <a:srgbClr val="FF0000"/>
                </a:solidFill>
                <a:latin typeface="Arial Black" panose="020B0A04020102020204" pitchFamily="34" charset="0"/>
                <a:cs typeface="Arial" panose="020B0604020202020204" pitchFamily="34" charset="0"/>
              </a:rPr>
              <a:t>Κατά Τμήματα (</a:t>
            </a:r>
            <a:r>
              <a:rPr lang="en-US" sz="2800" u="sng" kern="1200" dirty="0">
                <a:solidFill>
                  <a:srgbClr val="FF0000"/>
                </a:solidFill>
                <a:latin typeface="Arial Black" panose="020B0A04020102020204" pitchFamily="34" charset="0"/>
                <a:cs typeface="Arial" panose="020B0604020202020204" pitchFamily="34" charset="0"/>
              </a:rPr>
              <a:t>LOTS)</a:t>
            </a:r>
            <a:endParaRPr lang="el-GR" sz="2800" u="sng" kern="1200" dirty="0">
              <a:solidFill>
                <a:srgbClr val="FF0000"/>
              </a:solidFill>
              <a:latin typeface="Arial Black" panose="020B0A040201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3805D67-21C1-A8B4-D170-58A6609A1435}"/>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δελτίου Προέγκρισης</a:t>
            </a:r>
            <a:endParaRPr lang="el-GR" sz="3600" b="1" dirty="0">
              <a:solidFill>
                <a:srgbClr val="FFCC00"/>
              </a:solidFill>
              <a:latin typeface="Arial Black" panose="020B0A04020102020204" pitchFamily="34" charset="0"/>
              <a:cs typeface="Arial" panose="020B0604020202020204" pitchFamily="34" charset="0"/>
            </a:endParaRPr>
          </a:p>
        </p:txBody>
      </p:sp>
      <p:sp>
        <p:nvSpPr>
          <p:cNvPr id="8" name="Ορθογώνιο 7">
            <a:extLst>
              <a:ext uri="{FF2B5EF4-FFF2-40B4-BE49-F238E27FC236}">
                <a16:creationId xmlns:a16="http://schemas.microsoft.com/office/drawing/2014/main" id="{89EE61D3-DA21-C06D-EEC1-D793E79CC7A2}"/>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Αρχικό Αίτημα -  Νέο ΑΑ Ελέγχου</a:t>
            </a:r>
          </a:p>
        </p:txBody>
      </p:sp>
      <p:sp>
        <p:nvSpPr>
          <p:cNvPr id="9" name="Ορθογώνιο: Στρογγύλεμα γωνιών 8">
            <a:extLst>
              <a:ext uri="{FF2B5EF4-FFF2-40B4-BE49-F238E27FC236}">
                <a16:creationId xmlns:a16="http://schemas.microsoft.com/office/drawing/2014/main" id="{503BE21B-8916-080C-8CB7-1493F309D39A}"/>
              </a:ext>
            </a:extLst>
          </p:cNvPr>
          <p:cNvSpPr/>
          <p:nvPr/>
        </p:nvSpPr>
        <p:spPr>
          <a:xfrm>
            <a:off x="880282" y="9487419"/>
            <a:ext cx="18919259"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 όταν θέλουμε να υποβάλουμε αίτημα Προέγκρισης για </a:t>
            </a:r>
            <a:r>
              <a:rPr lang="el-GR" sz="2800" u="sng" kern="1200" dirty="0">
                <a:solidFill>
                  <a:srgbClr val="FF0000"/>
                </a:solidFill>
                <a:latin typeface="Arial Black" panose="020B0A04020102020204" pitchFamily="34" charset="0"/>
                <a:cs typeface="Arial" panose="020B0604020202020204" pitchFamily="34" charset="0"/>
              </a:rPr>
              <a:t>Εκτελεστική Σύμβαση</a:t>
            </a:r>
            <a:r>
              <a:rPr lang="el-GR" sz="2800" kern="1200" dirty="0">
                <a:solidFill>
                  <a:schemeClr val="tx1"/>
                </a:solidFill>
                <a:latin typeface="Arial Black" panose="020B0A04020102020204" pitchFamily="34" charset="0"/>
                <a:cs typeface="Arial" panose="020B0604020202020204" pitchFamily="34" charset="0"/>
              </a:rPr>
              <a:t> ΣΥΜΦΩΝΙΑΣ ΠΛΑΙΣΙΟΥ</a:t>
            </a:r>
          </a:p>
        </p:txBody>
      </p:sp>
    </p:spTree>
    <p:extLst>
      <p:ext uri="{BB962C8B-B14F-4D97-AF65-F5344CB8AC3E}">
        <p14:creationId xmlns:p14="http://schemas.microsoft.com/office/powerpoint/2010/main" val="355768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ppt_x</p:attrName>
                                        </p:attrNameLst>
                                      </p:cBhvr>
                                      <p:tavLst>
                                        <p:tav tm="0">
                                          <p:val>
                                            <p:strVal val="#ppt_x"/>
                                          </p:val>
                                        </p:tav>
                                        <p:tav tm="100000">
                                          <p:val>
                                            <p:strVal val="#ppt_x"/>
                                          </p:val>
                                        </p:tav>
                                      </p:tavLst>
                                    </p:anim>
                                    <p:anim calcmode="lin" valueType="num">
                                      <p:cBhvr>
                                        <p:cTn id="2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ppt_x</p:attrName>
                                        </p:attrNameLst>
                                      </p:cBhvr>
                                      <p:tavLst>
                                        <p:tav tm="0">
                                          <p:val>
                                            <p:strVal val="#ppt_x"/>
                                          </p:val>
                                        </p:tav>
                                        <p:tav tm="100000">
                                          <p:val>
                                            <p:strVal val="#ppt_x"/>
                                          </p:val>
                                        </p:tav>
                                      </p:tavLst>
                                    </p:anim>
                                    <p:anim calcmode="lin" valueType="num">
                                      <p:cBhvr>
                                        <p:cTn id="27"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ppt_x</p:attrName>
                                        </p:attrNameLst>
                                      </p:cBhvr>
                                      <p:tavLst>
                                        <p:tav tm="0">
                                          <p:val>
                                            <p:strVal val="#ppt_x"/>
                                          </p:val>
                                        </p:tav>
                                        <p:tav tm="100000">
                                          <p:val>
                                            <p:strVal val="#ppt_x"/>
                                          </p:val>
                                        </p:tav>
                                      </p:tavLst>
                                    </p:anim>
                                    <p:anim calcmode="lin" valueType="num">
                                      <p:cBhvr>
                                        <p:cTn id="34"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9" name="Ομάδα 8">
            <a:extLst>
              <a:ext uri="{FF2B5EF4-FFF2-40B4-BE49-F238E27FC236}">
                <a16:creationId xmlns:a16="http://schemas.microsoft.com/office/drawing/2014/main" id="{D4E59CE8-EFE9-0FCD-0F2A-FBB92A980A29}"/>
              </a:ext>
            </a:extLst>
          </p:cNvPr>
          <p:cNvGrpSpPr/>
          <p:nvPr/>
        </p:nvGrpSpPr>
        <p:grpSpPr>
          <a:xfrm>
            <a:off x="3728567" y="2432690"/>
            <a:ext cx="11749257" cy="4325863"/>
            <a:chOff x="3728567" y="2432690"/>
            <a:chExt cx="11749257" cy="4325863"/>
          </a:xfrm>
        </p:grpSpPr>
        <p:pic>
          <p:nvPicPr>
            <p:cNvPr id="4" name="Εικόνα 3">
              <a:extLst>
                <a:ext uri="{FF2B5EF4-FFF2-40B4-BE49-F238E27FC236}">
                  <a16:creationId xmlns:a16="http://schemas.microsoft.com/office/drawing/2014/main" id="{478C0C35-3489-0E4B-CA04-7878FC9DE56B}"/>
                </a:ext>
              </a:extLst>
            </p:cNvPr>
            <p:cNvPicPr>
              <a:picLocks noChangeAspect="1"/>
            </p:cNvPicPr>
            <p:nvPr/>
          </p:nvPicPr>
          <p:blipFill>
            <a:blip r:embed="rId6"/>
            <a:stretch>
              <a:fillRect/>
            </a:stretch>
          </p:blipFill>
          <p:spPr>
            <a:xfrm>
              <a:off x="3728567" y="2432690"/>
              <a:ext cx="11749257" cy="4325863"/>
            </a:xfrm>
            <a:prstGeom prst="rect">
              <a:avLst/>
            </a:prstGeom>
            <a:effectLst>
              <a:glow rad="228600">
                <a:schemeClr val="bg1">
                  <a:alpha val="40000"/>
                </a:schemeClr>
              </a:glow>
              <a:softEdge rad="12700"/>
            </a:effectLst>
          </p:spPr>
        </p:pic>
        <p:sp>
          <p:nvSpPr>
            <p:cNvPr id="3" name="Ορθογώνιο: Στρογγύλεμα γωνιών 2">
              <a:extLst>
                <a:ext uri="{FF2B5EF4-FFF2-40B4-BE49-F238E27FC236}">
                  <a16:creationId xmlns:a16="http://schemas.microsoft.com/office/drawing/2014/main" id="{2DEFBC9B-1CD0-1082-A52F-706D0B6C3B39}"/>
                </a:ext>
              </a:extLst>
            </p:cNvPr>
            <p:cNvSpPr/>
            <p:nvPr/>
          </p:nvSpPr>
          <p:spPr>
            <a:xfrm>
              <a:off x="4008915" y="5112763"/>
              <a:ext cx="9831074" cy="1055562"/>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Ορθογώνιο: Στρογγύλεμα γωνιών 4">
            <a:extLst>
              <a:ext uri="{FF2B5EF4-FFF2-40B4-BE49-F238E27FC236}">
                <a16:creationId xmlns:a16="http://schemas.microsoft.com/office/drawing/2014/main" id="{0F322D6E-5C70-2550-59C1-FA445D8BE540}"/>
              </a:ext>
            </a:extLst>
          </p:cNvPr>
          <p:cNvSpPr/>
          <p:nvPr/>
        </p:nvSpPr>
        <p:spPr>
          <a:xfrm>
            <a:off x="497966" y="7124515"/>
            <a:ext cx="18894934"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lvl="0" indent="0" defTabSz="755650" rtl="0">
              <a:lnSpc>
                <a:spcPct val="150000"/>
              </a:lnSpc>
              <a:spcBef>
                <a:spcPct val="0"/>
              </a:spcBef>
              <a:buNone/>
            </a:pPr>
            <a:r>
              <a:rPr lang="el-GR" sz="2800" kern="1200" dirty="0">
                <a:latin typeface="Arial" panose="020B0604020202020204" pitchFamily="34" charset="0"/>
                <a:cs typeface="Arial" panose="020B0604020202020204" pitchFamily="34" charset="0"/>
              </a:rPr>
              <a:t>… όταν θέλουμε να υποβάλουμε αρχικό αίτημα Προέγκρισης για </a:t>
            </a:r>
            <a:r>
              <a:rPr lang="el-GR" sz="2800" kern="1200" dirty="0">
                <a:latin typeface="Arial Black" panose="020B0A04020102020204" pitchFamily="34" charset="0"/>
                <a:cs typeface="Arial" panose="020B0604020202020204" pitchFamily="34" charset="0"/>
              </a:rPr>
              <a:t>Στάδιο ΣΥΜΒΑΣΗΣ</a:t>
            </a:r>
          </a:p>
        </p:txBody>
      </p:sp>
      <p:sp>
        <p:nvSpPr>
          <p:cNvPr id="6" name="Οβάλ 5">
            <a:extLst>
              <a:ext uri="{FF2B5EF4-FFF2-40B4-BE49-F238E27FC236}">
                <a16:creationId xmlns:a16="http://schemas.microsoft.com/office/drawing/2014/main" id="{20DD6947-B6E5-6D06-D4C1-A6746EF9F8D1}"/>
              </a:ext>
            </a:extLst>
          </p:cNvPr>
          <p:cNvSpPr/>
          <p:nvPr/>
        </p:nvSpPr>
        <p:spPr>
          <a:xfrm>
            <a:off x="15798573" y="2633890"/>
            <a:ext cx="4139088" cy="3897944"/>
          </a:xfrm>
          <a:prstGeom prst="ellipse">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800" dirty="0">
                <a:latin typeface="Arial" panose="020B0604020202020204" pitchFamily="34" charset="0"/>
                <a:cs typeface="Arial" panose="020B0604020202020204" pitchFamily="34" charset="0"/>
              </a:rPr>
              <a:t>Πότε δημιουργείται  </a:t>
            </a:r>
            <a:r>
              <a:rPr lang="el-GR" sz="2800" dirty="0">
                <a:solidFill>
                  <a:srgbClr val="FFC000"/>
                </a:solidFill>
                <a:latin typeface="Arial Black" panose="020B0A04020102020204" pitchFamily="34" charset="0"/>
                <a:cs typeface="Arial" panose="020B0604020202020204" pitchFamily="34" charset="0"/>
              </a:rPr>
              <a:t>Νέα Έκδοση </a:t>
            </a:r>
            <a:r>
              <a:rPr lang="el-GR" sz="2800" dirty="0">
                <a:latin typeface="Arial" panose="020B0604020202020204" pitchFamily="34" charset="0"/>
                <a:cs typeface="Arial" panose="020B0604020202020204" pitchFamily="34" charset="0"/>
              </a:rPr>
              <a:t>ενός </a:t>
            </a:r>
          </a:p>
          <a:p>
            <a:pPr algn="ctr">
              <a:lnSpc>
                <a:spcPct val="150000"/>
              </a:lnSpc>
            </a:pPr>
            <a:r>
              <a:rPr lang="el-GR" sz="2800" dirty="0">
                <a:latin typeface="Arial Black" panose="020B0A04020102020204" pitchFamily="34" charset="0"/>
                <a:cs typeface="Arial" panose="020B0604020202020204" pitchFamily="34" charset="0"/>
              </a:rPr>
              <a:t>ΑΑ Ελέγχου ?</a:t>
            </a:r>
          </a:p>
        </p:txBody>
      </p:sp>
      <p:sp>
        <p:nvSpPr>
          <p:cNvPr id="14" name="Ορθογώνιο: Στρογγύλεμα γωνιών 13">
            <a:extLst>
              <a:ext uri="{FF2B5EF4-FFF2-40B4-BE49-F238E27FC236}">
                <a16:creationId xmlns:a16="http://schemas.microsoft.com/office/drawing/2014/main" id="{A9B8FD1D-D695-50E4-8339-0B183F1734FD}"/>
              </a:ext>
            </a:extLst>
          </p:cNvPr>
          <p:cNvSpPr/>
          <p:nvPr/>
        </p:nvSpPr>
        <p:spPr>
          <a:xfrm>
            <a:off x="497966" y="8305967"/>
            <a:ext cx="18894934"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defTabSz="755650">
              <a:lnSpc>
                <a:spcPct val="150000"/>
              </a:lnSpc>
              <a:spcBef>
                <a:spcPct val="0"/>
              </a:spcBef>
            </a:pPr>
            <a:r>
              <a:rPr lang="el-GR" sz="2800" kern="1200" dirty="0">
                <a:latin typeface="Arial" panose="020B0604020202020204" pitchFamily="34" charset="0"/>
                <a:cs typeface="Arial" panose="020B0604020202020204" pitchFamily="34" charset="0"/>
              </a:rPr>
              <a:t>… όταν θέλουμε να υποβάλουμε αίτημα Προέγκρισης για </a:t>
            </a:r>
            <a:r>
              <a:rPr lang="el-GR" sz="2800" dirty="0">
                <a:latin typeface="Arial Black" panose="020B0A04020102020204" pitchFamily="34" charset="0"/>
                <a:cs typeface="Arial" panose="020B0604020202020204" pitchFamily="34" charset="0"/>
              </a:rPr>
              <a:t>Τροποποίηση</a:t>
            </a:r>
            <a:r>
              <a:rPr lang="el-GR" sz="2800" kern="1200" dirty="0">
                <a:latin typeface="Arial Black" panose="020B0A04020102020204" pitchFamily="34" charset="0"/>
                <a:cs typeface="Arial" panose="020B0604020202020204" pitchFamily="34" charset="0"/>
              </a:rPr>
              <a:t> </a:t>
            </a:r>
            <a:r>
              <a:rPr lang="el-GR" sz="2800" dirty="0">
                <a:latin typeface="Arial Black" panose="020B0A04020102020204" pitchFamily="34" charset="0"/>
                <a:cs typeface="Arial" panose="020B0604020202020204" pitchFamily="34" charset="0"/>
              </a:rPr>
              <a:t>ΣΥΜΒΑΣΗΣ</a:t>
            </a:r>
            <a:endParaRPr lang="el-GR"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7A47B0-8F01-05C8-AE65-BC2A92BDC6EF}"/>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δελτίου Προέγκρισης</a:t>
            </a:r>
            <a:endParaRPr lang="el-GR" sz="3600" b="1" dirty="0">
              <a:solidFill>
                <a:srgbClr val="FFCC00"/>
              </a:solidFill>
              <a:latin typeface="Arial Black" panose="020B0A04020102020204" pitchFamily="34" charset="0"/>
              <a:cs typeface="Arial" panose="020B0604020202020204" pitchFamily="34" charset="0"/>
            </a:endParaRPr>
          </a:p>
        </p:txBody>
      </p:sp>
      <p:sp>
        <p:nvSpPr>
          <p:cNvPr id="7" name="Ορθογώνιο 6">
            <a:extLst>
              <a:ext uri="{FF2B5EF4-FFF2-40B4-BE49-F238E27FC236}">
                <a16:creationId xmlns:a16="http://schemas.microsoft.com/office/drawing/2014/main" id="{33FA1AC3-1FAD-B860-CB82-F83701531A6C}"/>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Νέα Έκδοση Αιτήματος – Συνέχεια με το ίδιο ΑΑ Ελέγχου</a:t>
            </a:r>
          </a:p>
        </p:txBody>
      </p:sp>
      <p:sp>
        <p:nvSpPr>
          <p:cNvPr id="8" name="Ορθογώνιο: Στρογγύλεμα γωνιών 7">
            <a:extLst>
              <a:ext uri="{FF2B5EF4-FFF2-40B4-BE49-F238E27FC236}">
                <a16:creationId xmlns:a16="http://schemas.microsoft.com/office/drawing/2014/main" id="{9302C117-6CDC-F99F-31D0-74E798E0DD61}"/>
              </a:ext>
            </a:extLst>
          </p:cNvPr>
          <p:cNvSpPr/>
          <p:nvPr/>
        </p:nvSpPr>
        <p:spPr>
          <a:xfrm>
            <a:off x="497966" y="9487419"/>
            <a:ext cx="18894934"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defTabSz="755650">
              <a:lnSpc>
                <a:spcPct val="150000"/>
              </a:lnSpc>
              <a:spcBef>
                <a:spcPct val="0"/>
              </a:spcBef>
            </a:pPr>
            <a:r>
              <a:rPr lang="el-GR" sz="2800" kern="1200" dirty="0">
                <a:latin typeface="Arial" panose="020B0604020202020204" pitchFamily="34" charset="0"/>
                <a:cs typeface="Arial" panose="020B0604020202020204" pitchFamily="34" charset="0"/>
              </a:rPr>
              <a:t>… όταν θέλουμε να υποβάλουμε αίτημα Προέγκρισης για </a:t>
            </a:r>
            <a:r>
              <a:rPr lang="el-GR" sz="2800" dirty="0">
                <a:latin typeface="Arial Black" panose="020B0A04020102020204" pitchFamily="34" charset="0"/>
                <a:cs typeface="Arial" panose="020B0604020202020204" pitchFamily="34" charset="0"/>
              </a:rPr>
              <a:t>Ορθή Επανάληψη/Επικαιροποίηση</a:t>
            </a:r>
            <a:r>
              <a:rPr lang="el-GR" sz="2800" kern="1200" dirty="0">
                <a:latin typeface="Arial Black" panose="020B0A040201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αρχικού αιτήματος</a:t>
            </a:r>
            <a:endParaRPr lang="el-GR" sz="2800" kern="12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3539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ppt_x</p:attrName>
                                        </p:attrNameLst>
                                      </p:cBhvr>
                                      <p:tavLst>
                                        <p:tav tm="0">
                                          <p:val>
                                            <p:strVal val="#ppt_x"/>
                                          </p:val>
                                        </p:tav>
                                        <p:tav tm="100000">
                                          <p:val>
                                            <p:strVal val="#ppt_x"/>
                                          </p:val>
                                        </p:tav>
                                      </p:tavLst>
                                    </p:anim>
                                    <p:anim calcmode="lin" valueType="num">
                                      <p:cBhvr>
                                        <p:cTn id="2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ppt_x</p:attrName>
                                        </p:attrNameLst>
                                      </p:cBhvr>
                                      <p:tavLst>
                                        <p:tav tm="0">
                                          <p:val>
                                            <p:strVal val="#ppt_x"/>
                                          </p:val>
                                        </p:tav>
                                        <p:tav tm="100000">
                                          <p:val>
                                            <p:strVal val="#ppt_x"/>
                                          </p:val>
                                        </p:tav>
                                      </p:tavLst>
                                    </p:anim>
                                    <p:anim calcmode="lin" valueType="num">
                                      <p:cBhvr>
                                        <p:cTn id="27"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ppt_x</p:attrName>
                                        </p:attrNameLst>
                                      </p:cBhvr>
                                      <p:tavLst>
                                        <p:tav tm="0">
                                          <p:val>
                                            <p:strVal val="#ppt_x"/>
                                          </p:val>
                                        </p:tav>
                                        <p:tav tm="100000">
                                          <p:val>
                                            <p:strVal val="#ppt_x"/>
                                          </p:val>
                                        </p:tav>
                                      </p:tavLst>
                                    </p:anim>
                                    <p:anim calcmode="lin" valueType="num">
                                      <p:cBhvr>
                                        <p:cTn id="34"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7" name="Εικόνα 6">
            <a:extLst>
              <a:ext uri="{FF2B5EF4-FFF2-40B4-BE49-F238E27FC236}">
                <a16:creationId xmlns:a16="http://schemas.microsoft.com/office/drawing/2014/main" id="{2E73E6FC-2345-D905-825A-BCEA41DDF7AD}"/>
              </a:ext>
            </a:extLst>
          </p:cNvPr>
          <p:cNvPicPr>
            <a:picLocks noChangeAspect="1"/>
          </p:cNvPicPr>
          <p:nvPr/>
        </p:nvPicPr>
        <p:blipFill rotWithShape="1">
          <a:blip r:embed="rId5"/>
          <a:srcRect l="5543" t="17930" r="28779" b="35709"/>
          <a:stretch/>
        </p:blipFill>
        <p:spPr>
          <a:xfrm>
            <a:off x="4046457" y="2417736"/>
            <a:ext cx="12011186" cy="4769127"/>
          </a:xfrm>
          <a:prstGeom prst="rect">
            <a:avLst/>
          </a:prstGeom>
          <a:effectLst>
            <a:glow rad="228600">
              <a:schemeClr val="bg1">
                <a:alpha val="40000"/>
              </a:schemeClr>
            </a:glow>
            <a:softEdge rad="12700"/>
          </a:effectLst>
        </p:spPr>
      </p:pic>
      <p:cxnSp>
        <p:nvCxnSpPr>
          <p:cNvPr id="9" name="Ευθεία γραμμή σύνδεσης 8">
            <a:extLst>
              <a:ext uri="{FF2B5EF4-FFF2-40B4-BE49-F238E27FC236}">
                <a16:creationId xmlns:a16="http://schemas.microsoft.com/office/drawing/2014/main" id="{1140E2E1-E3E9-374E-60CC-393BBB2D5DFF}"/>
              </a:ext>
            </a:extLst>
          </p:cNvPr>
          <p:cNvCxnSpPr/>
          <p:nvPr/>
        </p:nvCxnSpPr>
        <p:spPr>
          <a:xfrm>
            <a:off x="7042483" y="6561221"/>
            <a:ext cx="313790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D62C166E-01C0-25D7-32E2-4DA369717453}"/>
              </a:ext>
            </a:extLst>
          </p:cNvPr>
          <p:cNvCxnSpPr>
            <a:cxnSpLocks/>
          </p:cNvCxnSpPr>
          <p:nvPr/>
        </p:nvCxnSpPr>
        <p:spPr>
          <a:xfrm>
            <a:off x="7042483" y="6777789"/>
            <a:ext cx="4716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Ομάδα 23">
            <a:extLst>
              <a:ext uri="{FF2B5EF4-FFF2-40B4-BE49-F238E27FC236}">
                <a16:creationId xmlns:a16="http://schemas.microsoft.com/office/drawing/2014/main" id="{94309F23-FBAB-9EA8-930D-B15BC48FC60E}"/>
              </a:ext>
            </a:extLst>
          </p:cNvPr>
          <p:cNvGrpSpPr/>
          <p:nvPr/>
        </p:nvGrpSpPr>
        <p:grpSpPr>
          <a:xfrm>
            <a:off x="1575579" y="5438276"/>
            <a:ext cx="18175705" cy="3176854"/>
            <a:chOff x="1575579" y="4911335"/>
            <a:chExt cx="18175705" cy="3176854"/>
          </a:xfrm>
        </p:grpSpPr>
        <p:sp>
          <p:nvSpPr>
            <p:cNvPr id="18" name="Ορθογώνιο: Στρογγύλεμα γωνιών 17">
              <a:extLst>
                <a:ext uri="{FF2B5EF4-FFF2-40B4-BE49-F238E27FC236}">
                  <a16:creationId xmlns:a16="http://schemas.microsoft.com/office/drawing/2014/main" id="{69B896DC-B738-A6D2-E447-C5C128C19D05}"/>
                </a:ext>
              </a:extLst>
            </p:cNvPr>
            <p:cNvSpPr/>
            <p:nvPr/>
          </p:nvSpPr>
          <p:spPr>
            <a:xfrm>
              <a:off x="1575579" y="7169984"/>
              <a:ext cx="18175705"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72000" lvl="0" defTabSz="755650">
                <a:lnSpc>
                  <a:spcPct val="150000"/>
                </a:lnSpc>
                <a:spcBef>
                  <a:spcPct val="0"/>
                </a:spcBef>
              </a:pPr>
              <a:r>
                <a:rPr lang="el-GR" sz="2800" dirty="0">
                  <a:latin typeface="Arial" panose="020B0604020202020204" pitchFamily="34" charset="0"/>
                  <a:cs typeface="Arial" panose="020B0604020202020204" pitchFamily="34" charset="0"/>
                </a:rPr>
                <a:t>Στο πεδίο </a:t>
              </a:r>
              <a:r>
                <a:rPr lang="el-GR" sz="2800" b="1" dirty="0">
                  <a:latin typeface="Arial" panose="020B0604020202020204" pitchFamily="34" charset="0"/>
                  <a:cs typeface="Arial" panose="020B0604020202020204" pitchFamily="34" charset="0"/>
                </a:rPr>
                <a:t>Τύπος Ελέγχου </a:t>
              </a:r>
              <a:r>
                <a:rPr lang="el-GR" sz="2800" dirty="0">
                  <a:latin typeface="Arial" panose="020B0604020202020204" pitchFamily="34" charset="0"/>
                  <a:cs typeface="Arial" panose="020B0604020202020204" pitchFamily="34" charset="0"/>
                </a:rPr>
                <a:t>ο χρήστης επιλέγει </a:t>
              </a:r>
              <a:r>
                <a:rPr lang="el-GR" sz="2800" u="heavy" dirty="0">
                  <a:uFill>
                    <a:solidFill>
                      <a:srgbClr val="FF0000"/>
                    </a:solidFill>
                  </a:uFill>
                  <a:latin typeface="Arial" panose="020B0604020202020204" pitchFamily="34" charset="0"/>
                  <a:cs typeface="Arial" panose="020B0604020202020204" pitchFamily="34" charset="0"/>
                </a:rPr>
                <a:t>πάντοτε</a:t>
              </a:r>
              <a:r>
                <a:rPr lang="el-GR" sz="2800" dirty="0">
                  <a:latin typeface="Arial" panose="020B0604020202020204" pitchFamily="34" charset="0"/>
                  <a:cs typeface="Arial" panose="020B0604020202020204" pitchFamily="34" charset="0"/>
                </a:rPr>
                <a:t> την τιμή </a:t>
              </a:r>
              <a:r>
                <a:rPr lang="el-GR" sz="2800" dirty="0">
                  <a:solidFill>
                    <a:schemeClr val="accent1"/>
                  </a:solidFill>
                  <a:latin typeface="Arial Black" panose="020B0A04020102020204" pitchFamily="34" charset="0"/>
                  <a:cs typeface="Arial" panose="020B0604020202020204" pitchFamily="34" charset="0"/>
                </a:rPr>
                <a:t>«1. Προληπτικός Έλεγχος</a:t>
              </a:r>
              <a:r>
                <a:rPr lang="en-US" sz="2800" dirty="0">
                  <a:solidFill>
                    <a:schemeClr val="accent1"/>
                  </a:solidFill>
                  <a:latin typeface="Arial Black" panose="020B0A04020102020204" pitchFamily="34" charset="0"/>
                  <a:cs typeface="Arial" panose="020B0604020202020204" pitchFamily="34" charset="0"/>
                </a:rPr>
                <a:t> </a:t>
              </a:r>
              <a:r>
                <a:rPr lang="el-GR" sz="2800" dirty="0">
                  <a:solidFill>
                    <a:schemeClr val="accent1"/>
                  </a:solidFill>
                  <a:latin typeface="Arial Black" panose="020B0A04020102020204" pitchFamily="34" charset="0"/>
                  <a:cs typeface="Arial" panose="020B0604020202020204" pitchFamily="34" charset="0"/>
                </a:rPr>
                <a:t>(Προέγκριση)»</a:t>
              </a:r>
              <a:endParaRPr lang="el-GR" sz="2800" kern="1200" dirty="0">
                <a:solidFill>
                  <a:schemeClr val="accent1"/>
                </a:solidFill>
                <a:latin typeface="Arial Black" panose="020B0A04020102020204" pitchFamily="34" charset="0"/>
                <a:cs typeface="Arial" panose="020B0604020202020204" pitchFamily="34" charset="0"/>
              </a:endParaRPr>
            </a:p>
          </p:txBody>
        </p:sp>
        <p:sp>
          <p:nvSpPr>
            <p:cNvPr id="21" name="Ορθογώνιο: Στρογγύλεμα γωνιών 20">
              <a:extLst>
                <a:ext uri="{FF2B5EF4-FFF2-40B4-BE49-F238E27FC236}">
                  <a16:creationId xmlns:a16="http://schemas.microsoft.com/office/drawing/2014/main" id="{808FB629-1182-8956-7A1B-032D1D1FEE5D}"/>
                </a:ext>
              </a:extLst>
            </p:cNvPr>
            <p:cNvSpPr/>
            <p:nvPr/>
          </p:nvSpPr>
          <p:spPr>
            <a:xfrm>
              <a:off x="4008915" y="4911335"/>
              <a:ext cx="1830411" cy="561473"/>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endParaRPr lang="el-GR"/>
            </a:p>
          </p:txBody>
        </p:sp>
      </p:grpSp>
      <p:grpSp>
        <p:nvGrpSpPr>
          <p:cNvPr id="26" name="Ομάδα 25">
            <a:extLst>
              <a:ext uri="{FF2B5EF4-FFF2-40B4-BE49-F238E27FC236}">
                <a16:creationId xmlns:a16="http://schemas.microsoft.com/office/drawing/2014/main" id="{A17F22A5-D11C-62F6-726F-91CCE9CA44E4}"/>
              </a:ext>
            </a:extLst>
          </p:cNvPr>
          <p:cNvGrpSpPr/>
          <p:nvPr/>
        </p:nvGrpSpPr>
        <p:grpSpPr>
          <a:xfrm>
            <a:off x="2446619" y="615397"/>
            <a:ext cx="12048258" cy="1016320"/>
            <a:chOff x="2446619" y="615397"/>
            <a:chExt cx="12048258" cy="1016320"/>
          </a:xfrm>
        </p:grpSpPr>
        <p:sp>
          <p:nvSpPr>
            <p:cNvPr id="27" name="TextBox 26">
              <a:extLst>
                <a:ext uri="{FF2B5EF4-FFF2-40B4-BE49-F238E27FC236}">
                  <a16:creationId xmlns:a16="http://schemas.microsoft.com/office/drawing/2014/main" id="{59DB8727-8FC6-38FD-253C-A55A34AF7735}"/>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Α. Βασικά Στοιχεία</a:t>
              </a:r>
            </a:p>
          </p:txBody>
        </p:sp>
        <p:pic>
          <p:nvPicPr>
            <p:cNvPr id="28" name="Εικόνα 27">
              <a:extLst>
                <a:ext uri="{FF2B5EF4-FFF2-40B4-BE49-F238E27FC236}">
                  <a16:creationId xmlns:a16="http://schemas.microsoft.com/office/drawing/2014/main" id="{8AECC6ED-5FB4-8C01-2A89-C18925208BA9}"/>
                </a:ext>
              </a:extLst>
            </p:cNvPr>
            <p:cNvPicPr>
              <a:picLocks noChangeAspect="1"/>
            </p:cNvPicPr>
            <p:nvPr/>
          </p:nvPicPr>
          <p:blipFill>
            <a:blip r:embed="rId6"/>
            <a:stretch>
              <a:fillRect/>
            </a:stretch>
          </p:blipFill>
          <p:spPr>
            <a:xfrm>
              <a:off x="2446619" y="694175"/>
              <a:ext cx="1281948" cy="937542"/>
            </a:xfrm>
            <a:prstGeom prst="rect">
              <a:avLst/>
            </a:prstGeom>
          </p:spPr>
        </p:pic>
      </p:grpSp>
      <p:cxnSp>
        <p:nvCxnSpPr>
          <p:cNvPr id="2" name="Ευθεία γραμμή σύνδεσης 1">
            <a:extLst>
              <a:ext uri="{FF2B5EF4-FFF2-40B4-BE49-F238E27FC236}">
                <a16:creationId xmlns:a16="http://schemas.microsoft.com/office/drawing/2014/main" id="{FA7F98F4-A944-3526-0C9F-4B9486C923C3}"/>
              </a:ext>
            </a:extLst>
          </p:cNvPr>
          <p:cNvCxnSpPr>
            <a:cxnSpLocks/>
          </p:cNvCxnSpPr>
          <p:nvPr/>
        </p:nvCxnSpPr>
        <p:spPr>
          <a:xfrm>
            <a:off x="7042483" y="6976683"/>
            <a:ext cx="47163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Ορθογώνιο 2">
            <a:extLst>
              <a:ext uri="{FF2B5EF4-FFF2-40B4-BE49-F238E27FC236}">
                <a16:creationId xmlns:a16="http://schemas.microsoft.com/office/drawing/2014/main" id="{4E513E2C-0EF5-59C4-420B-AB56F795DD04}"/>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Τύπος Ελέγχου</a:t>
            </a:r>
          </a:p>
        </p:txBody>
      </p:sp>
      <p:sp>
        <p:nvSpPr>
          <p:cNvPr id="4" name="Ορθογώνιο: Στρογγύλεμα γωνιών 3">
            <a:extLst>
              <a:ext uri="{FF2B5EF4-FFF2-40B4-BE49-F238E27FC236}">
                <a16:creationId xmlns:a16="http://schemas.microsoft.com/office/drawing/2014/main" id="{B5772A49-BBAE-BE75-9490-D9D0E1BF6471}"/>
              </a:ext>
            </a:extLst>
          </p:cNvPr>
          <p:cNvSpPr/>
          <p:nvPr/>
        </p:nvSpPr>
        <p:spPr>
          <a:xfrm>
            <a:off x="1575578" y="8911571"/>
            <a:ext cx="18175705" cy="9182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72000" lvl="0" defTabSz="755650">
              <a:lnSpc>
                <a:spcPct val="150000"/>
              </a:lnSpc>
              <a:spcBef>
                <a:spcPct val="0"/>
              </a:spcBef>
            </a:pPr>
            <a:r>
              <a:rPr lang="el-GR" sz="2800" dirty="0">
                <a:latin typeface="Arial" panose="020B0604020202020204" pitchFamily="34" charset="0"/>
                <a:cs typeface="Arial" panose="020B0604020202020204" pitchFamily="34" charset="0"/>
              </a:rPr>
              <a:t>Εξαίρεση γίνεται </a:t>
            </a:r>
            <a:r>
              <a:rPr lang="el-GR" sz="2800" b="1" dirty="0">
                <a:solidFill>
                  <a:srgbClr val="FF0000"/>
                </a:solidFill>
                <a:latin typeface="Arial" panose="020B0604020202020204" pitchFamily="34" charset="0"/>
                <a:cs typeface="Arial" panose="020B0604020202020204" pitchFamily="34" charset="0"/>
              </a:rPr>
              <a:t>μόνο</a:t>
            </a:r>
            <a:r>
              <a:rPr lang="el-GR" sz="2800" dirty="0">
                <a:latin typeface="Arial" panose="020B0604020202020204" pitchFamily="34" charset="0"/>
                <a:cs typeface="Arial" panose="020B0604020202020204" pitchFamily="34" charset="0"/>
              </a:rPr>
              <a:t> </a:t>
            </a:r>
            <a:r>
              <a:rPr lang="el-GR" sz="2800" b="1" dirty="0">
                <a:solidFill>
                  <a:srgbClr val="FF0000"/>
                </a:solidFill>
                <a:latin typeface="Arial" panose="020B0604020202020204" pitchFamily="34" charset="0"/>
                <a:cs typeface="Arial" panose="020B0604020202020204" pitchFamily="34" charset="0"/>
              </a:rPr>
              <a:t>για διόρθωση </a:t>
            </a:r>
            <a:r>
              <a:rPr lang="el-GR" sz="2800" dirty="0">
                <a:latin typeface="Arial" panose="020B0604020202020204" pitchFamily="34" charset="0"/>
                <a:cs typeface="Arial" panose="020B0604020202020204" pitchFamily="34" charset="0"/>
              </a:rPr>
              <a:t>οπότε επιλέγει την τιμή </a:t>
            </a:r>
            <a:r>
              <a:rPr lang="el-GR" sz="2800" dirty="0">
                <a:solidFill>
                  <a:schemeClr val="accent1"/>
                </a:solidFill>
                <a:latin typeface="Arial Black" panose="020B0A04020102020204" pitchFamily="34" charset="0"/>
                <a:cs typeface="Arial" panose="020B0604020202020204" pitchFamily="34" charset="0"/>
              </a:rPr>
              <a:t>«4. Επικαιροποίηση/Ορθή Επανάληψη»</a:t>
            </a:r>
            <a:endParaRPr lang="el-GR" sz="2800" kern="1200" dirty="0">
              <a:solidFill>
                <a:schemeClr val="accent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3825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0-#ppt_w/2"/>
                                          </p:val>
                                        </p:tav>
                                        <p:tav tm="100000">
                                          <p:val>
                                            <p:strVal val="#ppt_x"/>
                                          </p:val>
                                        </p:tav>
                                      </p:tavLst>
                                    </p:anim>
                                    <p:anim calcmode="lin" valueType="num">
                                      <p:cBhvr additive="base">
                                        <p:cTn id="2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 presetClass="exit" presetSubtype="8" fill="hold" nodeType="afterEffect">
                                  <p:stCondLst>
                                    <p:cond delay="0"/>
                                  </p:stCondLst>
                                  <p:childTnLst>
                                    <p:anim calcmode="lin" valueType="num">
                                      <p:cBhvr additive="base">
                                        <p:cTn id="38" dur="2000"/>
                                        <p:tgtEl>
                                          <p:spTgt spid="2"/>
                                        </p:tgtEl>
                                        <p:attrNameLst>
                                          <p:attrName>ppt_x</p:attrName>
                                        </p:attrNameLst>
                                      </p:cBhvr>
                                      <p:tavLst>
                                        <p:tav tm="0">
                                          <p:val>
                                            <p:strVal val="ppt_x"/>
                                          </p:val>
                                        </p:tav>
                                        <p:tav tm="100000">
                                          <p:val>
                                            <p:strVal val="0-ppt_w/2"/>
                                          </p:val>
                                        </p:tav>
                                      </p:tavLst>
                                    </p:anim>
                                    <p:anim calcmode="lin" valueType="num">
                                      <p:cBhvr additive="base">
                                        <p:cTn id="39" dur="2000"/>
                                        <p:tgtEl>
                                          <p:spTgt spid="2"/>
                                        </p:tgtEl>
                                        <p:attrNameLst>
                                          <p:attrName>ppt_y</p:attrName>
                                        </p:attrNameLst>
                                      </p:cBhvr>
                                      <p:tavLst>
                                        <p:tav tm="0">
                                          <p:val>
                                            <p:strVal val="ppt_y"/>
                                          </p:val>
                                        </p:tav>
                                        <p:tav tm="100000">
                                          <p:val>
                                            <p:strVal val="ppt_y"/>
                                          </p:val>
                                        </p:tav>
                                      </p:tavLst>
                                    </p:anim>
                                    <p:set>
                                      <p:cBhvr>
                                        <p:cTn id="4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28" name="Εικόνα 27">
            <a:extLst>
              <a:ext uri="{FF2B5EF4-FFF2-40B4-BE49-F238E27FC236}">
                <a16:creationId xmlns:a16="http://schemas.microsoft.com/office/drawing/2014/main" id="{8AECC6ED-5FB4-8C01-2A89-C18925208BA9}"/>
              </a:ext>
            </a:extLst>
          </p:cNvPr>
          <p:cNvPicPr>
            <a:picLocks noChangeAspect="1"/>
          </p:cNvPicPr>
          <p:nvPr/>
        </p:nvPicPr>
        <p:blipFill>
          <a:blip r:embed="rId5"/>
          <a:stretch>
            <a:fillRect/>
          </a:stretch>
        </p:blipFill>
        <p:spPr>
          <a:xfrm>
            <a:off x="2446619" y="694175"/>
            <a:ext cx="1281948" cy="937542"/>
          </a:xfrm>
          <a:prstGeom prst="rect">
            <a:avLst/>
          </a:prstGeom>
        </p:spPr>
      </p:pic>
      <p:pic>
        <p:nvPicPr>
          <p:cNvPr id="4" name="Εικόνα 3">
            <a:extLst>
              <a:ext uri="{FF2B5EF4-FFF2-40B4-BE49-F238E27FC236}">
                <a16:creationId xmlns:a16="http://schemas.microsoft.com/office/drawing/2014/main" id="{7CCDEEEB-C5B2-35C8-1266-9270844A4AB6}"/>
              </a:ext>
            </a:extLst>
          </p:cNvPr>
          <p:cNvPicPr>
            <a:picLocks noChangeAspect="1"/>
          </p:cNvPicPr>
          <p:nvPr/>
        </p:nvPicPr>
        <p:blipFill rotWithShape="1">
          <a:blip r:embed="rId6"/>
          <a:srcRect l="4781" t="19739" r="38710" b="38679"/>
          <a:stretch/>
        </p:blipFill>
        <p:spPr>
          <a:xfrm>
            <a:off x="3728566" y="2400463"/>
            <a:ext cx="10949131" cy="4532032"/>
          </a:xfrm>
          <a:prstGeom prst="rect">
            <a:avLst/>
          </a:prstGeom>
          <a:effectLst>
            <a:glow rad="228600">
              <a:schemeClr val="bg1">
                <a:alpha val="40000"/>
              </a:schemeClr>
            </a:glow>
            <a:softEdge rad="12700"/>
          </a:effectLst>
        </p:spPr>
      </p:pic>
      <p:grpSp>
        <p:nvGrpSpPr>
          <p:cNvPr id="20" name="Ομάδα 19">
            <a:extLst>
              <a:ext uri="{FF2B5EF4-FFF2-40B4-BE49-F238E27FC236}">
                <a16:creationId xmlns:a16="http://schemas.microsoft.com/office/drawing/2014/main" id="{1424C6B0-9781-82C0-4D6E-02283A46B0A9}"/>
              </a:ext>
            </a:extLst>
          </p:cNvPr>
          <p:cNvGrpSpPr/>
          <p:nvPr/>
        </p:nvGrpSpPr>
        <p:grpSpPr>
          <a:xfrm>
            <a:off x="1544049" y="5355134"/>
            <a:ext cx="8057152" cy="2748861"/>
            <a:chOff x="1544049" y="5355134"/>
            <a:chExt cx="8057152" cy="2748861"/>
          </a:xfrm>
        </p:grpSpPr>
        <p:sp>
          <p:nvSpPr>
            <p:cNvPr id="18" name="Ορθογώνιο: Στρογγύλεμα γωνιών 17">
              <a:extLst>
                <a:ext uri="{FF2B5EF4-FFF2-40B4-BE49-F238E27FC236}">
                  <a16:creationId xmlns:a16="http://schemas.microsoft.com/office/drawing/2014/main" id="{69B896DC-B738-A6D2-E447-C5C128C19D05}"/>
                </a:ext>
              </a:extLst>
            </p:cNvPr>
            <p:cNvSpPr/>
            <p:nvPr/>
          </p:nvSpPr>
          <p:spPr>
            <a:xfrm>
              <a:off x="1544049" y="7407879"/>
              <a:ext cx="8057152" cy="69611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defTabSz="755650">
                <a:spcBef>
                  <a:spcPct val="0"/>
                </a:spcBef>
              </a:pPr>
              <a:r>
                <a:rPr lang="el-GR" sz="2800" dirty="0">
                  <a:latin typeface="Arial" panose="020B0604020202020204" pitchFamily="34" charset="0"/>
                  <a:cs typeface="Arial" panose="020B0604020202020204" pitchFamily="34" charset="0"/>
                </a:rPr>
                <a:t>Στο πεδίο </a:t>
              </a:r>
              <a:r>
                <a:rPr lang="el-GR" sz="2800" b="1" dirty="0">
                  <a:latin typeface="Arial" panose="020B0604020202020204" pitchFamily="34" charset="0"/>
                  <a:cs typeface="Arial" panose="020B0604020202020204" pitchFamily="34" charset="0"/>
                </a:rPr>
                <a:t>Στάδιο Ελέγχου </a:t>
              </a:r>
              <a:r>
                <a:rPr lang="el-GR" sz="2800" dirty="0">
                  <a:latin typeface="Arial" panose="020B0604020202020204" pitchFamily="34" charset="0"/>
                  <a:cs typeface="Arial" panose="020B0604020202020204" pitchFamily="34" charset="0"/>
                </a:rPr>
                <a:t>ο χρήστης επιλέγει...</a:t>
              </a:r>
              <a:endParaRPr lang="el-GR" sz="2800" kern="1200" dirty="0">
                <a:solidFill>
                  <a:schemeClr val="accent1"/>
                </a:solidFill>
                <a:latin typeface="Arial Black" panose="020B0A04020102020204" pitchFamily="34" charset="0"/>
                <a:cs typeface="Arial" panose="020B0604020202020204" pitchFamily="34" charset="0"/>
              </a:endParaRPr>
            </a:p>
          </p:txBody>
        </p:sp>
        <p:sp>
          <p:nvSpPr>
            <p:cNvPr id="5" name="Ορθογώνιο: Στρογγύλεμα γωνιών 4">
              <a:extLst>
                <a:ext uri="{FF2B5EF4-FFF2-40B4-BE49-F238E27FC236}">
                  <a16:creationId xmlns:a16="http://schemas.microsoft.com/office/drawing/2014/main" id="{9F01F953-4A78-FAEB-EB94-CFD440B757F6}"/>
                </a:ext>
              </a:extLst>
            </p:cNvPr>
            <p:cNvSpPr/>
            <p:nvPr/>
          </p:nvSpPr>
          <p:spPr>
            <a:xfrm>
              <a:off x="3763903" y="5355134"/>
              <a:ext cx="1387608" cy="462335"/>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Ορθογώνιο: Στρογγύλεμα γωνιών 10">
            <a:extLst>
              <a:ext uri="{FF2B5EF4-FFF2-40B4-BE49-F238E27FC236}">
                <a16:creationId xmlns:a16="http://schemas.microsoft.com/office/drawing/2014/main" id="{B6BE07D1-5E27-0252-E3E1-3ED871CC6663}"/>
              </a:ext>
            </a:extLst>
          </p:cNvPr>
          <p:cNvSpPr/>
          <p:nvPr/>
        </p:nvSpPr>
        <p:spPr>
          <a:xfrm>
            <a:off x="1229298" y="8279387"/>
            <a:ext cx="15857986" cy="776380"/>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50000"/>
              </a:lnSpc>
            </a:pPr>
            <a:r>
              <a:rPr lang="el-GR" sz="2800" kern="1200" dirty="0">
                <a:latin typeface="Arial" panose="020B0604020202020204" pitchFamily="34" charset="0"/>
                <a:cs typeface="Arial" panose="020B0604020202020204" pitchFamily="34" charset="0"/>
              </a:rPr>
              <a:t>✓ …</a:t>
            </a:r>
            <a:r>
              <a:rPr lang="el-GR" sz="2800" b="1" dirty="0">
                <a:solidFill>
                  <a:srgbClr val="2A63A8"/>
                </a:solidFill>
                <a:latin typeface="Arial" panose="020B0604020202020204" pitchFamily="34" charset="0"/>
                <a:cs typeface="Arial" panose="020B0604020202020204" pitchFamily="34" charset="0"/>
              </a:rPr>
              <a:t>Δημοπράτηση/Πρόσκληση Ενισχύσεων</a:t>
            </a:r>
            <a:r>
              <a:rPr lang="el-GR" sz="2800" dirty="0">
                <a:solidFill>
                  <a:srgbClr val="2A63A8"/>
                </a:solidFill>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για Σύμφωνη Γνώμη </a:t>
            </a:r>
            <a:r>
              <a:rPr lang="el-GR" sz="2800" b="1" dirty="0">
                <a:latin typeface="Arial" panose="020B0604020202020204" pitchFamily="34" charset="0"/>
                <a:cs typeface="Arial" panose="020B0604020202020204" pitchFamily="34" charset="0"/>
              </a:rPr>
              <a:t>Διακήρυξης / Πρόσκλησης</a:t>
            </a:r>
          </a:p>
        </p:txBody>
      </p:sp>
      <p:sp>
        <p:nvSpPr>
          <p:cNvPr id="14" name="Ορθογώνιο: Στρογγύλεμα γωνιών 13">
            <a:extLst>
              <a:ext uri="{FF2B5EF4-FFF2-40B4-BE49-F238E27FC236}">
                <a16:creationId xmlns:a16="http://schemas.microsoft.com/office/drawing/2014/main" id="{6E2EBE57-C01F-7BA4-E496-AA0E947AC263}"/>
              </a:ext>
            </a:extLst>
          </p:cNvPr>
          <p:cNvSpPr/>
          <p:nvPr/>
        </p:nvSpPr>
        <p:spPr>
          <a:xfrm>
            <a:off x="1229298" y="9276433"/>
            <a:ext cx="7826212" cy="776380"/>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50000"/>
              </a:lnSpc>
            </a:pPr>
            <a:r>
              <a:rPr lang="el-GR" sz="2800" kern="1200" dirty="0">
                <a:latin typeface="Arial" panose="020B0604020202020204" pitchFamily="34" charset="0"/>
                <a:cs typeface="Arial" panose="020B0604020202020204" pitchFamily="34" charset="0"/>
              </a:rPr>
              <a:t>✓ …</a:t>
            </a:r>
            <a:r>
              <a:rPr lang="el-GR" sz="2800" b="1" dirty="0">
                <a:solidFill>
                  <a:srgbClr val="2A63A8"/>
                </a:solidFill>
                <a:latin typeface="Arial" panose="020B0604020202020204" pitchFamily="34" charset="0"/>
                <a:cs typeface="Arial" panose="020B0604020202020204" pitchFamily="34" charset="0"/>
              </a:rPr>
              <a:t>Σύμβαση</a:t>
            </a:r>
            <a:r>
              <a:rPr lang="el-GR" sz="2800" dirty="0">
                <a:solidFill>
                  <a:srgbClr val="2A63A8"/>
                </a:solidFill>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για Σύμφωνη Γνώμη </a:t>
            </a:r>
            <a:r>
              <a:rPr lang="el-GR" sz="2800" b="1" dirty="0">
                <a:latin typeface="Arial" panose="020B0604020202020204" pitchFamily="34" charset="0"/>
                <a:cs typeface="Arial" panose="020B0604020202020204" pitchFamily="34" charset="0"/>
              </a:rPr>
              <a:t>Σύμβασης</a:t>
            </a:r>
          </a:p>
        </p:txBody>
      </p:sp>
      <p:sp>
        <p:nvSpPr>
          <p:cNvPr id="15" name="Ορθογώνιο: Στρογγύλεμα γωνιών 14">
            <a:extLst>
              <a:ext uri="{FF2B5EF4-FFF2-40B4-BE49-F238E27FC236}">
                <a16:creationId xmlns:a16="http://schemas.microsoft.com/office/drawing/2014/main" id="{A547CE63-10DF-ACAD-C63C-9FD2CD1356DD}"/>
              </a:ext>
            </a:extLst>
          </p:cNvPr>
          <p:cNvSpPr/>
          <p:nvPr/>
        </p:nvSpPr>
        <p:spPr>
          <a:xfrm>
            <a:off x="1229296" y="10273479"/>
            <a:ext cx="11306833" cy="776380"/>
          </a:xfrm>
          <a:prstGeom prst="roundRect">
            <a:avLst>
              <a:gd name="adj" fmla="val 10000"/>
            </a:avLst>
          </a:prstGeom>
          <a:ln w="76200">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50000"/>
              </a:lnSpc>
            </a:pPr>
            <a:r>
              <a:rPr lang="el-GR" sz="2800" kern="1200" dirty="0">
                <a:latin typeface="Arial" panose="020B0604020202020204" pitchFamily="34" charset="0"/>
                <a:cs typeface="Arial" panose="020B0604020202020204" pitchFamily="34" charset="0"/>
              </a:rPr>
              <a:t>✓ …</a:t>
            </a:r>
            <a:r>
              <a:rPr lang="el-GR" sz="2800" b="1" dirty="0">
                <a:solidFill>
                  <a:srgbClr val="2A63A8"/>
                </a:solidFill>
                <a:latin typeface="Arial" panose="020B0604020202020204" pitchFamily="34" charset="0"/>
                <a:cs typeface="Arial" panose="020B0604020202020204" pitchFamily="34" charset="0"/>
              </a:rPr>
              <a:t>Τροποποίηση</a:t>
            </a:r>
            <a:r>
              <a:rPr lang="el-GR" sz="2800" dirty="0">
                <a:solidFill>
                  <a:srgbClr val="2A63A8"/>
                </a:solidFill>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για Σύμφωνη Γνώμη </a:t>
            </a:r>
            <a:r>
              <a:rPr lang="el-GR" sz="2800" b="1" dirty="0">
                <a:latin typeface="Arial" panose="020B0604020202020204" pitchFamily="34" charset="0"/>
                <a:cs typeface="Arial" panose="020B0604020202020204" pitchFamily="34" charset="0"/>
              </a:rPr>
              <a:t>Τροποποίησης Σύμβασης</a:t>
            </a:r>
          </a:p>
        </p:txBody>
      </p:sp>
      <p:sp>
        <p:nvSpPr>
          <p:cNvPr id="19" name="Ορθογώνιο: Στρογγύλεμα γωνιών 18">
            <a:extLst>
              <a:ext uri="{FF2B5EF4-FFF2-40B4-BE49-F238E27FC236}">
                <a16:creationId xmlns:a16="http://schemas.microsoft.com/office/drawing/2014/main" id="{D4E8B682-6FEB-3A59-A933-201DCF76E728}"/>
              </a:ext>
            </a:extLst>
          </p:cNvPr>
          <p:cNvSpPr/>
          <p:nvPr/>
        </p:nvSpPr>
        <p:spPr>
          <a:xfrm>
            <a:off x="15190514" y="2486496"/>
            <a:ext cx="4761186" cy="4359965"/>
          </a:xfrm>
          <a:prstGeom prst="roundRect">
            <a:avLst>
              <a:gd name="adj" fmla="val 10000"/>
            </a:avLst>
          </a:prstGeom>
          <a:solidFill>
            <a:srgbClr val="FFFF00"/>
          </a:solidFill>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400" dirty="0">
                <a:latin typeface="Arial" panose="020B0604020202020204" pitchFamily="34" charset="0"/>
                <a:cs typeface="Arial" panose="020B0604020202020204" pitchFamily="34" charset="0"/>
              </a:rPr>
              <a:t>Για </a:t>
            </a:r>
            <a:r>
              <a:rPr lang="el-GR" sz="2400" dirty="0">
                <a:latin typeface="Arial Black" panose="020B0A04020102020204" pitchFamily="34" charset="0"/>
                <a:cs typeface="Arial" panose="020B0604020202020204" pitchFamily="34" charset="0"/>
              </a:rPr>
              <a:t>Τροποποίηση Διακήρυξης / Πρόσκλησης</a:t>
            </a:r>
          </a:p>
          <a:p>
            <a:pPr algn="ctr">
              <a:lnSpc>
                <a:spcPct val="150000"/>
              </a:lnSpc>
            </a:pPr>
            <a:r>
              <a:rPr lang="el-GR" sz="2400" dirty="0">
                <a:latin typeface="Arial" panose="020B0604020202020204" pitchFamily="34" charset="0"/>
                <a:cs typeface="Arial" panose="020B0604020202020204" pitchFamily="34" charset="0"/>
              </a:rPr>
              <a:t>απλά δημιουργούμε </a:t>
            </a:r>
          </a:p>
          <a:p>
            <a:pPr algn="ctr">
              <a:lnSpc>
                <a:spcPct val="150000"/>
              </a:lnSpc>
            </a:pPr>
            <a:r>
              <a:rPr lang="el-GR" sz="2400" dirty="0">
                <a:latin typeface="Arial" panose="020B0604020202020204" pitchFamily="34" charset="0"/>
                <a:cs typeface="Arial" panose="020B0604020202020204" pitchFamily="34" charset="0"/>
              </a:rPr>
              <a:t>νέα έκδοση ελέγχου (π.χ. 2.0) με…</a:t>
            </a:r>
          </a:p>
          <a:p>
            <a:pPr algn="ctr">
              <a:lnSpc>
                <a:spcPct val="150000"/>
              </a:lnSpc>
            </a:pPr>
            <a:endParaRPr lang="el-GR" sz="800" dirty="0">
              <a:latin typeface="Arial" panose="020B0604020202020204" pitchFamily="34" charset="0"/>
              <a:cs typeface="Arial" panose="020B0604020202020204" pitchFamily="34" charset="0"/>
            </a:endParaRPr>
          </a:p>
          <a:p>
            <a:pPr>
              <a:lnSpc>
                <a:spcPct val="150000"/>
              </a:lnSpc>
            </a:pPr>
            <a:r>
              <a:rPr lang="el-GR" sz="2000" b="1" dirty="0">
                <a:latin typeface="Arial" panose="020B0604020202020204" pitchFamily="34" charset="0"/>
                <a:cs typeface="Arial" panose="020B0604020202020204" pitchFamily="34" charset="0"/>
              </a:rPr>
              <a:t>Τύπο Ελέγχου</a:t>
            </a:r>
            <a:r>
              <a:rPr lang="el-GR" sz="2000" dirty="0">
                <a:latin typeface="Arial" panose="020B0604020202020204" pitchFamily="34" charset="0"/>
                <a:cs typeface="Arial" panose="020B0604020202020204" pitchFamily="34" charset="0"/>
              </a:rPr>
              <a:t> </a:t>
            </a:r>
            <a:r>
              <a:rPr lang="el-GR" sz="2000" b="1" dirty="0">
                <a:solidFill>
                  <a:srgbClr val="2A63A8"/>
                </a:solidFill>
                <a:latin typeface="Arial" panose="020B0604020202020204" pitchFamily="34" charset="0"/>
                <a:cs typeface="Arial" panose="020B0604020202020204" pitchFamily="34" charset="0"/>
              </a:rPr>
              <a:t>1. Προληπτικός…</a:t>
            </a:r>
            <a:r>
              <a:rPr lang="el-GR" sz="2000" dirty="0">
                <a:latin typeface="Arial" panose="020B0604020202020204" pitchFamily="34" charset="0"/>
                <a:cs typeface="Arial" panose="020B0604020202020204" pitchFamily="34" charset="0"/>
              </a:rPr>
              <a:t> </a:t>
            </a:r>
          </a:p>
          <a:p>
            <a:pPr>
              <a:lnSpc>
                <a:spcPct val="150000"/>
              </a:lnSpc>
            </a:pPr>
            <a:r>
              <a:rPr lang="el-GR" sz="2000" b="1" dirty="0">
                <a:latin typeface="Arial" panose="020B0604020202020204" pitchFamily="34" charset="0"/>
                <a:cs typeface="Arial" panose="020B0604020202020204" pitchFamily="34" charset="0"/>
              </a:rPr>
              <a:t>Στάδιο Ελέγχου</a:t>
            </a:r>
            <a:r>
              <a:rPr lang="el-GR" sz="2000" dirty="0">
                <a:latin typeface="Arial" panose="020B0604020202020204" pitchFamily="34" charset="0"/>
                <a:cs typeface="Arial" panose="020B0604020202020204" pitchFamily="34" charset="0"/>
              </a:rPr>
              <a:t> </a:t>
            </a:r>
            <a:r>
              <a:rPr lang="el-GR" sz="2000" b="1" dirty="0">
                <a:solidFill>
                  <a:srgbClr val="2A63A8"/>
                </a:solidFill>
                <a:latin typeface="Arial" panose="020B0604020202020204" pitchFamily="34" charset="0"/>
                <a:cs typeface="Arial" panose="020B0604020202020204" pitchFamily="34" charset="0"/>
              </a:rPr>
              <a:t>1. Δημοπράτηση…</a:t>
            </a:r>
          </a:p>
        </p:txBody>
      </p:sp>
      <p:sp>
        <p:nvSpPr>
          <p:cNvPr id="2" name="TextBox 1">
            <a:extLst>
              <a:ext uri="{FF2B5EF4-FFF2-40B4-BE49-F238E27FC236}">
                <a16:creationId xmlns:a16="http://schemas.microsoft.com/office/drawing/2014/main" id="{C1BE53C7-91C1-327E-6BEE-78E3706FAC76}"/>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Α. Βασικά Στοιχεία</a:t>
            </a:r>
          </a:p>
        </p:txBody>
      </p:sp>
      <p:sp>
        <p:nvSpPr>
          <p:cNvPr id="3" name="Ορθογώνιο 2">
            <a:extLst>
              <a:ext uri="{FF2B5EF4-FFF2-40B4-BE49-F238E27FC236}">
                <a16:creationId xmlns:a16="http://schemas.microsoft.com/office/drawing/2014/main" id="{9CB2552A-D8B7-048B-2CE6-689CDA79CEB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Στάδιο Ελέγχου</a:t>
            </a:r>
          </a:p>
        </p:txBody>
      </p:sp>
    </p:spTree>
    <p:extLst>
      <p:ext uri="{BB962C8B-B14F-4D97-AF65-F5344CB8AC3E}">
        <p14:creationId xmlns:p14="http://schemas.microsoft.com/office/powerpoint/2010/main" val="412637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 calcmode="lin" valueType="num">
                                      <p:cBhvr>
                                        <p:cTn id="35" dur="1000" fill="hold"/>
                                        <p:tgtEl>
                                          <p:spTgt spid="19"/>
                                        </p:tgtEl>
                                        <p:attrNameLst>
                                          <p:attrName>style.rotation</p:attrName>
                                        </p:attrNameLst>
                                      </p:cBhvr>
                                      <p:tavLst>
                                        <p:tav tm="0">
                                          <p:val>
                                            <p:fltVal val="90"/>
                                          </p:val>
                                        </p:tav>
                                        <p:tav tm="100000">
                                          <p:val>
                                            <p:fltVal val="0"/>
                                          </p:val>
                                        </p:tav>
                                      </p:tavLst>
                                    </p:anim>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28" name="Εικόνα 27">
            <a:extLst>
              <a:ext uri="{FF2B5EF4-FFF2-40B4-BE49-F238E27FC236}">
                <a16:creationId xmlns:a16="http://schemas.microsoft.com/office/drawing/2014/main" id="{8AECC6ED-5FB4-8C01-2A89-C18925208BA9}"/>
              </a:ext>
            </a:extLst>
          </p:cNvPr>
          <p:cNvPicPr>
            <a:picLocks noChangeAspect="1"/>
          </p:cNvPicPr>
          <p:nvPr/>
        </p:nvPicPr>
        <p:blipFill>
          <a:blip r:embed="rId5"/>
          <a:stretch>
            <a:fillRect/>
          </a:stretch>
        </p:blipFill>
        <p:spPr>
          <a:xfrm>
            <a:off x="2446619" y="694175"/>
            <a:ext cx="1281948" cy="937542"/>
          </a:xfrm>
          <a:prstGeom prst="rect">
            <a:avLst/>
          </a:prstGeom>
        </p:spPr>
      </p:pic>
      <p:grpSp>
        <p:nvGrpSpPr>
          <p:cNvPr id="15" name="Ομάδα 14">
            <a:extLst>
              <a:ext uri="{FF2B5EF4-FFF2-40B4-BE49-F238E27FC236}">
                <a16:creationId xmlns:a16="http://schemas.microsoft.com/office/drawing/2014/main" id="{3E7FAFE7-40D3-7E93-DA9F-099DAA16D811}"/>
              </a:ext>
            </a:extLst>
          </p:cNvPr>
          <p:cNvGrpSpPr/>
          <p:nvPr/>
        </p:nvGrpSpPr>
        <p:grpSpPr>
          <a:xfrm>
            <a:off x="673333" y="5525541"/>
            <a:ext cx="16073515" cy="5378046"/>
            <a:chOff x="1828800" y="2230837"/>
            <a:chExt cx="17680867" cy="5915851"/>
          </a:xfrm>
        </p:grpSpPr>
        <p:pic>
          <p:nvPicPr>
            <p:cNvPr id="9" name="Εικόνα 8">
              <a:extLst>
                <a:ext uri="{FF2B5EF4-FFF2-40B4-BE49-F238E27FC236}">
                  <a16:creationId xmlns:a16="http://schemas.microsoft.com/office/drawing/2014/main" id="{9E36BC19-EFA2-2619-EFA4-6816AFA1522B}"/>
                </a:ext>
              </a:extLst>
            </p:cNvPr>
            <p:cNvPicPr>
              <a:picLocks noChangeAspect="1"/>
            </p:cNvPicPr>
            <p:nvPr/>
          </p:nvPicPr>
          <p:blipFill>
            <a:blip r:embed="rId6"/>
            <a:stretch>
              <a:fillRect/>
            </a:stretch>
          </p:blipFill>
          <p:spPr>
            <a:xfrm>
              <a:off x="1828800" y="2230837"/>
              <a:ext cx="17680867" cy="5915851"/>
            </a:xfrm>
            <a:prstGeom prst="rect">
              <a:avLst/>
            </a:prstGeom>
            <a:effectLst>
              <a:glow rad="228600">
                <a:schemeClr val="bg1">
                  <a:alpha val="40000"/>
                </a:schemeClr>
              </a:glow>
              <a:softEdge rad="12700"/>
            </a:effectLst>
          </p:spPr>
        </p:pic>
        <p:sp>
          <p:nvSpPr>
            <p:cNvPr id="10" name="Ορθογώνιο: Στρογγύλεμα γωνιών 9">
              <a:extLst>
                <a:ext uri="{FF2B5EF4-FFF2-40B4-BE49-F238E27FC236}">
                  <a16:creationId xmlns:a16="http://schemas.microsoft.com/office/drawing/2014/main" id="{DE195844-C7BF-F31E-C8BF-62CF7285892A}"/>
                </a:ext>
              </a:extLst>
            </p:cNvPr>
            <p:cNvSpPr/>
            <p:nvPr/>
          </p:nvSpPr>
          <p:spPr>
            <a:xfrm>
              <a:off x="5388264" y="4908025"/>
              <a:ext cx="10574990" cy="3011609"/>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4" name="Εικόνα 13">
            <a:extLst>
              <a:ext uri="{FF2B5EF4-FFF2-40B4-BE49-F238E27FC236}">
                <a16:creationId xmlns:a16="http://schemas.microsoft.com/office/drawing/2014/main" id="{FA73806E-D394-580E-2C33-5749D8669E82}"/>
              </a:ext>
            </a:extLst>
          </p:cNvPr>
          <p:cNvPicPr>
            <a:picLocks noChangeAspect="1"/>
          </p:cNvPicPr>
          <p:nvPr/>
        </p:nvPicPr>
        <p:blipFill rotWithShape="1">
          <a:blip r:embed="rId7"/>
          <a:srcRect l="4950" t="47761" r="3694" b="10657"/>
          <a:stretch/>
        </p:blipFill>
        <p:spPr>
          <a:xfrm>
            <a:off x="8140247" y="2230837"/>
            <a:ext cx="11411224" cy="2921612"/>
          </a:xfrm>
          <a:prstGeom prst="rect">
            <a:avLst/>
          </a:prstGeom>
          <a:effectLst>
            <a:glow rad="228600">
              <a:schemeClr val="bg1">
                <a:lumMod val="95000"/>
                <a:alpha val="40000"/>
              </a:schemeClr>
            </a:glow>
            <a:softEdge rad="12700"/>
          </a:effectLst>
        </p:spPr>
      </p:pic>
      <p:sp>
        <p:nvSpPr>
          <p:cNvPr id="17" name="Ορθογώνιο: Στρογγύλεμα γωνιών 16">
            <a:extLst>
              <a:ext uri="{FF2B5EF4-FFF2-40B4-BE49-F238E27FC236}">
                <a16:creationId xmlns:a16="http://schemas.microsoft.com/office/drawing/2014/main" id="{9FE5477B-2785-E82C-33F0-71F04651F167}"/>
              </a:ext>
            </a:extLst>
          </p:cNvPr>
          <p:cNvSpPr/>
          <p:nvPr/>
        </p:nvSpPr>
        <p:spPr>
          <a:xfrm>
            <a:off x="17668068" y="4479010"/>
            <a:ext cx="1762699" cy="433953"/>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Στρογγύλεμα γωνιών 18">
            <a:extLst>
              <a:ext uri="{FF2B5EF4-FFF2-40B4-BE49-F238E27FC236}">
                <a16:creationId xmlns:a16="http://schemas.microsoft.com/office/drawing/2014/main" id="{1F9458BF-0389-4C4B-4C56-5FEA34573ABB}"/>
              </a:ext>
            </a:extLst>
          </p:cNvPr>
          <p:cNvSpPr/>
          <p:nvPr/>
        </p:nvSpPr>
        <p:spPr>
          <a:xfrm>
            <a:off x="2799942" y="2291526"/>
            <a:ext cx="4763227" cy="2919116"/>
          </a:xfrm>
          <a:prstGeom prst="roundRect">
            <a:avLst>
              <a:gd name="adj" fmla="val 10000"/>
            </a:avLst>
          </a:prstGeom>
          <a:solidFill>
            <a:schemeClr val="bg1"/>
          </a:solidFill>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Μέσω της ενέργειας </a:t>
            </a:r>
            <a:r>
              <a:rPr lang="el-GR" sz="2400" b="1" dirty="0">
                <a:solidFill>
                  <a:srgbClr val="0070C0"/>
                </a:solidFill>
                <a:latin typeface="Arial" panose="020B0604020202020204" pitchFamily="34" charset="0"/>
                <a:cs typeface="Arial" panose="020B0604020202020204" pitchFamily="34" charset="0"/>
              </a:rPr>
              <a:t>«Παρακολούθηση» </a:t>
            </a:r>
          </a:p>
          <a:p>
            <a:pPr lvl="0" algn="ctr" defTabSz="755650">
              <a:lnSpc>
                <a:spcPct val="150000"/>
              </a:lnSpc>
              <a:spcBef>
                <a:spcPct val="0"/>
              </a:spcBef>
            </a:pPr>
            <a:r>
              <a:rPr lang="el-GR" sz="2400" dirty="0">
                <a:solidFill>
                  <a:schemeClr val="tx1"/>
                </a:solidFill>
                <a:latin typeface="Arial" panose="020B0604020202020204" pitchFamily="34" charset="0"/>
                <a:cs typeface="Arial" panose="020B0604020202020204" pitchFamily="34" charset="0"/>
              </a:rPr>
              <a:t>είναι δυνατή η συμπλήρωση στοιχείων του </a:t>
            </a:r>
            <a:r>
              <a:rPr lang="el-GR" sz="2400" dirty="0">
                <a:solidFill>
                  <a:schemeClr val="tx1"/>
                </a:solidFill>
                <a:latin typeface="Arial Black" panose="020B0A04020102020204" pitchFamily="34" charset="0"/>
                <a:cs typeface="Arial" panose="020B0604020202020204" pitchFamily="34" charset="0"/>
              </a:rPr>
              <a:t>Διαγωνισμού</a:t>
            </a:r>
            <a:r>
              <a:rPr lang="el-GR" sz="2400" dirty="0">
                <a:solidFill>
                  <a:schemeClr val="tx1"/>
                </a:solidFill>
                <a:latin typeface="Arial" panose="020B0604020202020204" pitchFamily="34" charset="0"/>
                <a:cs typeface="Arial" panose="020B0604020202020204" pitchFamily="34" charset="0"/>
              </a:rPr>
              <a:t> σε Οριστικοποιημένο δελτίο</a:t>
            </a:r>
            <a:endParaRPr lang="el-GR" sz="2400" kern="12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DFC25C8-5474-E080-0D03-9C10A17DC1D5}"/>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Α. Βασικά Στοιχεία</a:t>
            </a:r>
          </a:p>
        </p:txBody>
      </p:sp>
      <p:sp>
        <p:nvSpPr>
          <p:cNvPr id="3" name="Ορθογώνιο 2">
            <a:extLst>
              <a:ext uri="{FF2B5EF4-FFF2-40B4-BE49-F238E27FC236}">
                <a16:creationId xmlns:a16="http://schemas.microsoft.com/office/drawing/2014/main" id="{F2C7C33F-6B02-D5FF-A710-BB82B4F5E8C7}"/>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Διαγωνισμοί (1/2)</a:t>
            </a:r>
          </a:p>
        </p:txBody>
      </p:sp>
    </p:spTree>
    <p:extLst>
      <p:ext uri="{BB962C8B-B14F-4D97-AF65-F5344CB8AC3E}">
        <p14:creationId xmlns:p14="http://schemas.microsoft.com/office/powerpoint/2010/main" val="9934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4500"/>
                            </p:stCondLst>
                            <p:childTnLst>
                              <p:par>
                                <p:cTn id="13" presetID="26"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80">
                                          <p:stCondLst>
                                            <p:cond delay="0"/>
                                          </p:stCondLst>
                                        </p:cTn>
                                        <p:tgtEl>
                                          <p:spTgt spid="17"/>
                                        </p:tgtEl>
                                      </p:cBhvr>
                                    </p:animEffect>
                                    <p:anim calcmode="lin" valueType="num">
                                      <p:cBhvr>
                                        <p:cTn id="1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1" dur="26">
                                          <p:stCondLst>
                                            <p:cond delay="650"/>
                                          </p:stCondLst>
                                        </p:cTn>
                                        <p:tgtEl>
                                          <p:spTgt spid="17"/>
                                        </p:tgtEl>
                                      </p:cBhvr>
                                      <p:to x="100000" y="60000"/>
                                    </p:animScale>
                                    <p:animScale>
                                      <p:cBhvr>
                                        <p:cTn id="22" dur="166" decel="50000">
                                          <p:stCondLst>
                                            <p:cond delay="676"/>
                                          </p:stCondLst>
                                        </p:cTn>
                                        <p:tgtEl>
                                          <p:spTgt spid="17"/>
                                        </p:tgtEl>
                                      </p:cBhvr>
                                      <p:to x="100000" y="100000"/>
                                    </p:animScale>
                                    <p:animScale>
                                      <p:cBhvr>
                                        <p:cTn id="23" dur="26">
                                          <p:stCondLst>
                                            <p:cond delay="1312"/>
                                          </p:stCondLst>
                                        </p:cTn>
                                        <p:tgtEl>
                                          <p:spTgt spid="17"/>
                                        </p:tgtEl>
                                      </p:cBhvr>
                                      <p:to x="100000" y="80000"/>
                                    </p:animScale>
                                    <p:animScale>
                                      <p:cBhvr>
                                        <p:cTn id="24" dur="166" decel="50000">
                                          <p:stCondLst>
                                            <p:cond delay="1338"/>
                                          </p:stCondLst>
                                        </p:cTn>
                                        <p:tgtEl>
                                          <p:spTgt spid="17"/>
                                        </p:tgtEl>
                                      </p:cBhvr>
                                      <p:to x="100000" y="100000"/>
                                    </p:animScale>
                                    <p:animScale>
                                      <p:cBhvr>
                                        <p:cTn id="25" dur="26">
                                          <p:stCondLst>
                                            <p:cond delay="1642"/>
                                          </p:stCondLst>
                                        </p:cTn>
                                        <p:tgtEl>
                                          <p:spTgt spid="17"/>
                                        </p:tgtEl>
                                      </p:cBhvr>
                                      <p:to x="100000" y="90000"/>
                                    </p:animScale>
                                    <p:animScale>
                                      <p:cBhvr>
                                        <p:cTn id="26" dur="166" decel="50000">
                                          <p:stCondLst>
                                            <p:cond delay="1668"/>
                                          </p:stCondLst>
                                        </p:cTn>
                                        <p:tgtEl>
                                          <p:spTgt spid="17"/>
                                        </p:tgtEl>
                                      </p:cBhvr>
                                      <p:to x="100000" y="100000"/>
                                    </p:animScale>
                                    <p:animScale>
                                      <p:cBhvr>
                                        <p:cTn id="27" dur="26">
                                          <p:stCondLst>
                                            <p:cond delay="1808"/>
                                          </p:stCondLst>
                                        </p:cTn>
                                        <p:tgtEl>
                                          <p:spTgt spid="17"/>
                                        </p:tgtEl>
                                      </p:cBhvr>
                                      <p:to x="100000" y="95000"/>
                                    </p:animScale>
                                    <p:animScale>
                                      <p:cBhvr>
                                        <p:cTn id="28" dur="166" decel="50000">
                                          <p:stCondLst>
                                            <p:cond delay="1834"/>
                                          </p:stCondLst>
                                        </p:cTn>
                                        <p:tgtEl>
                                          <p:spTgt spid="1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000" fill="hold"/>
                                        <p:tgtEl>
                                          <p:spTgt spid="15"/>
                                        </p:tgtEl>
                                        <p:attrNameLst>
                                          <p:attrName>ppt_w</p:attrName>
                                        </p:attrNameLst>
                                      </p:cBhvr>
                                      <p:tavLst>
                                        <p:tav tm="0">
                                          <p:val>
                                            <p:fltVal val="0"/>
                                          </p:val>
                                        </p:tav>
                                        <p:tav tm="100000">
                                          <p:val>
                                            <p:strVal val="#ppt_w"/>
                                          </p:val>
                                        </p:tav>
                                      </p:tavLst>
                                    </p:anim>
                                    <p:anim calcmode="lin" valueType="num">
                                      <p:cBhvr>
                                        <p:cTn id="34" dur="2000" fill="hold"/>
                                        <p:tgtEl>
                                          <p:spTgt spid="15"/>
                                        </p:tgtEl>
                                        <p:attrNameLst>
                                          <p:attrName>ppt_h</p:attrName>
                                        </p:attrNameLst>
                                      </p:cBhvr>
                                      <p:tavLst>
                                        <p:tav tm="0">
                                          <p:val>
                                            <p:fltVal val="0"/>
                                          </p:val>
                                        </p:tav>
                                        <p:tav tm="100000">
                                          <p:val>
                                            <p:strVal val="#ppt_h"/>
                                          </p:val>
                                        </p:tav>
                                      </p:tavLst>
                                    </p:anim>
                                    <p:animEffect transition="in" filter="fade">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Εικόνα 20">
            <a:extLst>
              <a:ext uri="{FF2B5EF4-FFF2-40B4-BE49-F238E27FC236}">
                <a16:creationId xmlns:a16="http://schemas.microsoft.com/office/drawing/2014/main" id="{88B7690E-1270-99D7-D7F4-84C627AF6E9D}"/>
              </a:ext>
            </a:extLst>
          </p:cNvPr>
          <p:cNvPicPr>
            <a:picLocks noChangeAspect="1"/>
          </p:cNvPicPr>
          <p:nvPr/>
        </p:nvPicPr>
        <p:blipFill>
          <a:blip r:embed="rId3"/>
          <a:stretch>
            <a:fillRect/>
          </a:stretch>
        </p:blipFill>
        <p:spPr>
          <a:xfrm>
            <a:off x="3890583" y="2316335"/>
            <a:ext cx="15069600" cy="3691750"/>
          </a:xfrm>
          <a:prstGeom prst="rect">
            <a:avLst/>
          </a:prstGeom>
          <a:effectLst>
            <a:glow rad="228600">
              <a:schemeClr val="bg1">
                <a:alpha val="40000"/>
              </a:schemeClr>
            </a:glow>
            <a:softEdge rad="12700"/>
          </a:effectLst>
        </p:spPr>
      </p:pic>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4"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5"/>
          <a:stretch>
            <a:fillRect/>
          </a:stretch>
        </p:blipFill>
        <p:spPr>
          <a:xfrm>
            <a:off x="17087284" y="10434160"/>
            <a:ext cx="2664000" cy="730595"/>
          </a:xfrm>
          <a:prstGeom prst="rect">
            <a:avLst/>
          </a:prstGeom>
        </p:spPr>
      </p:pic>
      <p:pic>
        <p:nvPicPr>
          <p:cNvPr id="28" name="Εικόνα 27">
            <a:extLst>
              <a:ext uri="{FF2B5EF4-FFF2-40B4-BE49-F238E27FC236}">
                <a16:creationId xmlns:a16="http://schemas.microsoft.com/office/drawing/2014/main" id="{8AECC6ED-5FB4-8C01-2A89-C18925208BA9}"/>
              </a:ext>
            </a:extLst>
          </p:cNvPr>
          <p:cNvPicPr>
            <a:picLocks noChangeAspect="1"/>
          </p:cNvPicPr>
          <p:nvPr/>
        </p:nvPicPr>
        <p:blipFill>
          <a:blip r:embed="rId6"/>
          <a:stretch>
            <a:fillRect/>
          </a:stretch>
        </p:blipFill>
        <p:spPr>
          <a:xfrm>
            <a:off x="2446619" y="694175"/>
            <a:ext cx="1281948" cy="937542"/>
          </a:xfrm>
          <a:prstGeom prst="rect">
            <a:avLst/>
          </a:prstGeom>
        </p:spPr>
      </p:pic>
      <p:pic>
        <p:nvPicPr>
          <p:cNvPr id="3" name="Εικόνα 2">
            <a:extLst>
              <a:ext uri="{FF2B5EF4-FFF2-40B4-BE49-F238E27FC236}">
                <a16:creationId xmlns:a16="http://schemas.microsoft.com/office/drawing/2014/main" id="{3018640A-8E99-F8C4-5D81-DED250715CF2}"/>
              </a:ext>
            </a:extLst>
          </p:cNvPr>
          <p:cNvPicPr>
            <a:picLocks noChangeAspect="1"/>
          </p:cNvPicPr>
          <p:nvPr/>
        </p:nvPicPr>
        <p:blipFill>
          <a:blip r:embed="rId7"/>
          <a:stretch>
            <a:fillRect/>
          </a:stretch>
        </p:blipFill>
        <p:spPr>
          <a:xfrm>
            <a:off x="3905133" y="2286317"/>
            <a:ext cx="15068921" cy="6599148"/>
          </a:xfrm>
          <a:prstGeom prst="rect">
            <a:avLst/>
          </a:prstGeom>
          <a:effectLst>
            <a:glow rad="228600">
              <a:schemeClr val="bg1">
                <a:alpha val="40000"/>
              </a:schemeClr>
            </a:glow>
            <a:softEdge rad="12700"/>
          </a:effectLst>
        </p:spPr>
      </p:pic>
      <p:sp>
        <p:nvSpPr>
          <p:cNvPr id="5" name="Ορθογώνιο: Στρογγύλεμα γωνιών 4">
            <a:extLst>
              <a:ext uri="{FF2B5EF4-FFF2-40B4-BE49-F238E27FC236}">
                <a16:creationId xmlns:a16="http://schemas.microsoft.com/office/drawing/2014/main" id="{943DF9CB-6245-A419-CDEC-238664C52D67}"/>
              </a:ext>
            </a:extLst>
          </p:cNvPr>
          <p:cNvSpPr/>
          <p:nvPr/>
        </p:nvSpPr>
        <p:spPr>
          <a:xfrm>
            <a:off x="17405684" y="6898105"/>
            <a:ext cx="1395664" cy="485343"/>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extLst>
              <a:ext uri="{FF2B5EF4-FFF2-40B4-BE49-F238E27FC236}">
                <a16:creationId xmlns:a16="http://schemas.microsoft.com/office/drawing/2014/main" id="{9D133487-E87A-D5EB-D6CC-D933342FD3EC}"/>
              </a:ext>
            </a:extLst>
          </p:cNvPr>
          <p:cNvPicPr>
            <a:picLocks noChangeAspect="1"/>
          </p:cNvPicPr>
          <p:nvPr/>
        </p:nvPicPr>
        <p:blipFill>
          <a:blip r:embed="rId8"/>
          <a:stretch>
            <a:fillRect/>
          </a:stretch>
        </p:blipFill>
        <p:spPr>
          <a:xfrm>
            <a:off x="2296795" y="6339003"/>
            <a:ext cx="12622387" cy="3505689"/>
          </a:xfrm>
          <a:prstGeom prst="rect">
            <a:avLst/>
          </a:prstGeom>
          <a:effectLst>
            <a:glow rad="228600">
              <a:schemeClr val="accent6">
                <a:satMod val="175000"/>
                <a:alpha val="40000"/>
              </a:schemeClr>
            </a:glow>
            <a:softEdge rad="12700"/>
          </a:effectLst>
        </p:spPr>
      </p:pic>
      <p:sp>
        <p:nvSpPr>
          <p:cNvPr id="8" name="Ορθογώνιο: Στρογγύλεμα γωνιών 7">
            <a:extLst>
              <a:ext uri="{FF2B5EF4-FFF2-40B4-BE49-F238E27FC236}">
                <a16:creationId xmlns:a16="http://schemas.microsoft.com/office/drawing/2014/main" id="{09EF2027-CDEA-7C67-7635-1C049E33E5FE}"/>
              </a:ext>
            </a:extLst>
          </p:cNvPr>
          <p:cNvSpPr/>
          <p:nvPr/>
        </p:nvSpPr>
        <p:spPr>
          <a:xfrm>
            <a:off x="2318083" y="7772400"/>
            <a:ext cx="2334127" cy="485343"/>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Εικόνα 17">
            <a:extLst>
              <a:ext uri="{FF2B5EF4-FFF2-40B4-BE49-F238E27FC236}">
                <a16:creationId xmlns:a16="http://schemas.microsoft.com/office/drawing/2014/main" id="{6B697E3A-B5C8-AB42-8BDC-4ABB26EF488D}"/>
              </a:ext>
            </a:extLst>
          </p:cNvPr>
          <p:cNvPicPr>
            <a:picLocks noChangeAspect="1"/>
          </p:cNvPicPr>
          <p:nvPr/>
        </p:nvPicPr>
        <p:blipFill rotWithShape="1">
          <a:blip r:embed="rId9"/>
          <a:srcRect l="32315" t="30742" r="31544" b="48361"/>
          <a:stretch/>
        </p:blipFill>
        <p:spPr>
          <a:xfrm>
            <a:off x="5597491" y="8290258"/>
            <a:ext cx="6609347" cy="2149642"/>
          </a:xfrm>
          <a:prstGeom prst="rect">
            <a:avLst/>
          </a:prstGeom>
        </p:spPr>
      </p:pic>
      <p:sp>
        <p:nvSpPr>
          <p:cNvPr id="4" name="Ορθογώνιο: Στρογγύλεμα γωνιών 3">
            <a:extLst>
              <a:ext uri="{FF2B5EF4-FFF2-40B4-BE49-F238E27FC236}">
                <a16:creationId xmlns:a16="http://schemas.microsoft.com/office/drawing/2014/main" id="{5585304C-DEFA-45E4-6A5F-1EE1A57E658D}"/>
              </a:ext>
            </a:extLst>
          </p:cNvPr>
          <p:cNvSpPr/>
          <p:nvPr/>
        </p:nvSpPr>
        <p:spPr>
          <a:xfrm>
            <a:off x="3864193" y="5134568"/>
            <a:ext cx="609081" cy="433953"/>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BDB7D502-B780-A33C-9F6D-90FD66E7A3D8}"/>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Α. Βασικά Στοιχεία</a:t>
            </a:r>
          </a:p>
        </p:txBody>
      </p:sp>
      <p:sp>
        <p:nvSpPr>
          <p:cNvPr id="6" name="Ορθογώνιο 5">
            <a:extLst>
              <a:ext uri="{FF2B5EF4-FFF2-40B4-BE49-F238E27FC236}">
                <a16:creationId xmlns:a16="http://schemas.microsoft.com/office/drawing/2014/main" id="{4B7A2C12-C0BB-DDB9-3A9F-9103F7382DA4}"/>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Διαγωνισμοί (2/2)</a:t>
            </a:r>
          </a:p>
        </p:txBody>
      </p:sp>
    </p:spTree>
    <p:extLst>
      <p:ext uri="{BB962C8B-B14F-4D97-AF65-F5344CB8AC3E}">
        <p14:creationId xmlns:p14="http://schemas.microsoft.com/office/powerpoint/2010/main" val="139754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870">
                                          <p:stCondLst>
                                            <p:cond delay="0"/>
                                          </p:stCondLst>
                                        </p:cTn>
                                        <p:tgtEl>
                                          <p:spTgt spid="5"/>
                                        </p:tgtEl>
                                      </p:cBhvr>
                                    </p:animEffect>
                                    <p:anim calcmode="lin" valueType="num">
                                      <p:cBhvr>
                                        <p:cTn id="35"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38"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39"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40" dur="39">
                                          <p:stCondLst>
                                            <p:cond delay="975"/>
                                          </p:stCondLst>
                                        </p:cTn>
                                        <p:tgtEl>
                                          <p:spTgt spid="5"/>
                                        </p:tgtEl>
                                      </p:cBhvr>
                                      <p:to x="100000" y="60000"/>
                                    </p:animScale>
                                    <p:animScale>
                                      <p:cBhvr>
                                        <p:cTn id="41" dur="249" decel="50000">
                                          <p:stCondLst>
                                            <p:cond delay="1014"/>
                                          </p:stCondLst>
                                        </p:cTn>
                                        <p:tgtEl>
                                          <p:spTgt spid="5"/>
                                        </p:tgtEl>
                                      </p:cBhvr>
                                      <p:to x="100000" y="100000"/>
                                    </p:animScale>
                                    <p:animScale>
                                      <p:cBhvr>
                                        <p:cTn id="42" dur="39">
                                          <p:stCondLst>
                                            <p:cond delay="1968"/>
                                          </p:stCondLst>
                                        </p:cTn>
                                        <p:tgtEl>
                                          <p:spTgt spid="5"/>
                                        </p:tgtEl>
                                      </p:cBhvr>
                                      <p:to x="100000" y="80000"/>
                                    </p:animScale>
                                    <p:animScale>
                                      <p:cBhvr>
                                        <p:cTn id="43" dur="249" decel="50000">
                                          <p:stCondLst>
                                            <p:cond delay="2007"/>
                                          </p:stCondLst>
                                        </p:cTn>
                                        <p:tgtEl>
                                          <p:spTgt spid="5"/>
                                        </p:tgtEl>
                                      </p:cBhvr>
                                      <p:to x="100000" y="100000"/>
                                    </p:animScale>
                                    <p:animScale>
                                      <p:cBhvr>
                                        <p:cTn id="44" dur="39">
                                          <p:stCondLst>
                                            <p:cond delay="2463"/>
                                          </p:stCondLst>
                                        </p:cTn>
                                        <p:tgtEl>
                                          <p:spTgt spid="5"/>
                                        </p:tgtEl>
                                      </p:cBhvr>
                                      <p:to x="100000" y="90000"/>
                                    </p:animScale>
                                    <p:animScale>
                                      <p:cBhvr>
                                        <p:cTn id="45" dur="249" decel="50000">
                                          <p:stCondLst>
                                            <p:cond delay="2502"/>
                                          </p:stCondLst>
                                        </p:cTn>
                                        <p:tgtEl>
                                          <p:spTgt spid="5"/>
                                        </p:tgtEl>
                                      </p:cBhvr>
                                      <p:to x="100000" y="100000"/>
                                    </p:animScale>
                                    <p:animScale>
                                      <p:cBhvr>
                                        <p:cTn id="46" dur="39">
                                          <p:stCondLst>
                                            <p:cond delay="2712"/>
                                          </p:stCondLst>
                                        </p:cTn>
                                        <p:tgtEl>
                                          <p:spTgt spid="5"/>
                                        </p:tgtEl>
                                      </p:cBhvr>
                                      <p:to x="100000" y="95000"/>
                                    </p:animScale>
                                    <p:animScale>
                                      <p:cBhvr>
                                        <p:cTn id="47" dur="249" decel="50000">
                                          <p:stCondLst>
                                            <p:cond delay="2751"/>
                                          </p:stCondLst>
                                        </p:cTn>
                                        <p:tgtEl>
                                          <p:spTgt spid="5"/>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2000"/>
                                        <p:tgtEl>
                                          <p:spTgt spid="7"/>
                                        </p:tgtEl>
                                      </p:cBhvr>
                                    </p:animEffect>
                                    <p:anim calcmode="lin" valueType="num">
                                      <p:cBhvr>
                                        <p:cTn id="53" dur="2000" fill="hold"/>
                                        <p:tgtEl>
                                          <p:spTgt spid="7"/>
                                        </p:tgtEl>
                                        <p:attrNameLst>
                                          <p:attrName>ppt_x</p:attrName>
                                        </p:attrNameLst>
                                      </p:cBhvr>
                                      <p:tavLst>
                                        <p:tav tm="0">
                                          <p:val>
                                            <p:strVal val="#ppt_x"/>
                                          </p:val>
                                        </p:tav>
                                        <p:tav tm="100000">
                                          <p:val>
                                            <p:strVal val="#ppt_x"/>
                                          </p:val>
                                        </p:tav>
                                      </p:tavLst>
                                    </p:anim>
                                    <p:anim calcmode="lin" valueType="num">
                                      <p:cBhvr>
                                        <p:cTn id="54"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000"/>
                                        <p:tgtEl>
                                          <p:spTgt spid="8"/>
                                        </p:tgtEl>
                                      </p:cBhvr>
                                    </p:animEffect>
                                    <p:anim calcmode="lin" valueType="num">
                                      <p:cBhvr>
                                        <p:cTn id="60" dur="2000" fill="hold"/>
                                        <p:tgtEl>
                                          <p:spTgt spid="8"/>
                                        </p:tgtEl>
                                        <p:attrNameLst>
                                          <p:attrName>ppt_w</p:attrName>
                                        </p:attrNameLst>
                                      </p:cBhvr>
                                      <p:tavLst>
                                        <p:tav tm="0" fmla="#ppt_w*sin(2.5*pi*$)">
                                          <p:val>
                                            <p:fltVal val="0"/>
                                          </p:val>
                                        </p:tav>
                                        <p:tav tm="100000">
                                          <p:val>
                                            <p:fltVal val="1"/>
                                          </p:val>
                                        </p:tav>
                                      </p:tavLst>
                                    </p:anim>
                                    <p:anim calcmode="lin" valueType="num">
                                      <p:cBhvr>
                                        <p:cTn id="61" dur="2000" fill="hold"/>
                                        <p:tgtEl>
                                          <p:spTgt spid="8"/>
                                        </p:tgtEl>
                                        <p:attrNameLst>
                                          <p:attrName>ppt_h</p:attrName>
                                        </p:attrNameLst>
                                      </p:cBhvr>
                                      <p:tavLst>
                                        <p:tav tm="0">
                                          <p:val>
                                            <p:strVal val="#ppt_h"/>
                                          </p:val>
                                        </p:tav>
                                        <p:tav tm="100000">
                                          <p:val>
                                            <p:strVal val="#ppt_h"/>
                                          </p:val>
                                        </p:tav>
                                      </p:tavLst>
                                    </p:anim>
                                  </p:childTnLst>
                                </p:cTn>
                              </p:par>
                            </p:childTnLst>
                          </p:cTn>
                        </p:par>
                        <p:par>
                          <p:cTn id="62" fill="hold">
                            <p:stCondLst>
                              <p:cond delay="2000"/>
                            </p:stCondLst>
                            <p:childTnLst>
                              <p:par>
                                <p:cTn id="63" presetID="14" presetClass="entr" presetSubtype="1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randombar(horizontal)">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 name="Ομάδα 14">
            <a:extLst>
              <a:ext uri="{FF2B5EF4-FFF2-40B4-BE49-F238E27FC236}">
                <a16:creationId xmlns:a16="http://schemas.microsoft.com/office/drawing/2014/main" id="{BF094AFB-D673-C8BB-A628-4238AAD593B0}"/>
              </a:ext>
            </a:extLst>
          </p:cNvPr>
          <p:cNvGrpSpPr/>
          <p:nvPr/>
        </p:nvGrpSpPr>
        <p:grpSpPr>
          <a:xfrm>
            <a:off x="2539501" y="503103"/>
            <a:ext cx="11217444" cy="707886"/>
            <a:chOff x="2539501" y="421215"/>
            <a:chExt cx="11217444" cy="707886"/>
          </a:xfrm>
        </p:grpSpPr>
        <p:sp>
          <p:nvSpPr>
            <p:cNvPr id="17" name="TextBox 16">
              <a:extLst>
                <a:ext uri="{FF2B5EF4-FFF2-40B4-BE49-F238E27FC236}">
                  <a16:creationId xmlns:a16="http://schemas.microsoft.com/office/drawing/2014/main" id="{59B66833-5565-8D31-7B6F-B58801F33BDA}"/>
                </a:ext>
              </a:extLst>
            </p:cNvPr>
            <p:cNvSpPr txBox="1"/>
            <p:nvPr/>
          </p:nvSpPr>
          <p:spPr>
            <a:xfrm>
              <a:off x="3094177" y="421215"/>
              <a:ext cx="1066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4000" b="1" dirty="0">
                  <a:solidFill>
                    <a:prstClr val="white"/>
                  </a:solidFill>
                  <a:latin typeface="Arial" panose="020B0604020202020204" pitchFamily="34" charset="0"/>
                  <a:cs typeface="Arial" panose="020B0604020202020204" pitchFamily="34" charset="0"/>
                </a:rPr>
                <a:t>Δομή Έργων στο ΟΠΣ ΤΑ (1/3) </a:t>
              </a:r>
              <a:endParaRPr kumimoji="0" lang="el-G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oogle Shape;613;p37">
              <a:extLst>
                <a:ext uri="{FF2B5EF4-FFF2-40B4-BE49-F238E27FC236}">
                  <a16:creationId xmlns:a16="http://schemas.microsoft.com/office/drawing/2014/main" id="{AEFA7160-6209-2F15-B306-8774140496BE}"/>
                </a:ext>
              </a:extLst>
            </p:cNvPr>
            <p:cNvGrpSpPr/>
            <p:nvPr/>
          </p:nvGrpSpPr>
          <p:grpSpPr>
            <a:xfrm>
              <a:off x="2539501" y="508148"/>
              <a:ext cx="501969" cy="479429"/>
              <a:chOff x="2594050" y="1631825"/>
              <a:chExt cx="439625" cy="439625"/>
            </a:xfrm>
          </p:grpSpPr>
          <p:sp>
            <p:nvSpPr>
              <p:cNvPr id="3" name="Google Shape;614;p37">
                <a:extLst>
                  <a:ext uri="{FF2B5EF4-FFF2-40B4-BE49-F238E27FC236}">
                    <a16:creationId xmlns:a16="http://schemas.microsoft.com/office/drawing/2014/main" id="{8CCAF718-2D27-BD96-7CB1-4916647AFB6A}"/>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Google Shape;615;p37">
                <a:extLst>
                  <a:ext uri="{FF2B5EF4-FFF2-40B4-BE49-F238E27FC236}">
                    <a16:creationId xmlns:a16="http://schemas.microsoft.com/office/drawing/2014/main" id="{2FF1F15F-B687-376D-D291-8E0203EF4FCC}"/>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616;p37">
                <a:extLst>
                  <a:ext uri="{FF2B5EF4-FFF2-40B4-BE49-F238E27FC236}">
                    <a16:creationId xmlns:a16="http://schemas.microsoft.com/office/drawing/2014/main" id="{E0AD9602-B120-9DFE-33AA-00045D37D73E}"/>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617;p37">
                <a:extLst>
                  <a:ext uri="{FF2B5EF4-FFF2-40B4-BE49-F238E27FC236}">
                    <a16:creationId xmlns:a16="http://schemas.microsoft.com/office/drawing/2014/main" id="{1A6FAD94-AB50-B1FB-FD47-59E019DAD0F9}"/>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26" name="Εικόνα 125">
            <a:hlinkClick r:id="rId3" action="ppaction://hlinksldjump"/>
            <a:extLst>
              <a:ext uri="{FF2B5EF4-FFF2-40B4-BE49-F238E27FC236}">
                <a16:creationId xmlns:a16="http://schemas.microsoft.com/office/drawing/2014/main" id="{9C2AE0E8-DE1F-F48E-CFFD-72E4AB1FB706}"/>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21" name="Ορθογώνιο 20">
            <a:extLst>
              <a:ext uri="{FF2B5EF4-FFF2-40B4-BE49-F238E27FC236}">
                <a16:creationId xmlns:a16="http://schemas.microsoft.com/office/drawing/2014/main" id="{18273BFF-45BB-1777-A17E-D098A4FFAB03}"/>
              </a:ext>
            </a:extLst>
          </p:cNvPr>
          <p:cNvSpPr/>
          <p:nvPr/>
        </p:nvSpPr>
        <p:spPr>
          <a:xfrm>
            <a:off x="3167901" y="1302612"/>
            <a:ext cx="9136394"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Περίπτωση ΔΗΜΟΣΙΑΣ ΣΥΜΒΑΣΗΣ</a:t>
            </a:r>
          </a:p>
        </p:txBody>
      </p:sp>
      <p:grpSp>
        <p:nvGrpSpPr>
          <p:cNvPr id="81" name="Ομάδα 80">
            <a:extLst>
              <a:ext uri="{FF2B5EF4-FFF2-40B4-BE49-F238E27FC236}">
                <a16:creationId xmlns:a16="http://schemas.microsoft.com/office/drawing/2014/main" id="{7BECB2F6-E75B-DADD-5BBD-7BE18123455D}"/>
              </a:ext>
            </a:extLst>
          </p:cNvPr>
          <p:cNvGrpSpPr/>
          <p:nvPr/>
        </p:nvGrpSpPr>
        <p:grpSpPr>
          <a:xfrm>
            <a:off x="2754361" y="4028404"/>
            <a:ext cx="17136214" cy="3252542"/>
            <a:chOff x="2539501" y="4108563"/>
            <a:chExt cx="17136214" cy="3252542"/>
          </a:xfrm>
        </p:grpSpPr>
        <p:sp>
          <p:nvSpPr>
            <p:cNvPr id="4" name="Ορθογώνιο: Στρογγύλεμα γωνιών 3">
              <a:extLst>
                <a:ext uri="{FF2B5EF4-FFF2-40B4-BE49-F238E27FC236}">
                  <a16:creationId xmlns:a16="http://schemas.microsoft.com/office/drawing/2014/main" id="{F1DFC0D8-A513-CCE0-4CAE-3021DBBEB1EA}"/>
                </a:ext>
              </a:extLst>
            </p:cNvPr>
            <p:cNvSpPr/>
            <p:nvPr/>
          </p:nvSpPr>
          <p:spPr>
            <a:xfrm>
              <a:off x="2539501" y="4686854"/>
              <a:ext cx="3917125" cy="1935643"/>
            </a:xfrm>
            <a:prstGeom prst="roundRect">
              <a:avLst/>
            </a:prstGeom>
            <a:solidFill>
              <a:schemeClr val="tx2">
                <a:lumMod val="20000"/>
                <a:lumOff val="80000"/>
              </a:schemeClr>
            </a:solidFill>
            <a:ln w="57150">
              <a:solidFill>
                <a:schemeClr val="bg1"/>
              </a:solid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spcAft>
                  <a:spcPts val="1800"/>
                </a:spcAft>
              </a:pPr>
              <a:r>
                <a:rPr lang="en-US" sz="2800" b="1" dirty="0">
                  <a:solidFill>
                    <a:schemeClr val="tx1"/>
                  </a:solidFill>
                  <a:latin typeface="Arial Black" panose="020B0A04020102020204" pitchFamily="34" charset="0"/>
                  <a:cs typeface="Arial" panose="020B0604020202020204" pitchFamily="34" charset="0"/>
                </a:rPr>
                <a:t>RRF Measure</a:t>
              </a:r>
            </a:p>
            <a:p>
              <a:pPr algn="ctr">
                <a:spcBef>
                  <a:spcPts val="1800"/>
                </a:spcBef>
                <a:spcAft>
                  <a:spcPts val="1800"/>
                </a:spcAft>
              </a:pPr>
              <a:r>
                <a:rPr lang="en-US" sz="2800" b="1" dirty="0">
                  <a:solidFill>
                    <a:schemeClr val="tx1"/>
                  </a:solidFill>
                  <a:latin typeface="Arial Black" panose="020B0A04020102020204" pitchFamily="34" charset="0"/>
                  <a:cs typeface="Arial" panose="020B0604020202020204" pitchFamily="34" charset="0"/>
                </a:rPr>
                <a:t>(</a:t>
              </a:r>
              <a:r>
                <a:rPr lang="el-GR" sz="2800" b="1" dirty="0">
                  <a:solidFill>
                    <a:schemeClr val="tx1"/>
                  </a:solidFill>
                  <a:latin typeface="Arial Black" panose="020B0A04020102020204" pitchFamily="34" charset="0"/>
                  <a:cs typeface="Arial" panose="020B0604020202020204" pitchFamily="34" charset="0"/>
                </a:rPr>
                <a:t>16931, 17003, …)</a:t>
              </a:r>
            </a:p>
          </p:txBody>
        </p:sp>
        <p:cxnSp>
          <p:nvCxnSpPr>
            <p:cNvPr id="26" name="Ευθεία γραμμή σύνδεσης 25">
              <a:extLst>
                <a:ext uri="{FF2B5EF4-FFF2-40B4-BE49-F238E27FC236}">
                  <a16:creationId xmlns:a16="http://schemas.microsoft.com/office/drawing/2014/main" id="{42D9B5A4-6D3D-2ED9-720A-4E3E0E3F09CB}"/>
                </a:ext>
              </a:extLst>
            </p:cNvPr>
            <p:cNvCxnSpPr>
              <a:cxnSpLocks/>
              <a:stCxn id="4" idx="3"/>
              <a:endCxn id="18" idx="2"/>
            </p:cNvCxnSpPr>
            <p:nvPr/>
          </p:nvCxnSpPr>
          <p:spPr>
            <a:xfrm flipV="1">
              <a:off x="6456626" y="5654675"/>
              <a:ext cx="94520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Οβάλ 17">
              <a:extLst>
                <a:ext uri="{FF2B5EF4-FFF2-40B4-BE49-F238E27FC236}">
                  <a16:creationId xmlns:a16="http://schemas.microsoft.com/office/drawing/2014/main" id="{2525287A-7B63-6061-AB59-A93290D41A2F}"/>
                </a:ext>
              </a:extLst>
            </p:cNvPr>
            <p:cNvSpPr/>
            <p:nvPr/>
          </p:nvSpPr>
          <p:spPr>
            <a:xfrm>
              <a:off x="7401829" y="4483601"/>
              <a:ext cx="2295008" cy="2342148"/>
            </a:xfrm>
            <a:prstGeom prst="ellipse">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rial Black" panose="020B0A04020102020204" pitchFamily="34" charset="0"/>
                  <a:cs typeface="Arial" panose="020B0604020202020204" pitchFamily="34" charset="0"/>
                </a:rPr>
                <a:t>ΕΡΓΟ</a:t>
              </a:r>
            </a:p>
            <a:p>
              <a:pPr algn="ctr"/>
              <a:r>
                <a:rPr lang="el-GR" sz="2800" b="1" dirty="0">
                  <a:solidFill>
                    <a:schemeClr val="tx1"/>
                  </a:solidFill>
                  <a:latin typeface="Arial Black" panose="020B0A04020102020204" pitchFamily="34" charset="0"/>
                  <a:cs typeface="Arial" panose="020B0604020202020204" pitchFamily="34" charset="0"/>
                </a:rPr>
                <a:t>(</a:t>
              </a:r>
              <a:r>
                <a:rPr lang="en-US" sz="2800" b="1" dirty="0">
                  <a:solidFill>
                    <a:schemeClr val="tx1"/>
                  </a:solidFill>
                  <a:latin typeface="Arial Black" panose="020B0A04020102020204" pitchFamily="34" charset="0"/>
                  <a:cs typeface="Arial" panose="020B0604020202020204" pitchFamily="34" charset="0"/>
                </a:rPr>
                <a:t>MIS)</a:t>
              </a:r>
              <a:endParaRPr lang="el-GR" b="1" dirty="0">
                <a:solidFill>
                  <a:schemeClr val="tx1"/>
                </a:solidFill>
                <a:latin typeface="Arial Black" panose="020B0A04020102020204" pitchFamily="34" charset="0"/>
                <a:cs typeface="Arial" panose="020B0604020202020204" pitchFamily="34" charset="0"/>
              </a:endParaRPr>
            </a:p>
          </p:txBody>
        </p:sp>
        <p:sp>
          <p:nvSpPr>
            <p:cNvPr id="46" name="Ορθογώνιο: Ψαλίδισμα μίας γωνίας 45">
              <a:extLst>
                <a:ext uri="{FF2B5EF4-FFF2-40B4-BE49-F238E27FC236}">
                  <a16:creationId xmlns:a16="http://schemas.microsoft.com/office/drawing/2014/main" id="{D0C71751-4529-3EAD-89F1-3D13CBDDC90E}"/>
                </a:ext>
              </a:extLst>
            </p:cNvPr>
            <p:cNvSpPr/>
            <p:nvPr/>
          </p:nvSpPr>
          <p:spPr>
            <a:xfrm>
              <a:off x="11645191" y="4108563"/>
              <a:ext cx="4130018" cy="673769"/>
            </a:xfrm>
            <a:prstGeom prst="snip1Rect">
              <a:avLst/>
            </a:prstGeom>
            <a:solidFill>
              <a:schemeClr val="tx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ptos Black" panose="020B0004020202020204" pitchFamily="34" charset="0"/>
                  <a:cs typeface="Arial" panose="020B0604020202020204" pitchFamily="34" charset="0"/>
                </a:rPr>
                <a:t>ΣΥΜΒΑΣΗ/ΥΠΟΕΡΓΟ</a:t>
              </a:r>
            </a:p>
          </p:txBody>
        </p:sp>
        <p:sp>
          <p:nvSpPr>
            <p:cNvPr id="47" name="Ορθογώνιο: Ψαλίδισμα μίας γωνίας 46">
              <a:extLst>
                <a:ext uri="{FF2B5EF4-FFF2-40B4-BE49-F238E27FC236}">
                  <a16:creationId xmlns:a16="http://schemas.microsoft.com/office/drawing/2014/main" id="{B8D88C05-82B5-3387-1CD8-A93DB7D3E377}"/>
                </a:ext>
              </a:extLst>
            </p:cNvPr>
            <p:cNvSpPr/>
            <p:nvPr/>
          </p:nvSpPr>
          <p:spPr>
            <a:xfrm>
              <a:off x="11691936" y="6206779"/>
              <a:ext cx="4130018" cy="673769"/>
            </a:xfrm>
            <a:prstGeom prst="snip1Rect">
              <a:avLst/>
            </a:prstGeom>
            <a:solidFill>
              <a:schemeClr val="tx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latin typeface="Aptos Black" panose="020B0004020202020204" pitchFamily="34" charset="0"/>
                  <a:cs typeface="Arial" panose="020B0604020202020204" pitchFamily="34" charset="0"/>
                </a:rPr>
                <a:t>ΣΥΜΒΑΣΗ/ΥΠΟΕΡΓΟ</a:t>
              </a:r>
            </a:p>
          </p:txBody>
        </p:sp>
        <p:cxnSp>
          <p:nvCxnSpPr>
            <p:cNvPr id="54" name="Ευθεία γραμμή σύνδεσης 53">
              <a:extLst>
                <a:ext uri="{FF2B5EF4-FFF2-40B4-BE49-F238E27FC236}">
                  <a16:creationId xmlns:a16="http://schemas.microsoft.com/office/drawing/2014/main" id="{FD4C808E-4C45-C67C-3212-3326CD240C86}"/>
                </a:ext>
              </a:extLst>
            </p:cNvPr>
            <p:cNvCxnSpPr>
              <a:cxnSpLocks/>
              <a:stCxn id="18" idx="6"/>
              <a:endCxn id="46" idx="2"/>
            </p:cNvCxnSpPr>
            <p:nvPr/>
          </p:nvCxnSpPr>
          <p:spPr>
            <a:xfrm flipV="1">
              <a:off x="9696837" y="4445448"/>
              <a:ext cx="1948354" cy="12092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Ευθεία γραμμή σύνδεσης 60">
              <a:extLst>
                <a:ext uri="{FF2B5EF4-FFF2-40B4-BE49-F238E27FC236}">
                  <a16:creationId xmlns:a16="http://schemas.microsoft.com/office/drawing/2014/main" id="{A929F808-AD12-CF41-3320-614FEBD7FED7}"/>
                </a:ext>
              </a:extLst>
            </p:cNvPr>
            <p:cNvCxnSpPr>
              <a:cxnSpLocks/>
              <a:stCxn id="18" idx="6"/>
              <a:endCxn id="47" idx="2"/>
            </p:cNvCxnSpPr>
            <p:nvPr/>
          </p:nvCxnSpPr>
          <p:spPr>
            <a:xfrm>
              <a:off x="9696837" y="5654675"/>
              <a:ext cx="1995099" cy="8889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Ορθογώνιο: Στρογγύλεμα γωνιών 39">
              <a:extLst>
                <a:ext uri="{FF2B5EF4-FFF2-40B4-BE49-F238E27FC236}">
                  <a16:creationId xmlns:a16="http://schemas.microsoft.com/office/drawing/2014/main" id="{8FEBE1AF-D0A6-4D97-561D-B3BFD4D5531C}"/>
                </a:ext>
              </a:extLst>
            </p:cNvPr>
            <p:cNvSpPr/>
            <p:nvPr/>
          </p:nvSpPr>
          <p:spPr>
            <a:xfrm>
              <a:off x="16947583" y="4184687"/>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Ανάδοχος</a:t>
              </a:r>
            </a:p>
          </p:txBody>
        </p:sp>
        <p:cxnSp>
          <p:nvCxnSpPr>
            <p:cNvPr id="41" name="Ευθεία γραμμή σύνδεσης 40">
              <a:extLst>
                <a:ext uri="{FF2B5EF4-FFF2-40B4-BE49-F238E27FC236}">
                  <a16:creationId xmlns:a16="http://schemas.microsoft.com/office/drawing/2014/main" id="{29C26117-7197-7578-B1D3-B26F91240F3F}"/>
                </a:ext>
              </a:extLst>
            </p:cNvPr>
            <p:cNvCxnSpPr>
              <a:cxnSpLocks/>
              <a:stCxn id="46" idx="0"/>
              <a:endCxn id="40" idx="1"/>
            </p:cNvCxnSpPr>
            <p:nvPr/>
          </p:nvCxnSpPr>
          <p:spPr>
            <a:xfrm>
              <a:off x="15775209" y="4445448"/>
              <a:ext cx="1172374" cy="923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Ορθογώνιο: Στρογγύλεμα γωνιών 42">
              <a:extLst>
                <a:ext uri="{FF2B5EF4-FFF2-40B4-BE49-F238E27FC236}">
                  <a16:creationId xmlns:a16="http://schemas.microsoft.com/office/drawing/2014/main" id="{74526076-15B4-9701-7C78-1EB9A7712D1E}"/>
                </a:ext>
              </a:extLst>
            </p:cNvPr>
            <p:cNvSpPr/>
            <p:nvPr/>
          </p:nvSpPr>
          <p:spPr>
            <a:xfrm>
              <a:off x="17011715" y="6821105"/>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Υπεργολάβος</a:t>
              </a:r>
            </a:p>
          </p:txBody>
        </p:sp>
        <p:sp>
          <p:nvSpPr>
            <p:cNvPr id="51" name="Ορθογώνιο: Στρογγύλεμα γωνιών 50">
              <a:extLst>
                <a:ext uri="{FF2B5EF4-FFF2-40B4-BE49-F238E27FC236}">
                  <a16:creationId xmlns:a16="http://schemas.microsoft.com/office/drawing/2014/main" id="{E772D797-2596-6219-8FD7-A2A3BCF23E75}"/>
                </a:ext>
              </a:extLst>
            </p:cNvPr>
            <p:cNvSpPr/>
            <p:nvPr/>
          </p:nvSpPr>
          <p:spPr>
            <a:xfrm>
              <a:off x="16947583" y="5829169"/>
              <a:ext cx="2664000" cy="54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panose="020B0604020202020204" pitchFamily="34" charset="0"/>
                  <a:cs typeface="Arial" panose="020B0604020202020204" pitchFamily="34" charset="0"/>
                </a:rPr>
                <a:t>Ανάδοχος</a:t>
              </a:r>
            </a:p>
          </p:txBody>
        </p:sp>
        <p:cxnSp>
          <p:nvCxnSpPr>
            <p:cNvPr id="74" name="Ευθεία γραμμή σύνδεσης 73">
              <a:extLst>
                <a:ext uri="{FF2B5EF4-FFF2-40B4-BE49-F238E27FC236}">
                  <a16:creationId xmlns:a16="http://schemas.microsoft.com/office/drawing/2014/main" id="{781243AA-FA26-95FE-3A29-31519315F5A4}"/>
                </a:ext>
              </a:extLst>
            </p:cNvPr>
            <p:cNvCxnSpPr>
              <a:cxnSpLocks/>
              <a:endCxn id="51" idx="1"/>
            </p:cNvCxnSpPr>
            <p:nvPr/>
          </p:nvCxnSpPr>
          <p:spPr>
            <a:xfrm flipV="1">
              <a:off x="15821954" y="6099169"/>
              <a:ext cx="1125629" cy="41999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Ευθεία γραμμή σύνδεσης 76">
              <a:extLst>
                <a:ext uri="{FF2B5EF4-FFF2-40B4-BE49-F238E27FC236}">
                  <a16:creationId xmlns:a16="http://schemas.microsoft.com/office/drawing/2014/main" id="{1AC9E589-FE80-96A1-DC52-3B9C1F1703EB}"/>
                </a:ext>
              </a:extLst>
            </p:cNvPr>
            <p:cNvCxnSpPr>
              <a:cxnSpLocks/>
              <a:endCxn id="43" idx="1"/>
            </p:cNvCxnSpPr>
            <p:nvPr/>
          </p:nvCxnSpPr>
          <p:spPr>
            <a:xfrm>
              <a:off x="15836513" y="6541866"/>
              <a:ext cx="1175202" cy="54923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13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3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
        <p:nvSpPr>
          <p:cNvPr id="4" name="TextBox 3">
            <a:extLst>
              <a:ext uri="{FF2B5EF4-FFF2-40B4-BE49-F238E27FC236}">
                <a16:creationId xmlns:a16="http://schemas.microsoft.com/office/drawing/2014/main" id="{07F1A4D5-F1B1-EBCB-7146-12219B1C1F9A}"/>
              </a:ext>
            </a:extLst>
          </p:cNvPr>
          <p:cNvSpPr txBox="1"/>
          <p:nvPr/>
        </p:nvSpPr>
        <p:spPr>
          <a:xfrm>
            <a:off x="3832108" y="615397"/>
            <a:ext cx="12368011"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Δελτίο Ελέγχου Νομιμότητας (Προέγκριση)</a:t>
            </a:r>
            <a:endParaRPr lang="el-GR" sz="3600" b="1" dirty="0">
              <a:solidFill>
                <a:srgbClr val="FFCC00"/>
              </a:solidFill>
              <a:latin typeface="Arial Black" panose="020B0A04020102020204" pitchFamily="34" charset="0"/>
              <a:cs typeface="Arial" panose="020B0604020202020204" pitchFamily="34" charset="0"/>
            </a:endParaRPr>
          </a:p>
        </p:txBody>
      </p:sp>
      <p:sp>
        <p:nvSpPr>
          <p:cNvPr id="7" name="Οβάλ 6">
            <a:extLst>
              <a:ext uri="{FF2B5EF4-FFF2-40B4-BE49-F238E27FC236}">
                <a16:creationId xmlns:a16="http://schemas.microsoft.com/office/drawing/2014/main" id="{87F8C1D4-8525-76CF-8515-BA4097FAC2E8}"/>
              </a:ext>
            </a:extLst>
          </p:cNvPr>
          <p:cNvSpPr/>
          <p:nvPr/>
        </p:nvSpPr>
        <p:spPr>
          <a:xfrm>
            <a:off x="6734562" y="2425463"/>
            <a:ext cx="4779117" cy="4382535"/>
          </a:xfrm>
          <a:prstGeom prst="ellipse">
            <a:avLst/>
          </a:prstGeom>
          <a:ln w="76200">
            <a:solidFill>
              <a:srgbClr val="00B0F0"/>
            </a:solid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3600" b="1" dirty="0">
                <a:solidFill>
                  <a:srgbClr val="FFCC00"/>
                </a:solidFill>
                <a:latin typeface="Arial" panose="020B0604020202020204" pitchFamily="34" charset="0"/>
                <a:cs typeface="Arial" panose="020B0604020202020204" pitchFamily="34" charset="0"/>
              </a:rPr>
              <a:t>Απαραίτητες Προϋποθέσεις</a:t>
            </a:r>
          </a:p>
          <a:p>
            <a:pPr algn="ctr">
              <a:lnSpc>
                <a:spcPct val="150000"/>
              </a:lnSpc>
            </a:pPr>
            <a:r>
              <a:rPr lang="el-GR" sz="3600" dirty="0">
                <a:latin typeface="Arial" panose="020B0604020202020204" pitchFamily="34" charset="0"/>
                <a:cs typeface="Arial" panose="020B0604020202020204" pitchFamily="34" charset="0"/>
              </a:rPr>
              <a:t>Υποβολής</a:t>
            </a:r>
          </a:p>
          <a:p>
            <a:pPr algn="ctr">
              <a:lnSpc>
                <a:spcPct val="150000"/>
              </a:lnSpc>
            </a:pPr>
            <a:r>
              <a:rPr lang="el-GR" sz="2500" dirty="0">
                <a:latin typeface="Arial Black" panose="020B0A04020102020204" pitchFamily="34" charset="0"/>
                <a:cs typeface="Arial" panose="020B0604020202020204" pitchFamily="34" charset="0"/>
              </a:rPr>
              <a:t>Δελτίου Ελέγχου Νομιμότητας</a:t>
            </a:r>
          </a:p>
        </p:txBody>
      </p:sp>
      <p:sp>
        <p:nvSpPr>
          <p:cNvPr id="9" name="Επεξήγηση: Γραμμή με περίγραμμα και γραμμή έμφασης 8">
            <a:extLst>
              <a:ext uri="{FF2B5EF4-FFF2-40B4-BE49-F238E27FC236}">
                <a16:creationId xmlns:a16="http://schemas.microsoft.com/office/drawing/2014/main" id="{B827330E-47EE-58E6-4050-6BB356AE35EC}"/>
              </a:ext>
            </a:extLst>
          </p:cNvPr>
          <p:cNvSpPr/>
          <p:nvPr/>
        </p:nvSpPr>
        <p:spPr>
          <a:xfrm rot="5400000">
            <a:off x="7789984" y="3879532"/>
            <a:ext cx="3423644" cy="11131827"/>
          </a:xfrm>
          <a:prstGeom prst="accentBorderCallout1">
            <a:avLst>
              <a:gd name="adj1" fmla="val 52645"/>
              <a:gd name="adj2" fmla="val -7186"/>
              <a:gd name="adj3" fmla="val 52654"/>
              <a:gd name="adj4" fmla="val -25048"/>
            </a:avLst>
          </a:prstGeom>
          <a:solidFill>
            <a:srgbClr val="FFFF0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150000"/>
              </a:lnSpc>
            </a:pPr>
            <a:r>
              <a:rPr lang="el-GR" sz="3200" b="1" kern="1200" dirty="0">
                <a:solidFill>
                  <a:srgbClr val="0070C0"/>
                </a:solidFill>
                <a:latin typeface="Arial" panose="020B0604020202020204" pitchFamily="34" charset="0"/>
                <a:cs typeface="Arial" panose="020B0604020202020204" pitchFamily="34" charset="0"/>
              </a:rPr>
              <a:t>ΟΛΕΣ οι Δημόσιες Συμβάσεις</a:t>
            </a:r>
          </a:p>
          <a:p>
            <a:pPr algn="ctr">
              <a:lnSpc>
                <a:spcPct val="150000"/>
              </a:lnSpc>
            </a:pPr>
            <a:r>
              <a:rPr lang="el-GR" sz="3200" dirty="0">
                <a:solidFill>
                  <a:schemeClr val="tx1"/>
                </a:solidFill>
                <a:latin typeface="Arial" panose="020B0604020202020204" pitchFamily="34" charset="0"/>
                <a:cs typeface="Arial" panose="020B0604020202020204" pitchFamily="34" charset="0"/>
              </a:rPr>
              <a:t>συλλογή στοιχείων</a:t>
            </a:r>
            <a:r>
              <a:rPr lang="el-GR" sz="3200" b="1" dirty="0">
                <a:solidFill>
                  <a:srgbClr val="FF0000"/>
                </a:solidFill>
                <a:latin typeface="Arial" panose="020B0604020202020204" pitchFamily="34" charset="0"/>
                <a:cs typeface="Arial" panose="020B0604020202020204" pitchFamily="34" charset="0"/>
              </a:rPr>
              <a:t> </a:t>
            </a:r>
          </a:p>
          <a:p>
            <a:pPr algn="ctr">
              <a:lnSpc>
                <a:spcPct val="150000"/>
              </a:lnSpc>
            </a:pPr>
            <a:r>
              <a:rPr lang="el-GR" sz="3200" b="1" dirty="0">
                <a:solidFill>
                  <a:schemeClr val="tx1"/>
                </a:solidFill>
                <a:latin typeface="Arial Black" panose="020B0A04020102020204" pitchFamily="34" charset="0"/>
                <a:cs typeface="Arial" panose="020B0604020202020204" pitchFamily="34" charset="0"/>
              </a:rPr>
              <a:t>Πραγματικών Δικαιούχων </a:t>
            </a:r>
          </a:p>
          <a:p>
            <a:pPr algn="ctr">
              <a:lnSpc>
                <a:spcPct val="150000"/>
              </a:lnSpc>
            </a:pPr>
            <a:r>
              <a:rPr lang="el-GR" sz="3200" b="1" dirty="0">
                <a:solidFill>
                  <a:srgbClr val="FF0000"/>
                </a:solidFill>
                <a:latin typeface="Arial" panose="020B0604020202020204" pitchFamily="34" charset="0"/>
                <a:cs typeface="Arial" panose="020B0604020202020204" pitchFamily="34" charset="0"/>
              </a:rPr>
              <a:t>ΑΝΑΔΟΧΩΝ &amp; ΥΠΕΡΓΟΛΑΒΩΝ</a:t>
            </a:r>
          </a:p>
        </p:txBody>
      </p:sp>
      <p:sp>
        <p:nvSpPr>
          <p:cNvPr id="2" name="Ορθογώνιο 1">
            <a:extLst>
              <a:ext uri="{FF2B5EF4-FFF2-40B4-BE49-F238E27FC236}">
                <a16:creationId xmlns:a16="http://schemas.microsoft.com/office/drawing/2014/main" id="{16D6B318-588E-53AF-D7AA-5B32DB9F2B4C}"/>
              </a:ext>
            </a:extLst>
          </p:cNvPr>
          <p:cNvSpPr/>
          <p:nvPr/>
        </p:nvSpPr>
        <p:spPr>
          <a:xfrm>
            <a:off x="3960986" y="1302612"/>
            <a:ext cx="4396206" cy="523220"/>
          </a:xfrm>
          <a:prstGeom prst="rect">
            <a:avLst/>
          </a:prstGeom>
          <a:solidFill>
            <a:schemeClr val="bg1"/>
          </a:solidFill>
        </p:spPr>
        <p:txBody>
          <a:bodyPr wrap="square">
            <a:spAutoFit/>
          </a:bodyPr>
          <a:lstStyle/>
          <a:p>
            <a:r>
              <a:rPr lang="el-GR" sz="2800" b="1" dirty="0">
                <a:solidFill>
                  <a:srgbClr val="FF0000"/>
                </a:solidFill>
                <a:latin typeface="Arial" panose="020B0604020202020204" pitchFamily="34" charset="0"/>
                <a:ea typeface="Tahoma" panose="020B0604030504040204" pitchFamily="34" charset="0"/>
                <a:cs typeface="Arial" panose="020B0604020202020204" pitchFamily="34" charset="0"/>
              </a:rPr>
              <a:t>Πραγματικοί Δικαιούχοι</a:t>
            </a:r>
          </a:p>
        </p:txBody>
      </p:sp>
    </p:spTree>
    <p:extLst>
      <p:ext uri="{BB962C8B-B14F-4D97-AF65-F5344CB8AC3E}">
        <p14:creationId xmlns:p14="http://schemas.microsoft.com/office/powerpoint/2010/main" val="256801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ppt_w</p:attrName>
                                        </p:attrNameLst>
                                      </p:cBhvr>
                                      <p:tavLst>
                                        <p:tav tm="0" fmla="#ppt_w*sin(2.5*pi*$)">
                                          <p:val>
                                            <p:fltVal val="0"/>
                                          </p:val>
                                        </p:tav>
                                        <p:tav tm="100000">
                                          <p:val>
                                            <p:fltVal val="1"/>
                                          </p:val>
                                        </p:tav>
                                      </p:tavLst>
                                    </p:anim>
                                    <p:anim calcmode="lin" valueType="num">
                                      <p:cBhvr>
                                        <p:cTn id="9" dur="3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028DD27B-7F20-37B9-9BFB-86A838CC26DE}"/>
              </a:ext>
            </a:extLst>
          </p:cNvPr>
          <p:cNvGrpSpPr/>
          <p:nvPr/>
        </p:nvGrpSpPr>
        <p:grpSpPr>
          <a:xfrm>
            <a:off x="152400" y="152083"/>
            <a:ext cx="19271297" cy="10463092"/>
            <a:chOff x="152400" y="152083"/>
            <a:chExt cx="19271297" cy="10463092"/>
          </a:xfrm>
        </p:grpSpPr>
        <p:grpSp>
          <p:nvGrpSpPr>
            <p:cNvPr id="4" name="Ομάδα 3">
              <a:extLst>
                <a:ext uri="{FF2B5EF4-FFF2-40B4-BE49-F238E27FC236}">
                  <a16:creationId xmlns:a16="http://schemas.microsoft.com/office/drawing/2014/main" id="{DAD180D3-4023-D836-B427-E79F131C8980}"/>
                </a:ext>
              </a:extLst>
            </p:cNvPr>
            <p:cNvGrpSpPr/>
            <p:nvPr/>
          </p:nvGrpSpPr>
          <p:grpSpPr>
            <a:xfrm>
              <a:off x="152400" y="152083"/>
              <a:ext cx="19271297" cy="10463092"/>
              <a:chOff x="152400" y="152083"/>
              <a:chExt cx="19271297"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7" name="object 6">
                <a:extLst>
                  <a:ext uri="{FF2B5EF4-FFF2-40B4-BE49-F238E27FC236}">
                    <a16:creationId xmlns:a16="http://schemas.microsoft.com/office/drawing/2014/main" id="{8BECACD1-8D69-82D9-2BB5-4A79D569B4DD}"/>
                  </a:ext>
                </a:extLst>
              </p:cNvPr>
              <p:cNvGrpSpPr/>
              <p:nvPr/>
            </p:nvGrpSpPr>
            <p:grpSpPr>
              <a:xfrm>
                <a:off x="680402" y="10311010"/>
                <a:ext cx="18743295" cy="304165"/>
                <a:chOff x="680607" y="7633275"/>
                <a:chExt cx="18743295" cy="304165"/>
              </a:xfrm>
            </p:grpSpPr>
            <p:sp>
              <p:nvSpPr>
                <p:cNvPr id="8" name="object 7">
                  <a:extLst>
                    <a:ext uri="{FF2B5EF4-FFF2-40B4-BE49-F238E27FC236}">
                      <a16:creationId xmlns:a16="http://schemas.microsoft.com/office/drawing/2014/main" id="{1FDC37FB-FDBF-5839-2DA4-9619F5F04FBB}"/>
                    </a:ext>
                  </a:extLst>
                </p:cNvPr>
                <p:cNvSpPr/>
                <p:nvPr/>
              </p:nvSpPr>
              <p:spPr>
                <a:xfrm>
                  <a:off x="680607"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4BB800"/>
                </a:solidFill>
              </p:spPr>
              <p:txBody>
                <a:bodyPr wrap="square" lIns="0" tIns="0" rIns="0" bIns="0" rtlCol="0"/>
                <a:lstStyle/>
                <a:p>
                  <a:endParaRPr/>
                </a:p>
              </p:txBody>
            </p:sp>
            <p:sp>
              <p:nvSpPr>
                <p:cNvPr id="9" name="object 8">
                  <a:extLst>
                    <a:ext uri="{FF2B5EF4-FFF2-40B4-BE49-F238E27FC236}">
                      <a16:creationId xmlns:a16="http://schemas.microsoft.com/office/drawing/2014/main" id="{428ACA25-5370-D412-D6F3-F7DB7916D807}"/>
                    </a:ext>
                  </a:extLst>
                </p:cNvPr>
                <p:cNvSpPr/>
                <p:nvPr/>
              </p:nvSpPr>
              <p:spPr>
                <a:xfrm>
                  <a:off x="5366328"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13DCFF"/>
                </a:solidFill>
              </p:spPr>
              <p:txBody>
                <a:bodyPr wrap="square" lIns="0" tIns="0" rIns="0" bIns="0" rtlCol="0"/>
                <a:lstStyle/>
                <a:p>
                  <a:endParaRPr/>
                </a:p>
              </p:txBody>
            </p:sp>
            <p:sp>
              <p:nvSpPr>
                <p:cNvPr id="10" name="object 9">
                  <a:extLst>
                    <a:ext uri="{FF2B5EF4-FFF2-40B4-BE49-F238E27FC236}">
                      <a16:creationId xmlns:a16="http://schemas.microsoft.com/office/drawing/2014/main" id="{F6F159EB-9AB6-1ADA-7D7E-3451D1C41867}"/>
                    </a:ext>
                  </a:extLst>
                </p:cNvPr>
                <p:cNvSpPr/>
                <p:nvPr/>
              </p:nvSpPr>
              <p:spPr>
                <a:xfrm>
                  <a:off x="10052050"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FFC500"/>
                </a:solidFill>
              </p:spPr>
              <p:txBody>
                <a:bodyPr wrap="square" lIns="0" tIns="0" rIns="0" bIns="0" rtlCol="0"/>
                <a:lstStyle/>
                <a:p>
                  <a:endParaRPr/>
                </a:p>
              </p:txBody>
            </p:sp>
            <p:sp>
              <p:nvSpPr>
                <p:cNvPr id="11" name="object 10">
                  <a:extLst>
                    <a:ext uri="{FF2B5EF4-FFF2-40B4-BE49-F238E27FC236}">
                      <a16:creationId xmlns:a16="http://schemas.microsoft.com/office/drawing/2014/main" id="{2C1920FE-3392-4D65-5E34-840CAFCBFE88}"/>
                    </a:ext>
                  </a:extLst>
                </p:cNvPr>
                <p:cNvSpPr/>
                <p:nvPr/>
              </p:nvSpPr>
              <p:spPr>
                <a:xfrm>
                  <a:off x="14737771" y="7633275"/>
                  <a:ext cx="4686300" cy="304165"/>
                </a:xfrm>
                <a:custGeom>
                  <a:avLst/>
                  <a:gdLst/>
                  <a:ahLst/>
                  <a:cxnLst/>
                  <a:rect l="l" t="t" r="r" b="b"/>
                  <a:pathLst>
                    <a:path w="4686300" h="304165">
                      <a:moveTo>
                        <a:pt x="4685721" y="0"/>
                      </a:moveTo>
                      <a:lnTo>
                        <a:pt x="0" y="0"/>
                      </a:lnTo>
                      <a:lnTo>
                        <a:pt x="0" y="303655"/>
                      </a:lnTo>
                      <a:lnTo>
                        <a:pt x="4685721" y="303655"/>
                      </a:lnTo>
                      <a:lnTo>
                        <a:pt x="4685721" y="0"/>
                      </a:lnTo>
                      <a:close/>
                    </a:path>
                  </a:pathLst>
                </a:custGeom>
                <a:solidFill>
                  <a:srgbClr val="E04E00"/>
                </a:solidFill>
              </p:spPr>
              <p:txBody>
                <a:bodyPr wrap="square" lIns="0" tIns="0" rIns="0" bIns="0" rtlCol="0"/>
                <a:lstStyle/>
                <a:p>
                  <a:endParaRPr/>
                </a:p>
              </p:txBody>
            </p:sp>
          </p:grpSp>
        </p:grpSp>
        <p:sp>
          <p:nvSpPr>
            <p:cNvPr id="2" name="Παραλληλόγραμμο 1">
              <a:extLst>
                <a:ext uri="{FF2B5EF4-FFF2-40B4-BE49-F238E27FC236}">
                  <a16:creationId xmlns:a16="http://schemas.microsoft.com/office/drawing/2014/main" id="{E13DE76D-58F8-ED89-B638-87E92D758920}"/>
                </a:ext>
              </a:extLst>
            </p:cNvPr>
            <p:cNvSpPr/>
            <p:nvPr/>
          </p:nvSpPr>
          <p:spPr>
            <a:xfrm>
              <a:off x="152400" y="4434840"/>
              <a:ext cx="14371320" cy="3231515"/>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sp>
        <p:nvSpPr>
          <p:cNvPr id="6" name="TextBox 5">
            <a:extLst>
              <a:ext uri="{FF2B5EF4-FFF2-40B4-BE49-F238E27FC236}">
                <a16:creationId xmlns:a16="http://schemas.microsoft.com/office/drawing/2014/main" id="{53C80863-DDEB-9082-082E-B3AC780760A9}"/>
              </a:ext>
            </a:extLst>
          </p:cNvPr>
          <p:cNvSpPr txBox="1"/>
          <p:nvPr/>
        </p:nvSpPr>
        <p:spPr>
          <a:xfrm>
            <a:off x="1696560" y="4581758"/>
            <a:ext cx="13543440" cy="945900"/>
          </a:xfrm>
          <a:prstGeom prst="rect">
            <a:avLst/>
          </a:prstGeom>
          <a:noFill/>
        </p:spPr>
        <p:txBody>
          <a:bodyPr wrap="square" rtlCol="0">
            <a:spAutoFit/>
          </a:bodyPr>
          <a:lstStyle/>
          <a:p>
            <a:pPr>
              <a:lnSpc>
                <a:spcPct val="130000"/>
              </a:lnSpc>
            </a:pPr>
            <a:r>
              <a:rPr lang="el-GR" sz="4600" b="1" kern="0" dirty="0">
                <a:solidFill>
                  <a:schemeClr val="bg1"/>
                </a:solidFill>
                <a:latin typeface="Aptos Black" panose="020B0004020202020204" pitchFamily="34" charset="0"/>
                <a:ea typeface="Segoe UI Black" panose="020B0A02040204020203" pitchFamily="34" charset="0"/>
                <a:hlinkClick r:id="rId3" action="ppaction://hlinksldjump">
                  <a:extLst>
                    <a:ext uri="{A12FA001-AC4F-418D-AE19-62706E023703}">
                      <ahyp:hlinkClr xmlns:ahyp="http://schemas.microsoft.com/office/drawing/2018/hyperlinkcolor" val="tx"/>
                    </a:ext>
                  </a:extLst>
                </a:hlinkClick>
              </a:rPr>
              <a:t>3.2 Τεχνικό Δελτίο Σύμβασης (ΤΔΣ)</a:t>
            </a:r>
            <a:endParaRPr lang="el-GR" sz="4600" b="1" dirty="0">
              <a:solidFill>
                <a:schemeClr val="bg1"/>
              </a:solidFill>
              <a:latin typeface="Aptos Black" panose="020B00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2106828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20" name="Ορθογώνιο: Στρογγύλεμα γωνιών 19">
            <a:extLst>
              <a:ext uri="{FF2B5EF4-FFF2-40B4-BE49-F238E27FC236}">
                <a16:creationId xmlns:a16="http://schemas.microsoft.com/office/drawing/2014/main" id="{2B563FA5-43EA-6CC5-4123-98DDD09B66B8}"/>
              </a:ext>
            </a:extLst>
          </p:cNvPr>
          <p:cNvSpPr/>
          <p:nvPr/>
        </p:nvSpPr>
        <p:spPr>
          <a:xfrm>
            <a:off x="3792196" y="2411933"/>
            <a:ext cx="14697282" cy="1850101"/>
          </a:xfrm>
          <a:prstGeom prst="roundRect">
            <a:avLst/>
          </a:prstGeom>
          <a:effectLst>
            <a:glow rad="101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lnSpc>
                <a:spcPct val="130000"/>
              </a:lnSpc>
            </a:pPr>
            <a:r>
              <a:rPr lang="el-GR" sz="3600" dirty="0">
                <a:latin typeface="Arial" panose="020B0604020202020204" pitchFamily="34" charset="0"/>
                <a:cs typeface="Arial" panose="020B0604020202020204" pitchFamily="34" charset="0"/>
              </a:rPr>
              <a:t>Δημιουργείται και υποβάλλεται από τον </a:t>
            </a:r>
            <a:r>
              <a:rPr lang="el-GR" sz="3600" dirty="0">
                <a:solidFill>
                  <a:schemeClr val="bg1"/>
                </a:solidFill>
                <a:effectLst>
                  <a:glow rad="228600">
                    <a:schemeClr val="accent2">
                      <a:satMod val="175000"/>
                      <a:alpha val="40000"/>
                    </a:schemeClr>
                  </a:glow>
                </a:effectLst>
                <a:latin typeface="Arial Black" panose="020B0A04020102020204" pitchFamily="34" charset="0"/>
                <a:cs typeface="Arial" panose="020B0604020202020204" pitchFamily="34" charset="0"/>
              </a:rPr>
              <a:t>Φορέα Υλοποίησης (ΦΥ)</a:t>
            </a:r>
            <a:r>
              <a:rPr lang="el-GR" sz="3600" dirty="0">
                <a:solidFill>
                  <a:schemeClr val="bg1"/>
                </a:solidFill>
                <a:effectLst>
                  <a:glow rad="101600">
                    <a:schemeClr val="bg1">
                      <a:alpha val="40000"/>
                    </a:schemeClr>
                  </a:glow>
                </a:effectLst>
                <a:latin typeface="Arial Black" panose="020B0A04020102020204" pitchFamily="34" charset="0"/>
                <a:cs typeface="Arial" panose="020B0604020202020204" pitchFamily="34" charset="0"/>
              </a:rPr>
              <a:t> </a:t>
            </a:r>
          </a:p>
          <a:p>
            <a:pPr algn="ctr">
              <a:lnSpc>
                <a:spcPct val="130000"/>
              </a:lnSpc>
            </a:pPr>
            <a:r>
              <a:rPr lang="el-GR" sz="3600" u="heavy" dirty="0">
                <a:solidFill>
                  <a:srgbClr val="FFC000"/>
                </a:solidFill>
                <a:uFill>
                  <a:solidFill>
                    <a:srgbClr val="FF0000"/>
                  </a:solidFill>
                </a:uFill>
                <a:latin typeface="Arial Black" panose="020B0A04020102020204" pitchFamily="34" charset="0"/>
                <a:cs typeface="Arial" panose="020B0604020202020204" pitchFamily="34" charset="0"/>
              </a:rPr>
              <a:t>αμελλητί</a:t>
            </a:r>
            <a:r>
              <a:rPr lang="el-GR" sz="3600" dirty="0">
                <a:solidFill>
                  <a:schemeClr val="bg1"/>
                </a:solidFill>
                <a:latin typeface="Arial" panose="020B0604020202020204" pitchFamily="34" charset="0"/>
                <a:cs typeface="Arial" panose="020B0604020202020204" pitchFamily="34" charset="0"/>
              </a:rPr>
              <a:t> μετά από…</a:t>
            </a:r>
            <a:endParaRPr lang="el-GR" sz="3600" dirty="0">
              <a:solidFill>
                <a:srgbClr val="FFC000"/>
              </a:solidFill>
              <a:latin typeface="Arial Black" panose="020B0A04020102020204" pitchFamily="34" charset="0"/>
              <a:cs typeface="Arial" panose="020B0604020202020204" pitchFamily="34" charset="0"/>
            </a:endParaRPr>
          </a:p>
        </p:txBody>
      </p:sp>
      <p:sp>
        <p:nvSpPr>
          <p:cNvPr id="26" name="Ορθογώνιο: Στρογγύλεμα γωνιών 25">
            <a:extLst>
              <a:ext uri="{FF2B5EF4-FFF2-40B4-BE49-F238E27FC236}">
                <a16:creationId xmlns:a16="http://schemas.microsoft.com/office/drawing/2014/main" id="{91923D03-BB3F-447A-AA11-E34CF81AE644}"/>
              </a:ext>
            </a:extLst>
          </p:cNvPr>
          <p:cNvSpPr/>
          <p:nvPr/>
        </p:nvSpPr>
        <p:spPr>
          <a:xfrm>
            <a:off x="5634876" y="4705755"/>
            <a:ext cx="7972636" cy="92014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…την υπογραφή της </a:t>
            </a:r>
            <a:r>
              <a:rPr lang="el-GR" sz="2800" dirty="0">
                <a:solidFill>
                  <a:srgbClr val="0070C0"/>
                </a:solidFill>
                <a:latin typeface="Arial Black" panose="020B0A04020102020204" pitchFamily="34" charset="0"/>
                <a:cs typeface="Arial" panose="020B0604020202020204" pitchFamily="34" charset="0"/>
              </a:rPr>
              <a:t>Δημόσιας Σύμβασης</a:t>
            </a:r>
          </a:p>
        </p:txBody>
      </p:sp>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Τεχνικό Δελτίο Σύμβασης - </a:t>
            </a:r>
            <a:r>
              <a:rPr lang="el-GR" sz="3600" b="1" dirty="0">
                <a:solidFill>
                  <a:srgbClr val="FFCC00"/>
                </a:solidFill>
                <a:latin typeface="Arial Black" panose="020B0A04020102020204" pitchFamily="34" charset="0"/>
                <a:cs typeface="Arial" panose="020B0604020202020204" pitchFamily="34" charset="0"/>
              </a:rPr>
              <a:t>Πότε?</a:t>
            </a:r>
          </a:p>
        </p:txBody>
      </p:sp>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
        <p:nvSpPr>
          <p:cNvPr id="2" name="Ορθογώνιο: Στρογγύλεμα γωνιών 1">
            <a:extLst>
              <a:ext uri="{FF2B5EF4-FFF2-40B4-BE49-F238E27FC236}">
                <a16:creationId xmlns:a16="http://schemas.microsoft.com/office/drawing/2014/main" id="{39BE37EC-C408-FA29-FC9D-607E2FB692A9}"/>
              </a:ext>
            </a:extLst>
          </p:cNvPr>
          <p:cNvSpPr/>
          <p:nvPr/>
        </p:nvSpPr>
        <p:spPr>
          <a:xfrm>
            <a:off x="5634877" y="7037389"/>
            <a:ext cx="12604998" cy="92014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…την υπογραφή της </a:t>
            </a:r>
            <a:r>
              <a:rPr lang="el-GR" sz="2800" dirty="0">
                <a:solidFill>
                  <a:srgbClr val="0070C0"/>
                </a:solidFill>
                <a:latin typeface="Arial Black" panose="020B0A04020102020204" pitchFamily="34" charset="0"/>
                <a:cs typeface="Arial" panose="020B0604020202020204" pitchFamily="34" charset="0"/>
              </a:rPr>
              <a:t>Απόφασης Υλοποίησης με Ίδια Μέσα (ΑΥΙΜ)</a:t>
            </a:r>
          </a:p>
        </p:txBody>
      </p:sp>
      <p:sp>
        <p:nvSpPr>
          <p:cNvPr id="3" name="Ορθογώνιο: Στρογγύλεμα γωνιών 2">
            <a:extLst>
              <a:ext uri="{FF2B5EF4-FFF2-40B4-BE49-F238E27FC236}">
                <a16:creationId xmlns:a16="http://schemas.microsoft.com/office/drawing/2014/main" id="{7A538B4E-5DDE-EA61-F125-14A7FD119F6A}"/>
              </a:ext>
            </a:extLst>
          </p:cNvPr>
          <p:cNvSpPr/>
          <p:nvPr/>
        </p:nvSpPr>
        <p:spPr>
          <a:xfrm>
            <a:off x="5634876" y="8203207"/>
            <a:ext cx="13455229" cy="92014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…την ολοκλήρωση των </a:t>
            </a:r>
            <a:r>
              <a:rPr lang="el-GR" sz="2800" dirty="0">
                <a:solidFill>
                  <a:schemeClr val="tx1"/>
                </a:solidFill>
                <a:latin typeface="Arial" panose="020B0604020202020204" pitchFamily="34" charset="0"/>
                <a:cs typeface="Arial" panose="020B0604020202020204" pitchFamily="34" charset="0"/>
              </a:rPr>
              <a:t>εντάξεων των έργων της </a:t>
            </a:r>
            <a:r>
              <a:rPr lang="el-GR" sz="2800" dirty="0">
                <a:solidFill>
                  <a:srgbClr val="0070C0"/>
                </a:solidFill>
                <a:latin typeface="Arial Black" panose="020B0A04020102020204" pitchFamily="34" charset="0"/>
                <a:cs typeface="Arial" panose="020B0604020202020204" pitchFamily="34" charset="0"/>
              </a:rPr>
              <a:t>Πρόσκλησης Ενισχύσεων</a:t>
            </a:r>
          </a:p>
        </p:txBody>
      </p:sp>
      <p:sp>
        <p:nvSpPr>
          <p:cNvPr id="9" name="Ορθογώνιο: Στρογγύλεμα γωνιών 8">
            <a:extLst>
              <a:ext uri="{FF2B5EF4-FFF2-40B4-BE49-F238E27FC236}">
                <a16:creationId xmlns:a16="http://schemas.microsoft.com/office/drawing/2014/main" id="{18E2EA86-03EF-CAD9-0093-F616A1C69FA0}"/>
              </a:ext>
            </a:extLst>
          </p:cNvPr>
          <p:cNvSpPr/>
          <p:nvPr/>
        </p:nvSpPr>
        <p:spPr>
          <a:xfrm>
            <a:off x="5659329" y="5871572"/>
            <a:ext cx="9017566" cy="920141"/>
          </a:xfrm>
          <a:prstGeom prst="roundRect">
            <a:avLst>
              <a:gd name="adj" fmla="val 10000"/>
            </a:avLst>
          </a:prstGeom>
          <a:ln w="76200">
            <a:solidFill>
              <a:srgbClr val="FF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800" kern="12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…την υπογραφή της </a:t>
            </a:r>
            <a:r>
              <a:rPr lang="el-GR" sz="2800" dirty="0">
                <a:solidFill>
                  <a:srgbClr val="0070C0"/>
                </a:solidFill>
                <a:latin typeface="Arial Black" panose="020B0A04020102020204" pitchFamily="34" charset="0"/>
                <a:cs typeface="Arial" panose="020B0604020202020204" pitchFamily="34" charset="0"/>
              </a:rPr>
              <a:t>Απόφασης Αυτεπιστασίας</a:t>
            </a:r>
          </a:p>
        </p:txBody>
      </p:sp>
      <p:grpSp>
        <p:nvGrpSpPr>
          <p:cNvPr id="18" name="Ομάδα 17">
            <a:extLst>
              <a:ext uri="{FF2B5EF4-FFF2-40B4-BE49-F238E27FC236}">
                <a16:creationId xmlns:a16="http://schemas.microsoft.com/office/drawing/2014/main" id="{823E25B2-9C54-4954-76D5-F9B5BD0FF48F}"/>
              </a:ext>
            </a:extLst>
          </p:cNvPr>
          <p:cNvGrpSpPr/>
          <p:nvPr/>
        </p:nvGrpSpPr>
        <p:grpSpPr>
          <a:xfrm>
            <a:off x="1503902" y="8549689"/>
            <a:ext cx="15321058" cy="1963675"/>
            <a:chOff x="1503902" y="8549689"/>
            <a:chExt cx="14696218" cy="1963675"/>
          </a:xfrm>
        </p:grpSpPr>
        <p:sp>
          <p:nvSpPr>
            <p:cNvPr id="11" name="Ελεύθερη σχεδίαση: Σχήμα 10">
              <a:extLst>
                <a:ext uri="{FF2B5EF4-FFF2-40B4-BE49-F238E27FC236}">
                  <a16:creationId xmlns:a16="http://schemas.microsoft.com/office/drawing/2014/main" id="{E42C8A5C-4742-6C60-D0F3-696D0BE2EB37}"/>
                </a:ext>
              </a:extLst>
            </p:cNvPr>
            <p:cNvSpPr/>
            <p:nvPr/>
          </p:nvSpPr>
          <p:spPr>
            <a:xfrm>
              <a:off x="3560684" y="9593223"/>
              <a:ext cx="12639436" cy="920141"/>
            </a:xfrm>
            <a:custGeom>
              <a:avLst/>
              <a:gdLst>
                <a:gd name="connsiteX0" fmla="*/ 0 w 6111150"/>
                <a:gd name="connsiteY0" fmla="*/ 106082 h 636480"/>
                <a:gd name="connsiteX1" fmla="*/ 106082 w 6111150"/>
                <a:gd name="connsiteY1" fmla="*/ 0 h 636480"/>
                <a:gd name="connsiteX2" fmla="*/ 6005068 w 6111150"/>
                <a:gd name="connsiteY2" fmla="*/ 0 h 636480"/>
                <a:gd name="connsiteX3" fmla="*/ 6111150 w 6111150"/>
                <a:gd name="connsiteY3" fmla="*/ 106082 h 636480"/>
                <a:gd name="connsiteX4" fmla="*/ 6111150 w 6111150"/>
                <a:gd name="connsiteY4" fmla="*/ 530398 h 636480"/>
                <a:gd name="connsiteX5" fmla="*/ 6005068 w 6111150"/>
                <a:gd name="connsiteY5" fmla="*/ 636480 h 636480"/>
                <a:gd name="connsiteX6" fmla="*/ 106082 w 6111150"/>
                <a:gd name="connsiteY6" fmla="*/ 636480 h 636480"/>
                <a:gd name="connsiteX7" fmla="*/ 0 w 6111150"/>
                <a:gd name="connsiteY7" fmla="*/ 530398 h 636480"/>
                <a:gd name="connsiteX8" fmla="*/ 0 w 6111150"/>
                <a:gd name="connsiteY8" fmla="*/ 106082 h 6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150" h="636480">
                  <a:moveTo>
                    <a:pt x="0" y="106082"/>
                  </a:moveTo>
                  <a:cubicBezTo>
                    <a:pt x="0" y="47495"/>
                    <a:pt x="47495" y="0"/>
                    <a:pt x="106082" y="0"/>
                  </a:cubicBezTo>
                  <a:lnTo>
                    <a:pt x="6005068" y="0"/>
                  </a:lnTo>
                  <a:cubicBezTo>
                    <a:pt x="6063655" y="0"/>
                    <a:pt x="6111150" y="47495"/>
                    <a:pt x="6111150" y="106082"/>
                  </a:cubicBezTo>
                  <a:lnTo>
                    <a:pt x="6111150" y="530398"/>
                  </a:lnTo>
                  <a:cubicBezTo>
                    <a:pt x="6111150" y="588985"/>
                    <a:pt x="6063655" y="636480"/>
                    <a:pt x="6005068" y="636480"/>
                  </a:cubicBezTo>
                  <a:lnTo>
                    <a:pt x="106082" y="636480"/>
                  </a:lnTo>
                  <a:cubicBezTo>
                    <a:pt x="47495" y="636480"/>
                    <a:pt x="0" y="588985"/>
                    <a:pt x="0" y="530398"/>
                  </a:cubicBezTo>
                  <a:lnTo>
                    <a:pt x="0" y="106082"/>
                  </a:lnTo>
                  <a:close/>
                </a:path>
              </a:pathLst>
            </a:custGeom>
            <a:solidFill>
              <a:srgbClr val="FFFF00"/>
            </a:solidFill>
            <a:ln w="76200">
              <a:solidFill>
                <a:srgbClr val="FF0000"/>
              </a:solidFill>
            </a:ln>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2510" tIns="122510" rIns="122510" bIns="122510" numCol="1" spcCol="1270" anchor="ctr" anchorCtr="0">
              <a:noAutofit/>
            </a:bodyPr>
            <a:lstStyle/>
            <a:p>
              <a:pPr marL="0" lvl="0" indent="0" algn="l" defTabSz="1066800">
                <a:lnSpc>
                  <a:spcPct val="90000"/>
                </a:lnSpc>
                <a:spcBef>
                  <a:spcPct val="0"/>
                </a:spcBef>
                <a:spcAft>
                  <a:spcPts val="600"/>
                </a:spcAft>
                <a:buNone/>
              </a:pPr>
              <a:r>
                <a:rPr lang="el-GR" sz="2800" b="1" dirty="0">
                  <a:solidFill>
                    <a:schemeClr val="tx1"/>
                  </a:solidFill>
                  <a:latin typeface="Arial" panose="020B0604020202020204" pitchFamily="34" charset="0"/>
                  <a:cs typeface="Arial" panose="020B0604020202020204" pitchFamily="34" charset="0"/>
                </a:rPr>
                <a:t>Το ΤΔΣ δεν υποβάλλεται για Υποέργα </a:t>
              </a:r>
              <a:r>
                <a:rPr lang="el-GR" sz="2800" b="1" dirty="0">
                  <a:solidFill>
                    <a:srgbClr val="0070C0"/>
                  </a:solidFill>
                  <a:latin typeface="Arial Black" panose="020B0A04020102020204" pitchFamily="34" charset="0"/>
                  <a:cs typeface="Arial" panose="020B0604020202020204" pitchFamily="34" charset="0"/>
                </a:rPr>
                <a:t>Μεταρρυθμίσεων με μηδενικό Π/Υ  </a:t>
              </a:r>
              <a:endParaRPr lang="el-GR" sz="2800" b="1" kern="1200" dirty="0">
                <a:solidFill>
                  <a:srgbClr val="0070C0"/>
                </a:solidFill>
                <a:latin typeface="Arial Black" panose="020B0A04020102020204" pitchFamily="34" charset="0"/>
                <a:cs typeface="Arial" panose="020B0604020202020204" pitchFamily="34" charset="0"/>
              </a:endParaRPr>
            </a:p>
          </p:txBody>
        </p:sp>
        <p:pic>
          <p:nvPicPr>
            <p:cNvPr id="17" name="Εικόνα 16" descr="Διακοπή Μέλισσα">
              <a:extLst>
                <a:ext uri="{FF2B5EF4-FFF2-40B4-BE49-F238E27FC236}">
                  <a16:creationId xmlns:a16="http://schemas.microsoft.com/office/drawing/2014/main" id="{03FE6191-5BF1-8364-0641-E77EE59BEB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902" y="8549689"/>
              <a:ext cx="1884471" cy="1884471"/>
            </a:xfrm>
            <a:prstGeom prst="rect">
              <a:avLst/>
            </a:prstGeom>
          </p:spPr>
        </p:pic>
      </p:grpSp>
    </p:spTree>
    <p:extLst>
      <p:ext uri="{BB962C8B-B14F-4D97-AF65-F5344CB8AC3E}">
        <p14:creationId xmlns:p14="http://schemas.microsoft.com/office/powerpoint/2010/main" val="301115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2000" fill="hold"/>
                                        <p:tgtEl>
                                          <p:spTgt spid="18"/>
                                        </p:tgtEl>
                                        <p:attrNameLst>
                                          <p:attrName>ppt_x</p:attrName>
                                        </p:attrNameLst>
                                      </p:cBhvr>
                                      <p:tavLst>
                                        <p:tav tm="0">
                                          <p:val>
                                            <p:strVal val="0-#ppt_w/2"/>
                                          </p:val>
                                        </p:tav>
                                        <p:tav tm="100000">
                                          <p:val>
                                            <p:strVal val="#ppt_x"/>
                                          </p:val>
                                        </p:tav>
                                      </p:tavLst>
                                    </p:anim>
                                    <p:anim calcmode="lin" valueType="num">
                                      <p:cBhvr additive="base">
                                        <p:cTn id="41"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 grpId="0" animBg="1"/>
      <p:bldP spid="3"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sp>
        <p:nvSpPr>
          <p:cNvPr id="31" name="TextBox 30">
            <a:extLst>
              <a:ext uri="{FF2B5EF4-FFF2-40B4-BE49-F238E27FC236}">
                <a16:creationId xmlns:a16="http://schemas.microsoft.com/office/drawing/2014/main" id="{F98110E1-F282-BC49-4C10-E2E984B65699}"/>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Τεχνικό Δελτίο Σύμβασης </a:t>
            </a:r>
            <a:r>
              <a:rPr lang="el-GR" sz="3600" b="1" dirty="0">
                <a:solidFill>
                  <a:srgbClr val="FFCC00"/>
                </a:solidFill>
                <a:latin typeface="Arial Black" panose="020B0A04020102020204" pitchFamily="34" charset="0"/>
                <a:cs typeface="Arial" panose="020B0604020202020204" pitchFamily="34" charset="0"/>
              </a:rPr>
              <a:t>Προϋποθέσεις (1/2)</a:t>
            </a:r>
          </a:p>
        </p:txBody>
      </p:sp>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
        <p:nvSpPr>
          <p:cNvPr id="4" name="Οβάλ 3">
            <a:extLst>
              <a:ext uri="{FF2B5EF4-FFF2-40B4-BE49-F238E27FC236}">
                <a16:creationId xmlns:a16="http://schemas.microsoft.com/office/drawing/2014/main" id="{6D66BFDB-FA71-44D1-BAF1-EE2395B032BB}"/>
              </a:ext>
            </a:extLst>
          </p:cNvPr>
          <p:cNvSpPr/>
          <p:nvPr/>
        </p:nvSpPr>
        <p:spPr>
          <a:xfrm>
            <a:off x="3275208" y="2992594"/>
            <a:ext cx="4779117" cy="4382535"/>
          </a:xfrm>
          <a:prstGeom prst="ellipse">
            <a:avLst/>
          </a:prstGeom>
          <a:ln w="76200">
            <a:solidFill>
              <a:srgbClr val="00B0F0"/>
            </a:solid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3600" b="1" dirty="0">
                <a:solidFill>
                  <a:srgbClr val="FFCC00"/>
                </a:solidFill>
                <a:latin typeface="Arial" panose="020B0604020202020204" pitchFamily="34" charset="0"/>
                <a:cs typeface="Arial" panose="020B0604020202020204" pitchFamily="34" charset="0"/>
              </a:rPr>
              <a:t>Απαραίτητες Προϋποθέσεις</a:t>
            </a:r>
          </a:p>
          <a:p>
            <a:pPr algn="ctr">
              <a:lnSpc>
                <a:spcPct val="150000"/>
              </a:lnSpc>
            </a:pPr>
            <a:r>
              <a:rPr lang="el-GR" sz="3600" dirty="0">
                <a:latin typeface="Arial" panose="020B0604020202020204" pitchFamily="34" charset="0"/>
                <a:cs typeface="Arial" panose="020B0604020202020204" pitchFamily="34" charset="0"/>
              </a:rPr>
              <a:t>Υποβολής</a:t>
            </a:r>
          </a:p>
          <a:p>
            <a:pPr algn="ctr">
              <a:lnSpc>
                <a:spcPct val="150000"/>
              </a:lnSpc>
            </a:pPr>
            <a:r>
              <a:rPr lang="el-GR" sz="3600" dirty="0">
                <a:latin typeface="Arial Black" panose="020B0A04020102020204" pitchFamily="34" charset="0"/>
                <a:cs typeface="Arial" panose="020B0604020202020204" pitchFamily="34" charset="0"/>
              </a:rPr>
              <a:t>ΤΔΣ</a:t>
            </a:r>
          </a:p>
        </p:txBody>
      </p:sp>
      <p:sp>
        <p:nvSpPr>
          <p:cNvPr id="5" name="Επεξήγηση: Γραμμή με περίγραμμα και γραμμή έμφασης 4">
            <a:extLst>
              <a:ext uri="{FF2B5EF4-FFF2-40B4-BE49-F238E27FC236}">
                <a16:creationId xmlns:a16="http://schemas.microsoft.com/office/drawing/2014/main" id="{2BA10BA9-AC22-53D8-6C01-6857DE46AD4F}"/>
              </a:ext>
            </a:extLst>
          </p:cNvPr>
          <p:cNvSpPr/>
          <p:nvPr/>
        </p:nvSpPr>
        <p:spPr>
          <a:xfrm>
            <a:off x="10954372" y="2477214"/>
            <a:ext cx="8281273" cy="2385249"/>
          </a:xfrm>
          <a:prstGeom prst="accentBorderCallout1">
            <a:avLst>
              <a:gd name="adj1" fmla="val 18750"/>
              <a:gd name="adj2" fmla="val -8333"/>
              <a:gd name="adj3" fmla="val 89821"/>
              <a:gd name="adj4" fmla="val -35880"/>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800" b="1" kern="1200" dirty="0">
                <a:solidFill>
                  <a:srgbClr val="0070C0"/>
                </a:solidFill>
                <a:latin typeface="Arial" panose="020B0604020202020204" pitchFamily="34" charset="0"/>
                <a:cs typeface="Arial" panose="020B0604020202020204" pitchFamily="34" charset="0"/>
              </a:rPr>
              <a:t>Δημόσιες Συμβάσεις ΑΝΩ των ορίων της ΕΕ </a:t>
            </a:r>
          </a:p>
          <a:p>
            <a:pPr algn="ctr">
              <a:lnSpc>
                <a:spcPct val="150000"/>
              </a:lnSpc>
            </a:pPr>
            <a:r>
              <a:rPr lang="el-GR" sz="2800" dirty="0">
                <a:solidFill>
                  <a:schemeClr val="tx1"/>
                </a:solidFill>
                <a:latin typeface="Arial" panose="020B0604020202020204" pitchFamily="34" charset="0"/>
                <a:cs typeface="Arial" panose="020B0604020202020204" pitchFamily="34" charset="0"/>
              </a:rPr>
              <a:t>οριστικοποιημένο δελτίο </a:t>
            </a:r>
            <a:r>
              <a:rPr lang="el-GR" sz="2800" dirty="0">
                <a:solidFill>
                  <a:schemeClr val="tx1"/>
                </a:solidFill>
                <a:latin typeface="Arial Black" panose="020B0A04020102020204" pitchFamily="34" charset="0"/>
                <a:cs typeface="Arial" panose="020B0604020202020204" pitchFamily="34" charset="0"/>
              </a:rPr>
              <a:t>ΠΡΟΕΓΚΡΙΣΗΣ</a:t>
            </a:r>
            <a:r>
              <a:rPr lang="el-GR" sz="2800" dirty="0">
                <a:solidFill>
                  <a:schemeClr val="tx1"/>
                </a:solidFill>
                <a:latin typeface="Arial" panose="020B0604020202020204" pitchFamily="34" charset="0"/>
                <a:cs typeface="Arial" panose="020B0604020202020204" pitchFamily="34" charset="0"/>
              </a:rPr>
              <a:t> </a:t>
            </a:r>
            <a:r>
              <a:rPr lang="el-GR" sz="2800" b="1" dirty="0">
                <a:solidFill>
                  <a:srgbClr val="FF0000"/>
                </a:solidFill>
                <a:latin typeface="Arial" panose="020B0604020202020204" pitchFamily="34" charset="0"/>
                <a:cs typeface="Arial" panose="020B0604020202020204" pitchFamily="34" charset="0"/>
              </a:rPr>
              <a:t>Σταδίου ΣΥΜΒΑΣΗΣ</a:t>
            </a:r>
          </a:p>
        </p:txBody>
      </p:sp>
      <p:sp>
        <p:nvSpPr>
          <p:cNvPr id="7" name="Επεξήγηση: Γραμμή με περίγραμμα και γραμμή έμφασης 6">
            <a:extLst>
              <a:ext uri="{FF2B5EF4-FFF2-40B4-BE49-F238E27FC236}">
                <a16:creationId xmlns:a16="http://schemas.microsoft.com/office/drawing/2014/main" id="{BE0E174E-265B-D245-E90C-04CB118026E9}"/>
              </a:ext>
            </a:extLst>
          </p:cNvPr>
          <p:cNvSpPr/>
          <p:nvPr/>
        </p:nvSpPr>
        <p:spPr>
          <a:xfrm>
            <a:off x="10954372" y="5549138"/>
            <a:ext cx="8281273" cy="2385249"/>
          </a:xfrm>
          <a:prstGeom prst="accentBorderCallout1">
            <a:avLst>
              <a:gd name="adj1" fmla="val 80784"/>
              <a:gd name="adj2" fmla="val -8735"/>
              <a:gd name="adj3" fmla="val 3069"/>
              <a:gd name="adj4" fmla="val -35322"/>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800" b="1" kern="1200" dirty="0">
                <a:solidFill>
                  <a:srgbClr val="0070C0"/>
                </a:solidFill>
                <a:latin typeface="Arial" panose="020B0604020202020204" pitchFamily="34" charset="0"/>
                <a:cs typeface="Arial" panose="020B0604020202020204" pitchFamily="34" charset="0"/>
              </a:rPr>
              <a:t>Δημόσιες Συμβάσεις ΚΑΤΩ των ορίων της ΕΕ </a:t>
            </a:r>
          </a:p>
          <a:p>
            <a:pPr algn="ctr">
              <a:lnSpc>
                <a:spcPct val="150000"/>
              </a:lnSpc>
            </a:pPr>
            <a:r>
              <a:rPr lang="el-GR" sz="2800" dirty="0">
                <a:solidFill>
                  <a:schemeClr val="tx1"/>
                </a:solidFill>
                <a:latin typeface="Arial" panose="020B0604020202020204" pitchFamily="34" charset="0"/>
                <a:cs typeface="Arial" panose="020B0604020202020204" pitchFamily="34" charset="0"/>
              </a:rPr>
              <a:t>οριστικοποιημένο δελτίο </a:t>
            </a:r>
            <a:r>
              <a:rPr lang="el-GR" sz="2800" dirty="0">
                <a:solidFill>
                  <a:schemeClr val="tx1"/>
                </a:solidFill>
                <a:latin typeface="Arial Black" panose="020B0A04020102020204" pitchFamily="34" charset="0"/>
                <a:cs typeface="Arial" panose="020B0604020202020204" pitchFamily="34" charset="0"/>
              </a:rPr>
              <a:t>ΠΡΟΕΓΚΡΙΣΗΣ</a:t>
            </a:r>
            <a:r>
              <a:rPr lang="el-GR" sz="2800" dirty="0">
                <a:solidFill>
                  <a:schemeClr val="tx1"/>
                </a:solidFill>
                <a:latin typeface="Arial" panose="020B0604020202020204" pitchFamily="34" charset="0"/>
                <a:cs typeface="Arial" panose="020B0604020202020204" pitchFamily="34" charset="0"/>
              </a:rPr>
              <a:t> </a:t>
            </a:r>
          </a:p>
          <a:p>
            <a:pPr algn="ctr">
              <a:lnSpc>
                <a:spcPct val="150000"/>
              </a:lnSpc>
            </a:pPr>
            <a:r>
              <a:rPr lang="el-GR" sz="2800" b="1" dirty="0">
                <a:solidFill>
                  <a:srgbClr val="FF0000"/>
                </a:solidFill>
                <a:latin typeface="Arial" panose="020B0604020202020204" pitchFamily="34" charset="0"/>
                <a:cs typeface="Arial" panose="020B0604020202020204" pitchFamily="34" charset="0"/>
              </a:rPr>
              <a:t>για σκοπούς Ex Ante Ελέγχων</a:t>
            </a:r>
          </a:p>
        </p:txBody>
      </p:sp>
      <p:sp>
        <p:nvSpPr>
          <p:cNvPr id="14" name="Επεξήγηση: Γραμμή με περίγραμμα και γραμμή έμφασης 13">
            <a:extLst>
              <a:ext uri="{FF2B5EF4-FFF2-40B4-BE49-F238E27FC236}">
                <a16:creationId xmlns:a16="http://schemas.microsoft.com/office/drawing/2014/main" id="{1E8B49D0-49AC-5C69-876F-4265A6A01C2B}"/>
              </a:ext>
            </a:extLst>
          </p:cNvPr>
          <p:cNvSpPr/>
          <p:nvPr/>
        </p:nvSpPr>
        <p:spPr>
          <a:xfrm rot="5400000">
            <a:off x="4469357" y="5307598"/>
            <a:ext cx="2677549" cy="8636001"/>
          </a:xfrm>
          <a:prstGeom prst="accentBorderCallout1">
            <a:avLst>
              <a:gd name="adj1" fmla="val 52645"/>
              <a:gd name="adj2" fmla="val -7186"/>
              <a:gd name="adj3" fmla="val 52654"/>
              <a:gd name="adj4" fmla="val -34337"/>
            </a:avLst>
          </a:prstGeom>
          <a:solidFill>
            <a:srgbClr val="FFFF0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150000"/>
              </a:lnSpc>
            </a:pPr>
            <a:r>
              <a:rPr lang="el-GR" sz="2800" b="1" kern="1200" dirty="0">
                <a:solidFill>
                  <a:srgbClr val="0070C0"/>
                </a:solidFill>
                <a:latin typeface="Arial" panose="020B0604020202020204" pitchFamily="34" charset="0"/>
                <a:cs typeface="Arial" panose="020B0604020202020204" pitchFamily="34" charset="0"/>
              </a:rPr>
              <a:t>ΟΛΕΣ οι Δημόσιες Συμβάσεις</a:t>
            </a:r>
          </a:p>
          <a:p>
            <a:pPr algn="ctr">
              <a:lnSpc>
                <a:spcPct val="150000"/>
              </a:lnSpc>
            </a:pPr>
            <a:r>
              <a:rPr lang="el-GR" sz="2800" dirty="0">
                <a:solidFill>
                  <a:schemeClr val="tx1"/>
                </a:solidFill>
                <a:latin typeface="Arial" panose="020B0604020202020204" pitchFamily="34" charset="0"/>
                <a:cs typeface="Arial" panose="020B0604020202020204" pitchFamily="34" charset="0"/>
              </a:rPr>
              <a:t>συλλογή στοιχείων</a:t>
            </a:r>
            <a:r>
              <a:rPr lang="el-GR" sz="2800" b="1" dirty="0">
                <a:solidFill>
                  <a:srgbClr val="FF0000"/>
                </a:solidFill>
                <a:latin typeface="Arial" panose="020B0604020202020204" pitchFamily="34" charset="0"/>
                <a:cs typeface="Arial" panose="020B0604020202020204" pitchFamily="34" charset="0"/>
              </a:rPr>
              <a:t> </a:t>
            </a:r>
          </a:p>
          <a:p>
            <a:pPr algn="ctr">
              <a:lnSpc>
                <a:spcPct val="150000"/>
              </a:lnSpc>
            </a:pPr>
            <a:r>
              <a:rPr lang="el-GR" sz="2800" b="1" dirty="0">
                <a:solidFill>
                  <a:schemeClr val="tx1"/>
                </a:solidFill>
                <a:latin typeface="Arial Black" panose="020B0A04020102020204" pitchFamily="34" charset="0"/>
                <a:cs typeface="Arial" panose="020B0604020202020204" pitchFamily="34" charset="0"/>
              </a:rPr>
              <a:t>Πραγματικών Δικαιούχων </a:t>
            </a:r>
          </a:p>
          <a:p>
            <a:pPr algn="ctr">
              <a:lnSpc>
                <a:spcPct val="150000"/>
              </a:lnSpc>
            </a:pPr>
            <a:r>
              <a:rPr lang="el-GR" sz="2500" b="1" dirty="0">
                <a:solidFill>
                  <a:srgbClr val="FF0000"/>
                </a:solidFill>
                <a:latin typeface="Arial" panose="020B0604020202020204" pitchFamily="34" charset="0"/>
                <a:cs typeface="Arial" panose="020B0604020202020204" pitchFamily="34" charset="0"/>
              </a:rPr>
              <a:t>ΑΝΑΔΟΧΩΝ | ΥΠΕΡΓΟΛΑΒΩΝ | ΤΕΛΙΚΩΝ ΑΠΟΔΕΚΤΩΝ</a:t>
            </a:r>
          </a:p>
        </p:txBody>
      </p:sp>
    </p:spTree>
    <p:extLst>
      <p:ext uri="{BB962C8B-B14F-4D97-AF65-F5344CB8AC3E}">
        <p14:creationId xmlns:p14="http://schemas.microsoft.com/office/powerpoint/2010/main" val="12899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ppt_w</p:attrName>
                                        </p:attrNameLst>
                                      </p:cBhvr>
                                      <p:tavLst>
                                        <p:tav tm="0" fmla="#ppt_w*sin(2.5*pi*$)">
                                          <p:val>
                                            <p:fltVal val="0"/>
                                          </p:val>
                                        </p:tav>
                                        <p:tav tm="100000">
                                          <p:val>
                                            <p:fltVal val="1"/>
                                          </p:val>
                                        </p:tav>
                                      </p:tavLst>
                                    </p:anim>
                                    <p:anim calcmode="lin" valueType="num">
                                      <p:cBhvr>
                                        <p:cTn id="9" dur="3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1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1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Ομάδα 78">
            <a:extLst>
              <a:ext uri="{FF2B5EF4-FFF2-40B4-BE49-F238E27FC236}">
                <a16:creationId xmlns:a16="http://schemas.microsoft.com/office/drawing/2014/main" id="{210788F2-408A-1203-41E0-B03587743735}"/>
              </a:ext>
            </a:extLst>
          </p:cNvPr>
          <p:cNvGrpSpPr/>
          <p:nvPr/>
        </p:nvGrpSpPr>
        <p:grpSpPr>
          <a:xfrm>
            <a:off x="5470875" y="4134520"/>
            <a:ext cx="4292781" cy="4418142"/>
            <a:chOff x="5470875" y="4134520"/>
            <a:chExt cx="4292781" cy="4418142"/>
          </a:xfrm>
        </p:grpSpPr>
        <p:grpSp>
          <p:nvGrpSpPr>
            <p:cNvPr id="77" name="Ομάδα 76">
              <a:extLst>
                <a:ext uri="{FF2B5EF4-FFF2-40B4-BE49-F238E27FC236}">
                  <a16:creationId xmlns:a16="http://schemas.microsoft.com/office/drawing/2014/main" id="{0DA74B11-19CE-C24D-CFBE-4AD1D93DC581}"/>
                </a:ext>
              </a:extLst>
            </p:cNvPr>
            <p:cNvGrpSpPr/>
            <p:nvPr/>
          </p:nvGrpSpPr>
          <p:grpSpPr>
            <a:xfrm>
              <a:off x="5671582" y="4134520"/>
              <a:ext cx="3653566" cy="3607332"/>
              <a:chOff x="5671582" y="4134520"/>
              <a:chExt cx="3653566" cy="3607332"/>
            </a:xfrm>
          </p:grpSpPr>
          <p:sp>
            <p:nvSpPr>
              <p:cNvPr id="76" name="Ελεύθερη σχεδίαση: Σχήμα 75">
                <a:extLst>
                  <a:ext uri="{FF2B5EF4-FFF2-40B4-BE49-F238E27FC236}">
                    <a16:creationId xmlns:a16="http://schemas.microsoft.com/office/drawing/2014/main" id="{DC637D91-8AF1-1B06-0057-F1B963012C5E}"/>
                  </a:ext>
                </a:extLst>
              </p:cNvPr>
              <p:cNvSpPr/>
              <p:nvPr/>
            </p:nvSpPr>
            <p:spPr>
              <a:xfrm>
                <a:off x="5671582" y="4134520"/>
                <a:ext cx="3653566" cy="3607332"/>
              </a:xfrm>
              <a:custGeom>
                <a:avLst/>
                <a:gdLst>
                  <a:gd name="connsiteX0" fmla="*/ 0 w 3653566"/>
                  <a:gd name="connsiteY0" fmla="*/ 1803666 h 3607332"/>
                  <a:gd name="connsiteX1" fmla="*/ 1826783 w 3653566"/>
                  <a:gd name="connsiteY1" fmla="*/ 0 h 3607332"/>
                  <a:gd name="connsiteX2" fmla="*/ 3653566 w 3653566"/>
                  <a:gd name="connsiteY2" fmla="*/ 1803666 h 3607332"/>
                  <a:gd name="connsiteX3" fmla="*/ 1826783 w 3653566"/>
                  <a:gd name="connsiteY3" fmla="*/ 3607332 h 3607332"/>
                  <a:gd name="connsiteX4" fmla="*/ 0 w 3653566"/>
                  <a:gd name="connsiteY4" fmla="*/ 1803666 h 360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566" h="3607332">
                    <a:moveTo>
                      <a:pt x="0" y="1803666"/>
                    </a:moveTo>
                    <a:cubicBezTo>
                      <a:pt x="0" y="807529"/>
                      <a:pt x="817879" y="0"/>
                      <a:pt x="1826783" y="0"/>
                    </a:cubicBezTo>
                    <a:cubicBezTo>
                      <a:pt x="2835687" y="0"/>
                      <a:pt x="3653566" y="807529"/>
                      <a:pt x="3653566" y="1803666"/>
                    </a:cubicBezTo>
                    <a:cubicBezTo>
                      <a:pt x="3653566" y="2799803"/>
                      <a:pt x="2835687" y="3607332"/>
                      <a:pt x="1826783" y="3607332"/>
                    </a:cubicBezTo>
                    <a:cubicBezTo>
                      <a:pt x="817879" y="3607332"/>
                      <a:pt x="0" y="2799803"/>
                      <a:pt x="0" y="1803666"/>
                    </a:cubicBezTo>
                    <a:close/>
                  </a:path>
                </a:pathLst>
              </a:custGeom>
              <a:solidFill>
                <a:srgbClr val="4F81BD">
                  <a:alpha val="85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570612" tIns="563842" rIns="570612" bIns="563842" numCol="1" spcCol="1270" anchor="ctr" anchorCtr="0">
                <a:noAutofit/>
              </a:bodyPr>
              <a:lstStyle/>
              <a:p>
                <a:pPr marL="0" lvl="0" indent="0" algn="ctr" defTabSz="1244600">
                  <a:lnSpc>
                    <a:spcPct val="120000"/>
                  </a:lnSpc>
                  <a:spcBef>
                    <a:spcPct val="0"/>
                  </a:spcBef>
                  <a:spcAft>
                    <a:spcPct val="35000"/>
                  </a:spcAft>
                  <a:buNone/>
                </a:pPr>
                <a:endParaRPr lang="el-GR" sz="2800" b="1" kern="1200" dirty="0">
                  <a:solidFill>
                    <a:schemeClr val="bg1"/>
                  </a:solidFill>
                  <a:latin typeface="Arial Black" panose="020B0A04020102020204" pitchFamily="34" charset="0"/>
                </a:endParaRPr>
              </a:p>
            </p:txBody>
          </p:sp>
          <p:sp>
            <p:nvSpPr>
              <p:cNvPr id="25" name="TextBox 24">
                <a:extLst>
                  <a:ext uri="{FF2B5EF4-FFF2-40B4-BE49-F238E27FC236}">
                    <a16:creationId xmlns:a16="http://schemas.microsoft.com/office/drawing/2014/main" id="{A8B90C2A-CF09-4AB9-A0E6-7C89E3FA23EC}"/>
                  </a:ext>
                </a:extLst>
              </p:cNvPr>
              <p:cNvSpPr txBox="1"/>
              <p:nvPr/>
            </p:nvSpPr>
            <p:spPr>
              <a:xfrm flipH="1">
                <a:off x="5926393" y="4446464"/>
                <a:ext cx="3225229" cy="584775"/>
              </a:xfrm>
              <a:prstGeom prst="rect">
                <a:avLst/>
              </a:prstGeom>
              <a:noFill/>
            </p:spPr>
            <p:txBody>
              <a:bodyPr wrap="square" rtlCol="0">
                <a:spAutoFit/>
              </a:bodyPr>
              <a:lstStyle/>
              <a:p>
                <a:pPr algn="ctr"/>
                <a:r>
                  <a:rPr lang="el-GR" sz="3200" b="1" dirty="0">
                    <a:solidFill>
                      <a:schemeClr val="bg1"/>
                    </a:solidFill>
                    <a:latin typeface="Arial Black" panose="020B0A04020102020204" pitchFamily="34" charset="0"/>
                  </a:rPr>
                  <a:t>Ανάδοχος</a:t>
                </a:r>
              </a:p>
            </p:txBody>
          </p:sp>
        </p:grpSp>
        <p:sp>
          <p:nvSpPr>
            <p:cNvPr id="43" name="TextBox 42">
              <a:extLst>
                <a:ext uri="{FF2B5EF4-FFF2-40B4-BE49-F238E27FC236}">
                  <a16:creationId xmlns:a16="http://schemas.microsoft.com/office/drawing/2014/main" id="{8CF5B3FF-F923-2FFB-80CF-08B9D8EA9AE7}"/>
                </a:ext>
              </a:extLst>
            </p:cNvPr>
            <p:cNvSpPr txBox="1"/>
            <p:nvPr/>
          </p:nvSpPr>
          <p:spPr>
            <a:xfrm flipH="1">
              <a:off x="5470875" y="8090997"/>
              <a:ext cx="4292781" cy="461665"/>
            </a:xfrm>
            <a:prstGeom prst="rect">
              <a:avLst/>
            </a:prstGeom>
            <a:noFill/>
          </p:spPr>
          <p:txBody>
            <a:bodyPr wrap="square" rtlCol="0">
              <a:spAutoFit/>
            </a:bodyPr>
            <a:lstStyle/>
            <a:p>
              <a:pPr algn="ctr"/>
              <a:r>
                <a:rPr lang="el-GR" sz="2400" b="1" dirty="0">
                  <a:solidFill>
                    <a:srgbClr val="FFC000"/>
                  </a:solidFill>
                  <a:effectLst>
                    <a:glow rad="228600">
                      <a:schemeClr val="tx1">
                        <a:alpha val="40000"/>
                      </a:schemeClr>
                    </a:glow>
                  </a:effectLst>
                  <a:latin typeface="Arial Black" panose="020B0A04020102020204" pitchFamily="34" charset="0"/>
                </a:rPr>
                <a:t>ΙΔΙΩΤΙΚΗ ΣΦΑΙΡΑ</a:t>
              </a:r>
            </a:p>
          </p:txBody>
        </p:sp>
      </p:gr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 name="Εικόνα 7">
            <a:extLst>
              <a:ext uri="{FF2B5EF4-FFF2-40B4-BE49-F238E27FC236}">
                <a16:creationId xmlns:a16="http://schemas.microsoft.com/office/drawing/2014/main" id="{DD57DB8E-3217-9FBC-2D22-1669BE128994}"/>
              </a:ext>
            </a:extLst>
          </p:cNvPr>
          <p:cNvPicPr>
            <a:picLocks noChangeAspect="1"/>
          </p:cNvPicPr>
          <p:nvPr/>
        </p:nvPicPr>
        <p:blipFill>
          <a:blip r:embed="rId5"/>
          <a:stretch>
            <a:fillRect/>
          </a:stretch>
        </p:blipFill>
        <p:spPr>
          <a:xfrm>
            <a:off x="2446619" y="694175"/>
            <a:ext cx="1281948" cy="937542"/>
          </a:xfrm>
          <a:prstGeom prst="rect">
            <a:avLst/>
          </a:prstGeom>
        </p:spPr>
      </p:pic>
      <p:sp>
        <p:nvSpPr>
          <p:cNvPr id="60" name="Ελεύθερη σχεδίαση: Σχήμα 59">
            <a:extLst>
              <a:ext uri="{FF2B5EF4-FFF2-40B4-BE49-F238E27FC236}">
                <a16:creationId xmlns:a16="http://schemas.microsoft.com/office/drawing/2014/main" id="{E1BF8630-04AB-070A-F1C5-C5152E571742}"/>
              </a:ext>
            </a:extLst>
          </p:cNvPr>
          <p:cNvSpPr/>
          <p:nvPr/>
        </p:nvSpPr>
        <p:spPr>
          <a:xfrm>
            <a:off x="13661890" y="4328363"/>
            <a:ext cx="3653566" cy="3607332"/>
          </a:xfrm>
          <a:custGeom>
            <a:avLst/>
            <a:gdLst>
              <a:gd name="connsiteX0" fmla="*/ 0 w 3653566"/>
              <a:gd name="connsiteY0" fmla="*/ 1803666 h 3607332"/>
              <a:gd name="connsiteX1" fmla="*/ 1826783 w 3653566"/>
              <a:gd name="connsiteY1" fmla="*/ 0 h 3607332"/>
              <a:gd name="connsiteX2" fmla="*/ 3653566 w 3653566"/>
              <a:gd name="connsiteY2" fmla="*/ 1803666 h 3607332"/>
              <a:gd name="connsiteX3" fmla="*/ 1826783 w 3653566"/>
              <a:gd name="connsiteY3" fmla="*/ 3607332 h 3607332"/>
              <a:gd name="connsiteX4" fmla="*/ 0 w 3653566"/>
              <a:gd name="connsiteY4" fmla="*/ 1803666 h 360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566" h="3607332">
                <a:moveTo>
                  <a:pt x="0" y="1803666"/>
                </a:moveTo>
                <a:cubicBezTo>
                  <a:pt x="0" y="807529"/>
                  <a:pt x="817879" y="0"/>
                  <a:pt x="1826783" y="0"/>
                </a:cubicBezTo>
                <a:cubicBezTo>
                  <a:pt x="2835687" y="0"/>
                  <a:pt x="3653566" y="807529"/>
                  <a:pt x="3653566" y="1803666"/>
                </a:cubicBezTo>
                <a:cubicBezTo>
                  <a:pt x="3653566" y="2799803"/>
                  <a:pt x="2835687" y="3607332"/>
                  <a:pt x="1826783" y="3607332"/>
                </a:cubicBezTo>
                <a:cubicBezTo>
                  <a:pt x="817879" y="3607332"/>
                  <a:pt x="0" y="2799803"/>
                  <a:pt x="0" y="1803666"/>
                </a:cubicBezTo>
                <a:close/>
              </a:path>
            </a:pathLst>
          </a:custGeom>
          <a:solidFill>
            <a:srgbClr val="4F81BD">
              <a:alpha val="85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570612" tIns="563842" rIns="570612" bIns="563842" numCol="1" spcCol="1270" anchor="ctr" anchorCtr="0">
            <a:noAutofit/>
          </a:bodyPr>
          <a:lstStyle/>
          <a:p>
            <a:pPr marL="0" lvl="0" indent="0" algn="ctr" defTabSz="1244600">
              <a:lnSpc>
                <a:spcPct val="120000"/>
              </a:lnSpc>
              <a:spcBef>
                <a:spcPct val="0"/>
              </a:spcBef>
              <a:spcAft>
                <a:spcPct val="35000"/>
              </a:spcAft>
              <a:buNone/>
            </a:pPr>
            <a:r>
              <a:rPr lang="el-GR" sz="2800" b="1" kern="1200" dirty="0">
                <a:solidFill>
                  <a:schemeClr val="bg1"/>
                </a:solidFill>
                <a:latin typeface="Arial Black" panose="020B0A04020102020204" pitchFamily="34" charset="0"/>
              </a:rPr>
              <a:t>Φορέας Πρόσκλησης Ενισχύσεων</a:t>
            </a:r>
          </a:p>
          <a:p>
            <a:pPr marL="0" lvl="0" indent="0" algn="ctr" defTabSz="1244600">
              <a:lnSpc>
                <a:spcPct val="100000"/>
              </a:lnSpc>
              <a:spcBef>
                <a:spcPct val="0"/>
              </a:spcBef>
              <a:spcAft>
                <a:spcPct val="35000"/>
              </a:spcAft>
              <a:buNone/>
            </a:pPr>
            <a:r>
              <a:rPr lang="el-GR" sz="2400" b="1" kern="1200" dirty="0">
                <a:solidFill>
                  <a:srgbClr val="FFCC00"/>
                </a:solidFill>
                <a:effectLst>
                  <a:glow rad="228600">
                    <a:schemeClr val="tx1">
                      <a:alpha val="40000"/>
                    </a:schemeClr>
                  </a:glow>
                </a:effectLst>
                <a:latin typeface="Arial Black" panose="020B0A04020102020204" pitchFamily="34" charset="0"/>
                <a:cs typeface="Arial" panose="020B0604020202020204" pitchFamily="34" charset="0"/>
              </a:rPr>
              <a:t>ΔΗΜΟΣΙΑ ΣΦΑΙΡΑ</a:t>
            </a:r>
            <a:endParaRPr lang="el-GR" sz="2800" b="1" kern="1200" dirty="0">
              <a:solidFill>
                <a:srgbClr val="FFCC00"/>
              </a:solidFill>
              <a:effectLst>
                <a:glow rad="228600">
                  <a:schemeClr val="tx1">
                    <a:alpha val="40000"/>
                  </a:schemeClr>
                </a:glow>
              </a:effectLst>
              <a:latin typeface="Arial Black" panose="020B0A04020102020204" pitchFamily="34" charset="0"/>
              <a:cs typeface="Arial" panose="020B0604020202020204" pitchFamily="34" charset="0"/>
            </a:endParaRPr>
          </a:p>
        </p:txBody>
      </p:sp>
      <p:grpSp>
        <p:nvGrpSpPr>
          <p:cNvPr id="74" name="Ομάδα 73">
            <a:extLst>
              <a:ext uri="{FF2B5EF4-FFF2-40B4-BE49-F238E27FC236}">
                <a16:creationId xmlns:a16="http://schemas.microsoft.com/office/drawing/2014/main" id="{A1F3CCB6-D3F1-B649-ED71-A440121046F5}"/>
              </a:ext>
            </a:extLst>
          </p:cNvPr>
          <p:cNvGrpSpPr/>
          <p:nvPr/>
        </p:nvGrpSpPr>
        <p:grpSpPr>
          <a:xfrm>
            <a:off x="11646702" y="2260912"/>
            <a:ext cx="7683942" cy="8254262"/>
            <a:chOff x="11646702" y="2260912"/>
            <a:chExt cx="7683942" cy="8254262"/>
          </a:xfrm>
        </p:grpSpPr>
        <p:grpSp>
          <p:nvGrpSpPr>
            <p:cNvPr id="73" name="Ομάδα 72">
              <a:extLst>
                <a:ext uri="{FF2B5EF4-FFF2-40B4-BE49-F238E27FC236}">
                  <a16:creationId xmlns:a16="http://schemas.microsoft.com/office/drawing/2014/main" id="{DBA6D37A-1DDB-B498-CF81-F8EAD505DEA9}"/>
                </a:ext>
              </a:extLst>
            </p:cNvPr>
            <p:cNvGrpSpPr/>
            <p:nvPr/>
          </p:nvGrpSpPr>
          <p:grpSpPr>
            <a:xfrm>
              <a:off x="11646702" y="2260912"/>
              <a:ext cx="7683942" cy="7626245"/>
              <a:chOff x="11646702" y="2260912"/>
              <a:chExt cx="7683942" cy="7626245"/>
            </a:xfrm>
          </p:grpSpPr>
          <p:grpSp>
            <p:nvGrpSpPr>
              <p:cNvPr id="72" name="Ομάδα 71">
                <a:extLst>
                  <a:ext uri="{FF2B5EF4-FFF2-40B4-BE49-F238E27FC236}">
                    <a16:creationId xmlns:a16="http://schemas.microsoft.com/office/drawing/2014/main" id="{2A572E49-404A-A740-BD7A-6392727DF8EA}"/>
                  </a:ext>
                </a:extLst>
              </p:cNvPr>
              <p:cNvGrpSpPr/>
              <p:nvPr/>
            </p:nvGrpSpPr>
            <p:grpSpPr>
              <a:xfrm>
                <a:off x="14480959" y="2260912"/>
                <a:ext cx="4620070" cy="3689330"/>
                <a:chOff x="14480959" y="2260912"/>
                <a:chExt cx="4620070" cy="3689330"/>
              </a:xfrm>
            </p:grpSpPr>
            <p:sp>
              <p:nvSpPr>
                <p:cNvPr id="61" name="Ελεύθερη σχεδίαση: Σχήμα 60">
                  <a:extLst>
                    <a:ext uri="{FF2B5EF4-FFF2-40B4-BE49-F238E27FC236}">
                      <a16:creationId xmlns:a16="http://schemas.microsoft.com/office/drawing/2014/main" id="{C3D02135-4903-CE64-CFC9-F2A93C12CB79}"/>
                    </a:ext>
                  </a:extLst>
                </p:cNvPr>
                <p:cNvSpPr/>
                <p:nvPr/>
              </p:nvSpPr>
              <p:spPr>
                <a:xfrm>
                  <a:off x="14480959" y="2260912"/>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2" name="Ελεύθερη σχεδίαση: Σχήμα 61">
                  <a:extLst>
                    <a:ext uri="{FF2B5EF4-FFF2-40B4-BE49-F238E27FC236}">
                      <a16:creationId xmlns:a16="http://schemas.microsoft.com/office/drawing/2014/main" id="{A3A06CA1-5EEA-0BB7-DEFD-29D7151A50A3}"/>
                    </a:ext>
                  </a:extLst>
                </p:cNvPr>
                <p:cNvSpPr/>
                <p:nvPr/>
              </p:nvSpPr>
              <p:spPr>
                <a:xfrm>
                  <a:off x="16029032" y="2715467"/>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3" name="Ελεύθερη σχεδίαση: Σχήμα 62">
                  <a:extLst>
                    <a:ext uri="{FF2B5EF4-FFF2-40B4-BE49-F238E27FC236}">
                      <a16:creationId xmlns:a16="http://schemas.microsoft.com/office/drawing/2014/main" id="{F84FE476-8B64-4831-FB4D-3EBC64C8A6E5}"/>
                    </a:ext>
                  </a:extLst>
                </p:cNvPr>
                <p:cNvSpPr/>
                <p:nvPr/>
              </p:nvSpPr>
              <p:spPr>
                <a:xfrm>
                  <a:off x="17085602" y="3934815"/>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grpSp>
          <p:sp>
            <p:nvSpPr>
              <p:cNvPr id="64" name="Ελεύθερη σχεδίαση: Σχήμα 63">
                <a:extLst>
                  <a:ext uri="{FF2B5EF4-FFF2-40B4-BE49-F238E27FC236}">
                    <a16:creationId xmlns:a16="http://schemas.microsoft.com/office/drawing/2014/main" id="{BEAAF95F-906B-0DA8-C9AF-3BE2854CDF12}"/>
                  </a:ext>
                </a:extLst>
              </p:cNvPr>
              <p:cNvSpPr/>
              <p:nvPr/>
            </p:nvSpPr>
            <p:spPr>
              <a:xfrm>
                <a:off x="17315217" y="5531820"/>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5" name="Ελεύθερη σχεδίαση: Σχήμα 64">
                <a:extLst>
                  <a:ext uri="{FF2B5EF4-FFF2-40B4-BE49-F238E27FC236}">
                    <a16:creationId xmlns:a16="http://schemas.microsoft.com/office/drawing/2014/main" id="{CACF589F-3EE8-A7AB-3757-C4CB40C128CB}"/>
                  </a:ext>
                </a:extLst>
              </p:cNvPr>
              <p:cNvSpPr/>
              <p:nvPr/>
            </p:nvSpPr>
            <p:spPr>
              <a:xfrm>
                <a:off x="16644975" y="6999445"/>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6" name="Ελεύθερη σχεδίαση: Σχήμα 65">
                <a:extLst>
                  <a:ext uri="{FF2B5EF4-FFF2-40B4-BE49-F238E27FC236}">
                    <a16:creationId xmlns:a16="http://schemas.microsoft.com/office/drawing/2014/main" id="{4FD89E44-1918-7EFC-AD2A-68E8A1F22938}"/>
                  </a:ext>
                </a:extLst>
              </p:cNvPr>
              <p:cNvSpPr/>
              <p:nvPr/>
            </p:nvSpPr>
            <p:spPr>
              <a:xfrm>
                <a:off x="15287673" y="7871730"/>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7" name="Ελεύθερη σχεδίαση: Σχήμα 66">
                <a:extLst>
                  <a:ext uri="{FF2B5EF4-FFF2-40B4-BE49-F238E27FC236}">
                    <a16:creationId xmlns:a16="http://schemas.microsoft.com/office/drawing/2014/main" id="{3E43F0E5-E626-6C24-DD04-C91DA9C2381D}"/>
                  </a:ext>
                </a:extLst>
              </p:cNvPr>
              <p:cNvSpPr/>
              <p:nvPr/>
            </p:nvSpPr>
            <p:spPr>
              <a:xfrm>
                <a:off x="13674246" y="7871730"/>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8" name="Ελεύθερη σχεδίαση: Σχήμα 67">
                <a:extLst>
                  <a:ext uri="{FF2B5EF4-FFF2-40B4-BE49-F238E27FC236}">
                    <a16:creationId xmlns:a16="http://schemas.microsoft.com/office/drawing/2014/main" id="{030BA067-8ED2-F9F2-E127-6AE5E8052B83}"/>
                  </a:ext>
                </a:extLst>
              </p:cNvPr>
              <p:cNvSpPr/>
              <p:nvPr/>
            </p:nvSpPr>
            <p:spPr>
              <a:xfrm>
                <a:off x="12316944" y="6999445"/>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69" name="Ελεύθερη σχεδίαση: Σχήμα 68">
                <a:extLst>
                  <a:ext uri="{FF2B5EF4-FFF2-40B4-BE49-F238E27FC236}">
                    <a16:creationId xmlns:a16="http://schemas.microsoft.com/office/drawing/2014/main" id="{7DC3AAEC-221C-3B0E-C0A3-735FB994F53C}"/>
                  </a:ext>
                </a:extLst>
              </p:cNvPr>
              <p:cNvSpPr/>
              <p:nvPr/>
            </p:nvSpPr>
            <p:spPr>
              <a:xfrm>
                <a:off x="11646702" y="5531820"/>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70" name="Ελεύθερη σχεδίαση: Σχήμα 69">
                <a:extLst>
                  <a:ext uri="{FF2B5EF4-FFF2-40B4-BE49-F238E27FC236}">
                    <a16:creationId xmlns:a16="http://schemas.microsoft.com/office/drawing/2014/main" id="{9760BF62-33D6-1EFD-872D-687269C1F055}"/>
                  </a:ext>
                </a:extLst>
              </p:cNvPr>
              <p:cNvSpPr/>
              <p:nvPr/>
            </p:nvSpPr>
            <p:spPr>
              <a:xfrm>
                <a:off x="11876316" y="3934815"/>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sp>
            <p:nvSpPr>
              <p:cNvPr id="71" name="Ελεύθερη σχεδίαση: Σχήμα 70">
                <a:extLst>
                  <a:ext uri="{FF2B5EF4-FFF2-40B4-BE49-F238E27FC236}">
                    <a16:creationId xmlns:a16="http://schemas.microsoft.com/office/drawing/2014/main" id="{D89BC986-B6DD-7994-F12B-9E2B41700755}"/>
                  </a:ext>
                </a:extLst>
              </p:cNvPr>
              <p:cNvSpPr/>
              <p:nvPr/>
            </p:nvSpPr>
            <p:spPr>
              <a:xfrm>
                <a:off x="12932887" y="2715467"/>
                <a:ext cx="2015427" cy="2015427"/>
              </a:xfrm>
              <a:custGeom>
                <a:avLst/>
                <a:gdLst>
                  <a:gd name="connsiteX0" fmla="*/ 0 w 2015427"/>
                  <a:gd name="connsiteY0" fmla="*/ 1007714 h 2015427"/>
                  <a:gd name="connsiteX1" fmla="*/ 1007714 w 2015427"/>
                  <a:gd name="connsiteY1" fmla="*/ 0 h 2015427"/>
                  <a:gd name="connsiteX2" fmla="*/ 2015428 w 2015427"/>
                  <a:gd name="connsiteY2" fmla="*/ 1007714 h 2015427"/>
                  <a:gd name="connsiteX3" fmla="*/ 1007714 w 2015427"/>
                  <a:gd name="connsiteY3" fmla="*/ 2015428 h 2015427"/>
                  <a:gd name="connsiteX4" fmla="*/ 0 w 2015427"/>
                  <a:gd name="connsiteY4" fmla="*/ 1007714 h 201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27" h="2015427">
                    <a:moveTo>
                      <a:pt x="0" y="1007714"/>
                    </a:moveTo>
                    <a:cubicBezTo>
                      <a:pt x="0" y="451169"/>
                      <a:pt x="451169" y="0"/>
                      <a:pt x="1007714" y="0"/>
                    </a:cubicBezTo>
                    <a:cubicBezTo>
                      <a:pt x="1564259" y="0"/>
                      <a:pt x="2015428" y="451169"/>
                      <a:pt x="2015428" y="1007714"/>
                    </a:cubicBezTo>
                    <a:cubicBezTo>
                      <a:pt x="2015428" y="1564259"/>
                      <a:pt x="1564259" y="2015428"/>
                      <a:pt x="1007714" y="2015428"/>
                    </a:cubicBezTo>
                    <a:cubicBezTo>
                      <a:pt x="451169" y="2015428"/>
                      <a:pt x="0" y="1564259"/>
                      <a:pt x="0" y="1007714"/>
                    </a:cubicBezTo>
                    <a:close/>
                  </a:path>
                </a:pathLst>
              </a:cu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315472" tIns="315472" rIns="315472" bIns="315472" numCol="1" spcCol="1270" anchor="ctr" anchorCtr="0">
                <a:noAutofit/>
              </a:bodyPr>
              <a:lstStyle/>
              <a:p>
                <a:pPr marL="0" lvl="0" indent="0" algn="ctr" defTabSz="711200">
                  <a:lnSpc>
                    <a:spcPct val="90000"/>
                  </a:lnSpc>
                  <a:spcBef>
                    <a:spcPct val="0"/>
                  </a:spcBef>
                  <a:spcAft>
                    <a:spcPct val="35000"/>
                  </a:spcAft>
                  <a:buNone/>
                </a:pPr>
                <a:r>
                  <a:rPr lang="el-GR" sz="1600" b="1" kern="1200">
                    <a:solidFill>
                      <a:schemeClr val="bg1"/>
                    </a:solidFill>
                    <a:latin typeface="Arial Black" panose="020B0A04020102020204" pitchFamily="34" charset="0"/>
                    <a:cs typeface="Arial" panose="020B0604020202020204" pitchFamily="34" charset="0"/>
                  </a:rPr>
                  <a:t>Τελικός Αποδέκτης</a:t>
                </a:r>
                <a:endParaRPr lang="el-GR" sz="1600" b="1" kern="1200" dirty="0">
                  <a:solidFill>
                    <a:schemeClr val="bg1"/>
                  </a:solidFill>
                  <a:latin typeface="Arial Black" panose="020B0A040201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3D71D4CD-D4F7-FCD0-DD4A-EBD266BF22AB}"/>
                </a:ext>
              </a:extLst>
            </p:cNvPr>
            <p:cNvSpPr txBox="1"/>
            <p:nvPr/>
          </p:nvSpPr>
          <p:spPr>
            <a:xfrm flipH="1">
              <a:off x="13342282" y="10053509"/>
              <a:ext cx="4292781" cy="461665"/>
            </a:xfrm>
            <a:prstGeom prst="rect">
              <a:avLst/>
            </a:prstGeom>
            <a:noFill/>
          </p:spPr>
          <p:txBody>
            <a:bodyPr wrap="square" rtlCol="0">
              <a:spAutoFit/>
            </a:bodyPr>
            <a:lstStyle/>
            <a:p>
              <a:pPr algn="ctr"/>
              <a:r>
                <a:rPr lang="el-GR" sz="2400" b="1" dirty="0">
                  <a:solidFill>
                    <a:srgbClr val="FFC000"/>
                  </a:solidFill>
                  <a:effectLst>
                    <a:glow rad="228600">
                      <a:schemeClr val="tx1">
                        <a:alpha val="40000"/>
                      </a:schemeClr>
                    </a:glow>
                  </a:effectLst>
                  <a:latin typeface="Arial Black" panose="020B0A04020102020204" pitchFamily="34" charset="0"/>
                </a:rPr>
                <a:t>ΙΔΙΩΤΙΚΗ ΣΦΑΙΡΑ</a:t>
              </a:r>
            </a:p>
          </p:txBody>
        </p:sp>
      </p:grpSp>
      <p:grpSp>
        <p:nvGrpSpPr>
          <p:cNvPr id="46" name="Ομάδα 45">
            <a:extLst>
              <a:ext uri="{FF2B5EF4-FFF2-40B4-BE49-F238E27FC236}">
                <a16:creationId xmlns:a16="http://schemas.microsoft.com/office/drawing/2014/main" id="{1B8CD9FE-3AD9-A118-B409-68ACF71FC2A5}"/>
              </a:ext>
            </a:extLst>
          </p:cNvPr>
          <p:cNvGrpSpPr/>
          <p:nvPr/>
        </p:nvGrpSpPr>
        <p:grpSpPr>
          <a:xfrm>
            <a:off x="8681197" y="4121935"/>
            <a:ext cx="3598113" cy="3276004"/>
            <a:chOff x="8681197" y="4121935"/>
            <a:chExt cx="3598113" cy="3276004"/>
          </a:xfrm>
        </p:grpSpPr>
        <p:cxnSp>
          <p:nvCxnSpPr>
            <p:cNvPr id="29" name="Ευθεία γραμμή σύνδεσης 28">
              <a:extLst>
                <a:ext uri="{FF2B5EF4-FFF2-40B4-BE49-F238E27FC236}">
                  <a16:creationId xmlns:a16="http://schemas.microsoft.com/office/drawing/2014/main" id="{F0E0FC02-5285-C162-0C5C-6556E0D28DDF}"/>
                </a:ext>
              </a:extLst>
            </p:cNvPr>
            <p:cNvCxnSpPr>
              <a:cxnSpLocks/>
            </p:cNvCxnSpPr>
            <p:nvPr/>
          </p:nvCxnSpPr>
          <p:spPr>
            <a:xfrm flipH="1">
              <a:off x="8681197" y="5361493"/>
              <a:ext cx="1865269" cy="203644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3EE6F9-FCD2-C2E4-6908-DD07DA9594C8}"/>
                </a:ext>
              </a:extLst>
            </p:cNvPr>
            <p:cNvSpPr txBox="1"/>
            <p:nvPr/>
          </p:nvSpPr>
          <p:spPr>
            <a:xfrm flipH="1">
              <a:off x="9613831" y="4121935"/>
              <a:ext cx="2665479" cy="439350"/>
            </a:xfrm>
            <a:prstGeom prst="rect">
              <a:avLst/>
            </a:prstGeom>
            <a:noFill/>
          </p:spPr>
          <p:txBody>
            <a:bodyPr wrap="square" rtlCol="0">
              <a:spAutoFit/>
            </a:bodyPr>
            <a:lstStyle/>
            <a:p>
              <a:pPr algn="ctr"/>
              <a:r>
                <a:rPr lang="el-GR" sz="3200" b="1" dirty="0">
                  <a:solidFill>
                    <a:srgbClr val="FF0000"/>
                  </a:solidFill>
                </a:rPr>
                <a:t>Ιδιωτική Σύμβαση</a:t>
              </a:r>
            </a:p>
          </p:txBody>
        </p:sp>
      </p:grpSp>
      <p:grpSp>
        <p:nvGrpSpPr>
          <p:cNvPr id="47" name="Ομάδα 46">
            <a:extLst>
              <a:ext uri="{FF2B5EF4-FFF2-40B4-BE49-F238E27FC236}">
                <a16:creationId xmlns:a16="http://schemas.microsoft.com/office/drawing/2014/main" id="{5022F933-CF43-8C6C-CFB1-9C839C27F522}"/>
              </a:ext>
            </a:extLst>
          </p:cNvPr>
          <p:cNvGrpSpPr/>
          <p:nvPr/>
        </p:nvGrpSpPr>
        <p:grpSpPr>
          <a:xfrm>
            <a:off x="4334135" y="5607979"/>
            <a:ext cx="2665479" cy="3669239"/>
            <a:chOff x="4334135" y="5607979"/>
            <a:chExt cx="2665479" cy="3669239"/>
          </a:xfrm>
        </p:grpSpPr>
        <p:cxnSp>
          <p:nvCxnSpPr>
            <p:cNvPr id="28" name="Ευθεία γραμμή σύνδεσης 27">
              <a:extLst>
                <a:ext uri="{FF2B5EF4-FFF2-40B4-BE49-F238E27FC236}">
                  <a16:creationId xmlns:a16="http://schemas.microsoft.com/office/drawing/2014/main" id="{5FFC6C28-359D-D7F8-FAED-16B9390B42A0}"/>
                </a:ext>
              </a:extLst>
            </p:cNvPr>
            <p:cNvCxnSpPr>
              <a:cxnSpLocks/>
            </p:cNvCxnSpPr>
            <p:nvPr/>
          </p:nvCxnSpPr>
          <p:spPr>
            <a:xfrm flipH="1">
              <a:off x="5621583" y="5607979"/>
              <a:ext cx="21508" cy="314876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972166-BCCA-B615-0D0F-86763BAB3753}"/>
                </a:ext>
              </a:extLst>
            </p:cNvPr>
            <p:cNvSpPr txBox="1"/>
            <p:nvPr/>
          </p:nvSpPr>
          <p:spPr>
            <a:xfrm flipH="1">
              <a:off x="4334135" y="8837868"/>
              <a:ext cx="2665479" cy="439350"/>
            </a:xfrm>
            <a:prstGeom prst="rect">
              <a:avLst/>
            </a:prstGeom>
            <a:noFill/>
          </p:spPr>
          <p:txBody>
            <a:bodyPr wrap="square" rtlCol="0">
              <a:spAutoFit/>
            </a:bodyPr>
            <a:lstStyle/>
            <a:p>
              <a:pPr algn="ctr"/>
              <a:r>
                <a:rPr lang="el-GR" sz="3200" b="1" dirty="0">
                  <a:solidFill>
                    <a:srgbClr val="FF0000"/>
                  </a:solidFill>
                </a:rPr>
                <a:t>Δημόσια Σύμβαση</a:t>
              </a:r>
            </a:p>
          </p:txBody>
        </p:sp>
      </p:grpSp>
      <p:grpSp>
        <p:nvGrpSpPr>
          <p:cNvPr id="35" name="Ομάδα 34">
            <a:extLst>
              <a:ext uri="{FF2B5EF4-FFF2-40B4-BE49-F238E27FC236}">
                <a16:creationId xmlns:a16="http://schemas.microsoft.com/office/drawing/2014/main" id="{58846120-C055-A26D-470A-AB594993CE18}"/>
              </a:ext>
            </a:extLst>
          </p:cNvPr>
          <p:cNvGrpSpPr/>
          <p:nvPr/>
        </p:nvGrpSpPr>
        <p:grpSpPr>
          <a:xfrm>
            <a:off x="5644318" y="5031649"/>
            <a:ext cx="1665642" cy="1665642"/>
            <a:chOff x="1384354" y="484630"/>
            <a:chExt cx="2015427" cy="2015427"/>
          </a:xfrm>
          <a:scene3d>
            <a:camera prst="orthographicFront"/>
            <a:lightRig rig="flat" dir="t"/>
          </a:scene3d>
        </p:grpSpPr>
        <p:sp>
          <p:nvSpPr>
            <p:cNvPr id="36" name="Οβάλ 35">
              <a:extLst>
                <a:ext uri="{FF2B5EF4-FFF2-40B4-BE49-F238E27FC236}">
                  <a16:creationId xmlns:a16="http://schemas.microsoft.com/office/drawing/2014/main" id="{5776EE95-E811-E18F-0362-6CCBBD6E96D0}"/>
                </a:ext>
              </a:extLst>
            </p:cNvPr>
            <p:cNvSpPr/>
            <p:nvPr/>
          </p:nvSpPr>
          <p:spPr>
            <a:xfrm>
              <a:off x="1384354" y="484630"/>
              <a:ext cx="2015427" cy="2015427"/>
            </a:xfrm>
            <a:prstGeom prst="ellipse">
              <a:avLst/>
            </a:prstGeom>
            <a:solidFill>
              <a:srgbClr val="31859C">
                <a:alpha val="49804"/>
              </a:srgbClr>
            </a:solidFill>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a:lstStyle/>
            <a:p>
              <a:endParaRPr lang="el-GR"/>
            </a:p>
          </p:txBody>
        </p:sp>
        <p:sp>
          <p:nvSpPr>
            <p:cNvPr id="37" name="Οβάλ 4">
              <a:extLst>
                <a:ext uri="{FF2B5EF4-FFF2-40B4-BE49-F238E27FC236}">
                  <a16:creationId xmlns:a16="http://schemas.microsoft.com/office/drawing/2014/main" id="{3437B6ED-B0C3-ED82-6C33-5F546F452274}"/>
                </a:ext>
              </a:extLst>
            </p:cNvPr>
            <p:cNvSpPr txBox="1"/>
            <p:nvPr/>
          </p:nvSpPr>
          <p:spPr>
            <a:xfrm>
              <a:off x="1495105" y="656848"/>
              <a:ext cx="1855798" cy="142512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150000"/>
                </a:lnSpc>
                <a:spcBef>
                  <a:spcPct val="0"/>
                </a:spcBef>
                <a:spcAft>
                  <a:spcPct val="35000"/>
                </a:spcAft>
                <a:buNone/>
              </a:pPr>
              <a:r>
                <a:rPr lang="el-GR" b="1" kern="1200" dirty="0">
                  <a:solidFill>
                    <a:schemeClr val="bg1"/>
                  </a:solidFill>
                  <a:cs typeface="Arial" panose="020B0604020202020204" pitchFamily="34" charset="0"/>
                </a:rPr>
                <a:t>Υπεργολάβος (τύπου Α)</a:t>
              </a:r>
            </a:p>
          </p:txBody>
        </p:sp>
      </p:grpSp>
      <p:grpSp>
        <p:nvGrpSpPr>
          <p:cNvPr id="78" name="Ομάδα 77">
            <a:extLst>
              <a:ext uri="{FF2B5EF4-FFF2-40B4-BE49-F238E27FC236}">
                <a16:creationId xmlns:a16="http://schemas.microsoft.com/office/drawing/2014/main" id="{52CCF9E6-8900-B774-5B4C-5754EA7737CC}"/>
              </a:ext>
            </a:extLst>
          </p:cNvPr>
          <p:cNvGrpSpPr/>
          <p:nvPr/>
        </p:nvGrpSpPr>
        <p:grpSpPr>
          <a:xfrm>
            <a:off x="7463106" y="5727064"/>
            <a:ext cx="1665642" cy="1665642"/>
            <a:chOff x="7463106" y="5727064"/>
            <a:chExt cx="1665642" cy="1665642"/>
          </a:xfrm>
        </p:grpSpPr>
        <p:sp>
          <p:nvSpPr>
            <p:cNvPr id="40" name="Οβάλ 39">
              <a:extLst>
                <a:ext uri="{FF2B5EF4-FFF2-40B4-BE49-F238E27FC236}">
                  <a16:creationId xmlns:a16="http://schemas.microsoft.com/office/drawing/2014/main" id="{3F90D810-4365-569D-34DB-006952D02FD3}"/>
                </a:ext>
              </a:extLst>
            </p:cNvPr>
            <p:cNvSpPr/>
            <p:nvPr/>
          </p:nvSpPr>
          <p:spPr>
            <a:xfrm>
              <a:off x="7463106" y="5727064"/>
              <a:ext cx="1665642" cy="1665642"/>
            </a:xfrm>
            <a:prstGeom prst="ellipse">
              <a:avLst/>
            </a:prstGeom>
            <a:solidFill>
              <a:srgbClr val="31859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a:lstStyle/>
            <a:p>
              <a:endParaRPr lang="el-GR"/>
            </a:p>
          </p:txBody>
        </p:sp>
        <p:sp>
          <p:nvSpPr>
            <p:cNvPr id="42" name="Οβάλ 4">
              <a:extLst>
                <a:ext uri="{FF2B5EF4-FFF2-40B4-BE49-F238E27FC236}">
                  <a16:creationId xmlns:a16="http://schemas.microsoft.com/office/drawing/2014/main" id="{F14F32A0-928B-24D8-9D87-C7D124E49513}"/>
                </a:ext>
              </a:extLst>
            </p:cNvPr>
            <p:cNvSpPr txBox="1"/>
            <p:nvPr/>
          </p:nvSpPr>
          <p:spPr>
            <a:xfrm>
              <a:off x="7504773" y="5882085"/>
              <a:ext cx="1533717" cy="11777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150000"/>
                </a:lnSpc>
                <a:spcBef>
                  <a:spcPct val="0"/>
                </a:spcBef>
                <a:spcAft>
                  <a:spcPct val="35000"/>
                </a:spcAft>
                <a:buNone/>
              </a:pPr>
              <a:r>
                <a:rPr lang="el-GR" b="1" kern="1200" dirty="0">
                  <a:solidFill>
                    <a:schemeClr val="bg1"/>
                  </a:solidFill>
                  <a:cs typeface="Arial" panose="020B0604020202020204" pitchFamily="34" charset="0"/>
                </a:rPr>
                <a:t>Υπεργολάβος (τύπου Β)</a:t>
              </a:r>
            </a:p>
          </p:txBody>
        </p:sp>
      </p:grpSp>
      <p:grpSp>
        <p:nvGrpSpPr>
          <p:cNvPr id="80" name="Ομάδα 79">
            <a:extLst>
              <a:ext uri="{FF2B5EF4-FFF2-40B4-BE49-F238E27FC236}">
                <a16:creationId xmlns:a16="http://schemas.microsoft.com/office/drawing/2014/main" id="{E48AEEAC-47CA-3470-2C7D-F36E4F6CF48D}"/>
              </a:ext>
            </a:extLst>
          </p:cNvPr>
          <p:cNvGrpSpPr/>
          <p:nvPr/>
        </p:nvGrpSpPr>
        <p:grpSpPr>
          <a:xfrm>
            <a:off x="13791495" y="1751497"/>
            <a:ext cx="6312605" cy="3266992"/>
            <a:chOff x="13791495" y="1751497"/>
            <a:chExt cx="6312605" cy="3266992"/>
          </a:xfrm>
        </p:grpSpPr>
        <p:cxnSp>
          <p:nvCxnSpPr>
            <p:cNvPr id="51" name="Ευθεία γραμμή σύνδεσης 50">
              <a:extLst>
                <a:ext uri="{FF2B5EF4-FFF2-40B4-BE49-F238E27FC236}">
                  <a16:creationId xmlns:a16="http://schemas.microsoft.com/office/drawing/2014/main" id="{C38861DC-6796-7C95-8888-F97C4917BC5A}"/>
                </a:ext>
              </a:extLst>
            </p:cNvPr>
            <p:cNvCxnSpPr>
              <a:cxnSpLocks/>
            </p:cNvCxnSpPr>
            <p:nvPr/>
          </p:nvCxnSpPr>
          <p:spPr>
            <a:xfrm flipH="1">
              <a:off x="13791495" y="2401078"/>
              <a:ext cx="4056238" cy="26174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822EB57-5DAA-EB9B-0062-39B2FE07F25A}"/>
                </a:ext>
              </a:extLst>
            </p:cNvPr>
            <p:cNvSpPr txBox="1"/>
            <p:nvPr/>
          </p:nvSpPr>
          <p:spPr>
            <a:xfrm flipH="1">
              <a:off x="17438621" y="1751497"/>
              <a:ext cx="2665479" cy="1077218"/>
            </a:xfrm>
            <a:prstGeom prst="rect">
              <a:avLst/>
            </a:prstGeom>
            <a:noFill/>
          </p:spPr>
          <p:txBody>
            <a:bodyPr wrap="square" rtlCol="0">
              <a:spAutoFit/>
            </a:bodyPr>
            <a:lstStyle/>
            <a:p>
              <a:pPr algn="ctr"/>
              <a:r>
                <a:rPr lang="el-GR" sz="3200" b="1" dirty="0">
                  <a:solidFill>
                    <a:srgbClr val="FF0000"/>
                  </a:solidFill>
                </a:rPr>
                <a:t>Δημόσια Σύμβαση</a:t>
              </a:r>
            </a:p>
          </p:txBody>
        </p:sp>
      </p:grpSp>
      <p:sp>
        <p:nvSpPr>
          <p:cNvPr id="75" name="Ελεύθερη σχεδίαση: Σχήμα 74">
            <a:extLst>
              <a:ext uri="{FF2B5EF4-FFF2-40B4-BE49-F238E27FC236}">
                <a16:creationId xmlns:a16="http://schemas.microsoft.com/office/drawing/2014/main" id="{93302F4F-022E-89DB-51C3-A937BC3CDDC7}"/>
              </a:ext>
            </a:extLst>
          </p:cNvPr>
          <p:cNvSpPr/>
          <p:nvPr/>
        </p:nvSpPr>
        <p:spPr>
          <a:xfrm>
            <a:off x="576516" y="3262625"/>
            <a:ext cx="5029028" cy="4928878"/>
          </a:xfrm>
          <a:custGeom>
            <a:avLst/>
            <a:gdLst>
              <a:gd name="connsiteX0" fmla="*/ 0 w 3653566"/>
              <a:gd name="connsiteY0" fmla="*/ 1803666 h 3607332"/>
              <a:gd name="connsiteX1" fmla="*/ 1826783 w 3653566"/>
              <a:gd name="connsiteY1" fmla="*/ 0 h 3607332"/>
              <a:gd name="connsiteX2" fmla="*/ 3653566 w 3653566"/>
              <a:gd name="connsiteY2" fmla="*/ 1803666 h 3607332"/>
              <a:gd name="connsiteX3" fmla="*/ 1826783 w 3653566"/>
              <a:gd name="connsiteY3" fmla="*/ 3607332 h 3607332"/>
              <a:gd name="connsiteX4" fmla="*/ 0 w 3653566"/>
              <a:gd name="connsiteY4" fmla="*/ 1803666 h 360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566" h="3607332">
                <a:moveTo>
                  <a:pt x="0" y="1803666"/>
                </a:moveTo>
                <a:cubicBezTo>
                  <a:pt x="0" y="807529"/>
                  <a:pt x="817879" y="0"/>
                  <a:pt x="1826783" y="0"/>
                </a:cubicBezTo>
                <a:cubicBezTo>
                  <a:pt x="2835687" y="0"/>
                  <a:pt x="3653566" y="807529"/>
                  <a:pt x="3653566" y="1803666"/>
                </a:cubicBezTo>
                <a:cubicBezTo>
                  <a:pt x="3653566" y="2799803"/>
                  <a:pt x="2835687" y="3607332"/>
                  <a:pt x="1826783" y="3607332"/>
                </a:cubicBezTo>
                <a:cubicBezTo>
                  <a:pt x="817879" y="3607332"/>
                  <a:pt x="0" y="2799803"/>
                  <a:pt x="0" y="1803666"/>
                </a:cubicBezTo>
                <a:close/>
              </a:path>
            </a:pathLst>
          </a:custGeom>
          <a:solidFill>
            <a:srgbClr val="4F81BD">
              <a:alpha val="85000"/>
            </a:srgbClr>
          </a:solidFill>
          <a:effectLst>
            <a:glow rad="228600">
              <a:schemeClr val="accent1">
                <a:satMod val="175000"/>
                <a:alpha val="40000"/>
              </a:schemeClr>
            </a:glow>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spcFirstLastPara="0" vert="horz" wrap="square" lIns="570612" tIns="563842" rIns="570612" bIns="563842" numCol="1" spcCol="1270" anchor="ctr" anchorCtr="0">
            <a:noAutofit/>
          </a:bodyPr>
          <a:lstStyle/>
          <a:p>
            <a:pPr algn="ctr">
              <a:lnSpc>
                <a:spcPct val="150000"/>
              </a:lnSpc>
            </a:pPr>
            <a:r>
              <a:rPr lang="el-GR" sz="3200" b="1" dirty="0">
                <a:solidFill>
                  <a:schemeClr val="bg1"/>
                </a:solidFill>
                <a:latin typeface="Arial Black" panose="020B0A04020102020204" pitchFamily="34" charset="0"/>
              </a:rPr>
              <a:t>Αναθέτουσα Αρχή Δημόσιας Σύμβασης</a:t>
            </a:r>
          </a:p>
          <a:p>
            <a:pPr marL="0" lvl="0" indent="0" algn="ctr" defTabSz="1244600">
              <a:lnSpc>
                <a:spcPct val="150000"/>
              </a:lnSpc>
              <a:spcBef>
                <a:spcPct val="0"/>
              </a:spcBef>
              <a:spcAft>
                <a:spcPct val="35000"/>
              </a:spcAft>
              <a:buNone/>
            </a:pPr>
            <a:r>
              <a:rPr lang="el-GR" sz="2400" b="1" kern="1200" dirty="0">
                <a:solidFill>
                  <a:srgbClr val="FFCC00"/>
                </a:solidFill>
                <a:effectLst>
                  <a:glow rad="228600">
                    <a:schemeClr val="tx1">
                      <a:alpha val="40000"/>
                    </a:schemeClr>
                  </a:glow>
                </a:effectLst>
                <a:latin typeface="Arial Black" panose="020B0A04020102020204" pitchFamily="34" charset="0"/>
                <a:cs typeface="Arial" panose="020B0604020202020204" pitchFamily="34" charset="0"/>
              </a:rPr>
              <a:t>ΔΗΜΟΣΙΑ ΣΦΑΙΡΑ</a:t>
            </a:r>
          </a:p>
        </p:txBody>
      </p:sp>
      <p:sp>
        <p:nvSpPr>
          <p:cNvPr id="81" name="Φυσαλίδα σκέψης: Σύννεφο 80">
            <a:extLst>
              <a:ext uri="{FF2B5EF4-FFF2-40B4-BE49-F238E27FC236}">
                <a16:creationId xmlns:a16="http://schemas.microsoft.com/office/drawing/2014/main" id="{E9F3C8E1-BE7E-40EB-2BF0-3F691111B14E}"/>
              </a:ext>
            </a:extLst>
          </p:cNvPr>
          <p:cNvSpPr/>
          <p:nvPr/>
        </p:nvSpPr>
        <p:spPr>
          <a:xfrm>
            <a:off x="2408446" y="9427208"/>
            <a:ext cx="2059842" cy="1237956"/>
          </a:xfrm>
          <a:prstGeom prst="cloudCallout">
            <a:avLst>
              <a:gd name="adj1" fmla="val 65614"/>
              <a:gd name="adj2" fmla="val -580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Black" panose="020B0A04020102020204" pitchFamily="34" charset="0"/>
                <a:cs typeface="Arial" panose="020B0604020202020204" pitchFamily="34" charset="0"/>
              </a:rPr>
              <a:t>Π/Δ</a:t>
            </a:r>
            <a:r>
              <a:rPr lang="el-GR" sz="2400" b="1" dirty="0">
                <a:solidFill>
                  <a:schemeClr val="tx1"/>
                </a:solidFill>
                <a:latin typeface="Arial" panose="020B0604020202020204" pitchFamily="34" charset="0"/>
                <a:cs typeface="Arial" panose="020B0604020202020204" pitchFamily="34" charset="0"/>
              </a:rPr>
              <a:t> </a:t>
            </a:r>
            <a:r>
              <a:rPr lang="el-GR" sz="2800" b="1" dirty="0">
                <a:solidFill>
                  <a:srgbClr val="0070C0"/>
                </a:solidFill>
                <a:latin typeface="Arial" panose="020B0604020202020204" pitchFamily="34" charset="0"/>
                <a:cs typeface="Arial" panose="020B0604020202020204" pitchFamily="34" charset="0"/>
              </a:rPr>
              <a:t>Ναι</a:t>
            </a:r>
            <a:endParaRPr lang="el-GR" sz="2400" b="1" dirty="0">
              <a:solidFill>
                <a:srgbClr val="0070C0"/>
              </a:solidFill>
              <a:latin typeface="Arial" panose="020B0604020202020204" pitchFamily="34" charset="0"/>
              <a:cs typeface="Arial" panose="020B0604020202020204" pitchFamily="34" charset="0"/>
            </a:endParaRPr>
          </a:p>
        </p:txBody>
      </p:sp>
      <p:sp>
        <p:nvSpPr>
          <p:cNvPr id="82" name="Φυσαλίδα σκέψης: Σύννεφο 81">
            <a:extLst>
              <a:ext uri="{FF2B5EF4-FFF2-40B4-BE49-F238E27FC236}">
                <a16:creationId xmlns:a16="http://schemas.microsoft.com/office/drawing/2014/main" id="{C004C42B-CC8C-B09F-72D3-7595C38229D7}"/>
              </a:ext>
            </a:extLst>
          </p:cNvPr>
          <p:cNvSpPr/>
          <p:nvPr/>
        </p:nvSpPr>
        <p:spPr>
          <a:xfrm>
            <a:off x="15740270" y="1173470"/>
            <a:ext cx="2059842" cy="1237956"/>
          </a:xfrm>
          <a:prstGeom prst="cloudCallout">
            <a:avLst>
              <a:gd name="adj1" fmla="val 61720"/>
              <a:gd name="adj2" fmla="val 430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Black" panose="020B0A04020102020204" pitchFamily="34" charset="0"/>
                <a:cs typeface="Arial" panose="020B0604020202020204" pitchFamily="34" charset="0"/>
              </a:rPr>
              <a:t>Π/Δ</a:t>
            </a:r>
            <a:r>
              <a:rPr lang="el-GR" sz="2400" b="1" dirty="0">
                <a:solidFill>
                  <a:schemeClr val="tx1"/>
                </a:solidFill>
                <a:latin typeface="Arial" panose="020B0604020202020204" pitchFamily="34" charset="0"/>
                <a:cs typeface="Arial" panose="020B0604020202020204" pitchFamily="34" charset="0"/>
              </a:rPr>
              <a:t> </a:t>
            </a:r>
            <a:r>
              <a:rPr lang="el-GR" sz="2800" b="1" dirty="0">
                <a:solidFill>
                  <a:srgbClr val="0070C0"/>
                </a:solidFill>
                <a:latin typeface="Arial" panose="020B0604020202020204" pitchFamily="34" charset="0"/>
                <a:cs typeface="Arial" panose="020B0604020202020204" pitchFamily="34" charset="0"/>
              </a:rPr>
              <a:t>Ναι</a:t>
            </a:r>
            <a:endParaRPr lang="el-GR" sz="2400" b="1" dirty="0">
              <a:solidFill>
                <a:srgbClr val="0070C0"/>
              </a:solidFill>
              <a:latin typeface="Arial" panose="020B0604020202020204" pitchFamily="34" charset="0"/>
              <a:cs typeface="Arial" panose="020B0604020202020204" pitchFamily="34" charset="0"/>
            </a:endParaRPr>
          </a:p>
        </p:txBody>
      </p:sp>
      <p:sp>
        <p:nvSpPr>
          <p:cNvPr id="83" name="Φυσαλίδα σκέψης: Σύννεφο 82">
            <a:extLst>
              <a:ext uri="{FF2B5EF4-FFF2-40B4-BE49-F238E27FC236}">
                <a16:creationId xmlns:a16="http://schemas.microsoft.com/office/drawing/2014/main" id="{81D9A8D1-3BFC-4311-2DA9-C8E7F4BED21C}"/>
              </a:ext>
            </a:extLst>
          </p:cNvPr>
          <p:cNvSpPr/>
          <p:nvPr/>
        </p:nvSpPr>
        <p:spPr>
          <a:xfrm>
            <a:off x="10524969" y="2766248"/>
            <a:ext cx="2059842" cy="1237956"/>
          </a:xfrm>
          <a:prstGeom prst="cloudCallout">
            <a:avLst>
              <a:gd name="adj1" fmla="val -59773"/>
              <a:gd name="adj2" fmla="val 573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Arial Black" panose="020B0A04020102020204" pitchFamily="34" charset="0"/>
                <a:cs typeface="Arial" panose="020B0604020202020204" pitchFamily="34" charset="0"/>
              </a:rPr>
              <a:t>Π/Δ</a:t>
            </a:r>
            <a:r>
              <a:rPr lang="el-GR" sz="2400" b="1" dirty="0">
                <a:solidFill>
                  <a:schemeClr val="tx1"/>
                </a:solidFill>
                <a:latin typeface="Arial" panose="020B0604020202020204" pitchFamily="34" charset="0"/>
                <a:cs typeface="Arial" panose="020B0604020202020204" pitchFamily="34" charset="0"/>
              </a:rPr>
              <a:t> </a:t>
            </a:r>
            <a:r>
              <a:rPr lang="el-GR" sz="2800" b="1" dirty="0">
                <a:solidFill>
                  <a:srgbClr val="FF0000"/>
                </a:solidFill>
                <a:latin typeface="Arial" panose="020B0604020202020204" pitchFamily="34" charset="0"/>
                <a:cs typeface="Arial" panose="020B0604020202020204" pitchFamily="34" charset="0"/>
              </a:rPr>
              <a:t>Όχι</a:t>
            </a:r>
            <a:endParaRPr lang="el-GR" sz="2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56F97C0-4668-1CCC-55C9-FD087C3B5668}"/>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Τεχνικό Δελτίο Σύμβασης </a:t>
            </a:r>
            <a:r>
              <a:rPr lang="el-GR" sz="3600" b="1" dirty="0">
                <a:solidFill>
                  <a:srgbClr val="FFCC00"/>
                </a:solidFill>
                <a:latin typeface="Arial Black" panose="020B0A04020102020204" pitchFamily="34" charset="0"/>
                <a:cs typeface="Arial" panose="020B0604020202020204" pitchFamily="34" charset="0"/>
              </a:rPr>
              <a:t>Προϋποθέσεις (2/2)</a:t>
            </a:r>
          </a:p>
        </p:txBody>
      </p:sp>
    </p:spTree>
    <p:extLst>
      <p:ext uri="{BB962C8B-B14F-4D97-AF65-F5344CB8AC3E}">
        <p14:creationId xmlns:p14="http://schemas.microsoft.com/office/powerpoint/2010/main" val="28916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circle(in)">
                                      <p:cBhvr>
                                        <p:cTn id="24" dur="20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circle(out)">
                                      <p:cBhvr>
                                        <p:cTn id="29" dur="20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2000"/>
                                        <p:tgtEl>
                                          <p:spTgt spid="78"/>
                                        </p:tgtEl>
                                      </p:cBhvr>
                                    </p:animEffect>
                                    <p:anim calcmode="lin" valueType="num">
                                      <p:cBhvr>
                                        <p:cTn id="35" dur="2000" fill="hold"/>
                                        <p:tgtEl>
                                          <p:spTgt spid="78"/>
                                        </p:tgtEl>
                                        <p:attrNameLst>
                                          <p:attrName>ppt_w</p:attrName>
                                        </p:attrNameLst>
                                      </p:cBhvr>
                                      <p:tavLst>
                                        <p:tav tm="0" fmla="#ppt_w*sin(2.5*pi*$)">
                                          <p:val>
                                            <p:fltVal val="0"/>
                                          </p:val>
                                        </p:tav>
                                        <p:tav tm="100000">
                                          <p:val>
                                            <p:fltVal val="1"/>
                                          </p:val>
                                        </p:tav>
                                      </p:tavLst>
                                    </p:anim>
                                    <p:anim calcmode="lin" valueType="num">
                                      <p:cBhvr>
                                        <p:cTn id="36" dur="2000" fill="hold"/>
                                        <p:tgtEl>
                                          <p:spTgt spid="7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ircle(in)">
                                      <p:cBhvr>
                                        <p:cTn id="41" dur="20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circle(out)">
                                      <p:cBhvr>
                                        <p:cTn id="46" dur="20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1500"/>
                                        <p:tgtEl>
                                          <p:spTgt spid="6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heel(1)">
                                      <p:cBhvr>
                                        <p:cTn id="56" dur="2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circle(in)">
                                      <p:cBhvr>
                                        <p:cTn id="61" dur="2000"/>
                                        <p:tgtEl>
                                          <p:spTgt spid="8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32" fill="hold" grpId="0" nodeType="click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circle(out)">
                                      <p:cBhvr>
                                        <p:cTn id="66"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5" grpId="0" animBg="1"/>
      <p:bldP spid="81" grpId="0" animBg="1"/>
      <p:bldP spid="82" grpId="0" animBg="1"/>
      <p:bldP spid="8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Βέλος: Κάτω 38">
            <a:extLst>
              <a:ext uri="{FF2B5EF4-FFF2-40B4-BE49-F238E27FC236}">
                <a16:creationId xmlns:a16="http://schemas.microsoft.com/office/drawing/2014/main" id="{AE7DF055-0520-DB90-5329-3D25008937DC}"/>
              </a:ext>
            </a:extLst>
          </p:cNvPr>
          <p:cNvSpPr/>
          <p:nvPr/>
        </p:nvSpPr>
        <p:spPr>
          <a:xfrm>
            <a:off x="4892566" y="5033511"/>
            <a:ext cx="1105278" cy="1416486"/>
          </a:xfrm>
          <a:prstGeom prst="downArrow">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νέας έκδοσης ΤΔΣ - </a:t>
              </a:r>
              <a:r>
                <a:rPr lang="el-GR" sz="3600" b="1" dirty="0">
                  <a:solidFill>
                    <a:srgbClr val="FFCC00"/>
                  </a:solidFill>
                  <a:latin typeface="Arial Black" panose="020B0A04020102020204" pitchFamily="34" charset="0"/>
                  <a:cs typeface="Arial" panose="020B0604020202020204" pitchFamily="34" charset="0"/>
                </a:rPr>
                <a:t>Πώς?</a:t>
              </a: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grpSp>
        <p:nvGrpSpPr>
          <p:cNvPr id="9" name="Ομάδα 8">
            <a:extLst>
              <a:ext uri="{FF2B5EF4-FFF2-40B4-BE49-F238E27FC236}">
                <a16:creationId xmlns:a16="http://schemas.microsoft.com/office/drawing/2014/main" id="{B8AA3041-222E-479F-1212-EA4B4E186A18}"/>
              </a:ext>
            </a:extLst>
          </p:cNvPr>
          <p:cNvGrpSpPr>
            <a:grpSpLocks noChangeAspect="1"/>
          </p:cNvGrpSpPr>
          <p:nvPr/>
        </p:nvGrpSpPr>
        <p:grpSpPr>
          <a:xfrm>
            <a:off x="3832118" y="2594119"/>
            <a:ext cx="7484403" cy="2271984"/>
            <a:chOff x="3799286" y="2222149"/>
            <a:chExt cx="11880000" cy="3606324"/>
          </a:xfrm>
          <a:effectLst>
            <a:glow rad="139700">
              <a:schemeClr val="bg1">
                <a:alpha val="40000"/>
              </a:schemeClr>
            </a:glow>
          </a:effectLst>
        </p:grpSpPr>
        <p:pic>
          <p:nvPicPr>
            <p:cNvPr id="2" name="Εικόνα 1">
              <a:extLst>
                <a:ext uri="{FF2B5EF4-FFF2-40B4-BE49-F238E27FC236}">
                  <a16:creationId xmlns:a16="http://schemas.microsoft.com/office/drawing/2014/main" id="{9F905272-7213-6E3B-E78A-5C26302298B5}"/>
                </a:ext>
              </a:extLst>
            </p:cNvPr>
            <p:cNvPicPr>
              <a:picLocks noChangeAspect="1"/>
            </p:cNvPicPr>
            <p:nvPr/>
          </p:nvPicPr>
          <p:blipFill rotWithShape="1">
            <a:blip r:embed="rId6"/>
            <a:srcRect b="82792"/>
            <a:stretch/>
          </p:blipFill>
          <p:spPr>
            <a:xfrm>
              <a:off x="3799286" y="2222149"/>
              <a:ext cx="11880000" cy="1357934"/>
            </a:xfrm>
            <a:prstGeom prst="rect">
              <a:avLst/>
            </a:prstGeom>
            <a:effectLst/>
          </p:spPr>
        </p:pic>
        <p:pic>
          <p:nvPicPr>
            <p:cNvPr id="8" name="Εικόνα 7">
              <a:extLst>
                <a:ext uri="{FF2B5EF4-FFF2-40B4-BE49-F238E27FC236}">
                  <a16:creationId xmlns:a16="http://schemas.microsoft.com/office/drawing/2014/main" id="{1EEBC8CA-85CC-7685-2029-BDC75037577F}"/>
                </a:ext>
              </a:extLst>
            </p:cNvPr>
            <p:cNvPicPr>
              <a:picLocks noChangeAspect="1"/>
            </p:cNvPicPr>
            <p:nvPr/>
          </p:nvPicPr>
          <p:blipFill rotWithShape="1">
            <a:blip r:embed="rId7"/>
            <a:srcRect l="2534" r="3609" b="8289"/>
            <a:stretch/>
          </p:blipFill>
          <p:spPr>
            <a:xfrm>
              <a:off x="3799286" y="3580083"/>
              <a:ext cx="11880000" cy="2248390"/>
            </a:xfrm>
            <a:prstGeom prst="rect">
              <a:avLst/>
            </a:prstGeom>
          </p:spPr>
        </p:pic>
      </p:grpSp>
      <p:sp>
        <p:nvSpPr>
          <p:cNvPr id="42" name="Βέλος: Με γωνία προς τα επάνω 41">
            <a:extLst>
              <a:ext uri="{FF2B5EF4-FFF2-40B4-BE49-F238E27FC236}">
                <a16:creationId xmlns:a16="http://schemas.microsoft.com/office/drawing/2014/main" id="{ECBB859E-84B4-AA2C-7F4E-F3FB79AE74C0}"/>
              </a:ext>
            </a:extLst>
          </p:cNvPr>
          <p:cNvSpPr/>
          <p:nvPr/>
        </p:nvSpPr>
        <p:spPr>
          <a:xfrm>
            <a:off x="16753664" y="5584557"/>
            <a:ext cx="1952787" cy="2464230"/>
          </a:xfrm>
          <a:prstGeom prst="bentUpArrow">
            <a:avLst>
              <a:gd name="adj1" fmla="val 25000"/>
              <a:gd name="adj2" fmla="val 31843"/>
              <a:gd name="adj3" fmla="val 37634"/>
            </a:avLst>
          </a:prstGeom>
          <a:gradFill>
            <a:gsLst>
              <a:gs pos="0">
                <a:schemeClr val="accent1">
                  <a:lumMod val="5000"/>
                  <a:lumOff val="95000"/>
                </a:schemeClr>
              </a:gs>
              <a:gs pos="59000">
                <a:srgbClr val="FFC000"/>
              </a:gs>
              <a:gs pos="79000">
                <a:schemeClr val="tx2">
                  <a:lumMod val="40000"/>
                  <a:lumOff val="60000"/>
                </a:schemeClr>
              </a:gs>
              <a:gs pos="100000">
                <a:schemeClr val="accent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Στρογγύλεμα γωνιών 68">
            <a:extLst>
              <a:ext uri="{FF2B5EF4-FFF2-40B4-BE49-F238E27FC236}">
                <a16:creationId xmlns:a16="http://schemas.microsoft.com/office/drawing/2014/main" id="{4DDFC0FB-F6AF-4365-7DA4-BBC2EAC1FFE6}"/>
              </a:ext>
            </a:extLst>
          </p:cNvPr>
          <p:cNvSpPr/>
          <p:nvPr/>
        </p:nvSpPr>
        <p:spPr>
          <a:xfrm>
            <a:off x="4711485" y="3398296"/>
            <a:ext cx="1627322" cy="14164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 name="Ομάδα 5">
            <a:extLst>
              <a:ext uri="{FF2B5EF4-FFF2-40B4-BE49-F238E27FC236}">
                <a16:creationId xmlns:a16="http://schemas.microsoft.com/office/drawing/2014/main" id="{92C513BA-A7F5-7A04-F0C8-251678026BF6}"/>
              </a:ext>
            </a:extLst>
          </p:cNvPr>
          <p:cNvGrpSpPr/>
          <p:nvPr/>
        </p:nvGrpSpPr>
        <p:grpSpPr>
          <a:xfrm>
            <a:off x="1685315" y="6626133"/>
            <a:ext cx="14744145" cy="4271737"/>
            <a:chOff x="1685315" y="6626133"/>
            <a:chExt cx="14744145" cy="4271737"/>
          </a:xfrm>
        </p:grpSpPr>
        <p:pic>
          <p:nvPicPr>
            <p:cNvPr id="5" name="Εικόνα 4">
              <a:extLst>
                <a:ext uri="{FF2B5EF4-FFF2-40B4-BE49-F238E27FC236}">
                  <a16:creationId xmlns:a16="http://schemas.microsoft.com/office/drawing/2014/main" id="{A541E674-56F6-D61D-6C91-A10DADAAE712}"/>
                </a:ext>
              </a:extLst>
            </p:cNvPr>
            <p:cNvPicPr>
              <a:picLocks noChangeAspect="1"/>
            </p:cNvPicPr>
            <p:nvPr/>
          </p:nvPicPr>
          <p:blipFill rotWithShape="1">
            <a:blip r:embed="rId8"/>
            <a:srcRect b="5638"/>
            <a:stretch/>
          </p:blipFill>
          <p:spPr>
            <a:xfrm>
              <a:off x="1832919" y="6626133"/>
              <a:ext cx="14596541" cy="4271737"/>
            </a:xfrm>
            <a:prstGeom prst="rect">
              <a:avLst/>
            </a:prstGeom>
            <a:effectLst>
              <a:glow rad="228600">
                <a:schemeClr val="bg1">
                  <a:alpha val="40000"/>
                </a:schemeClr>
              </a:glow>
              <a:softEdge rad="12700"/>
            </a:effectLst>
          </p:spPr>
        </p:pic>
        <p:sp>
          <p:nvSpPr>
            <p:cNvPr id="7" name="Ορθογώνιο: Στρογγύλεμα γωνιών 6">
              <a:extLst>
                <a:ext uri="{FF2B5EF4-FFF2-40B4-BE49-F238E27FC236}">
                  <a16:creationId xmlns:a16="http://schemas.microsoft.com/office/drawing/2014/main" id="{645E90FE-D6AB-C65F-05AD-116C21233948}"/>
                </a:ext>
              </a:extLst>
            </p:cNvPr>
            <p:cNvSpPr/>
            <p:nvPr/>
          </p:nvSpPr>
          <p:spPr>
            <a:xfrm>
              <a:off x="13613307" y="7029295"/>
              <a:ext cx="1354622" cy="5959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Στρογγύλεμα γωνιών 9">
              <a:extLst>
                <a:ext uri="{FF2B5EF4-FFF2-40B4-BE49-F238E27FC236}">
                  <a16:creationId xmlns:a16="http://schemas.microsoft.com/office/drawing/2014/main" id="{4952D51B-40EA-B1BC-5372-27F254AA7180}"/>
                </a:ext>
              </a:extLst>
            </p:cNvPr>
            <p:cNvSpPr/>
            <p:nvPr/>
          </p:nvSpPr>
          <p:spPr>
            <a:xfrm>
              <a:off x="15151121" y="7472453"/>
              <a:ext cx="1231475"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045F3055-B836-DF25-84B8-311F695F9E2D}"/>
                </a:ext>
              </a:extLst>
            </p:cNvPr>
            <p:cNvSpPr/>
            <p:nvPr/>
          </p:nvSpPr>
          <p:spPr>
            <a:xfrm>
              <a:off x="1685315" y="8631466"/>
              <a:ext cx="1017749" cy="541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1" name="Εικόνα 20">
            <a:extLst>
              <a:ext uri="{FF2B5EF4-FFF2-40B4-BE49-F238E27FC236}">
                <a16:creationId xmlns:a16="http://schemas.microsoft.com/office/drawing/2014/main" id="{34B30039-19D2-2B0E-045B-74E92E02D373}"/>
              </a:ext>
            </a:extLst>
          </p:cNvPr>
          <p:cNvPicPr>
            <a:picLocks noChangeAspect="1"/>
          </p:cNvPicPr>
          <p:nvPr/>
        </p:nvPicPr>
        <p:blipFill>
          <a:blip r:embed="rId9"/>
          <a:stretch>
            <a:fillRect/>
          </a:stretch>
        </p:blipFill>
        <p:spPr>
          <a:xfrm>
            <a:off x="11586816" y="3524734"/>
            <a:ext cx="8329538" cy="1822926"/>
          </a:xfrm>
          <a:prstGeom prst="rect">
            <a:avLst/>
          </a:prstGeom>
          <a:effectLst>
            <a:glow rad="139700">
              <a:schemeClr val="accent6">
                <a:satMod val="175000"/>
                <a:alpha val="40000"/>
              </a:schemeClr>
            </a:glow>
            <a:softEdge rad="12700"/>
          </a:effectLst>
        </p:spPr>
      </p:pic>
      <p:pic>
        <p:nvPicPr>
          <p:cNvPr id="4" name="Εικόνα 3">
            <a:extLst>
              <a:ext uri="{FF2B5EF4-FFF2-40B4-BE49-F238E27FC236}">
                <a16:creationId xmlns:a16="http://schemas.microsoft.com/office/drawing/2014/main" id="{A0FEE6FB-1BE7-8BB6-8612-8261727FA2B6}"/>
              </a:ext>
            </a:extLst>
          </p:cNvPr>
          <p:cNvPicPr>
            <a:picLocks noChangeAspect="1"/>
          </p:cNvPicPr>
          <p:nvPr/>
        </p:nvPicPr>
        <p:blipFill>
          <a:blip r:embed="rId9"/>
          <a:stretch>
            <a:fillRect/>
          </a:stretch>
        </p:blipFill>
        <p:spPr>
          <a:xfrm>
            <a:off x="11602089" y="3500830"/>
            <a:ext cx="8329538" cy="1822926"/>
          </a:xfrm>
          <a:prstGeom prst="rect">
            <a:avLst/>
          </a:prstGeom>
          <a:effectLst>
            <a:glow rad="139700">
              <a:schemeClr val="accent6">
                <a:satMod val="175000"/>
                <a:alpha val="40000"/>
              </a:schemeClr>
            </a:glow>
            <a:softEdge rad="12700"/>
          </a:effectLst>
        </p:spPr>
      </p:pic>
    </p:spTree>
    <p:extLst>
      <p:ext uri="{BB962C8B-B14F-4D97-AF65-F5344CB8AC3E}">
        <p14:creationId xmlns:p14="http://schemas.microsoft.com/office/powerpoint/2010/main" val="38285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3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30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3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8" y="694175"/>
            <a:ext cx="1463388" cy="937542"/>
          </a:xfrm>
          <a:prstGeom prst="rect">
            <a:avLst/>
          </a:prstGeom>
        </p:spPr>
      </p:pic>
      <p:sp>
        <p:nvSpPr>
          <p:cNvPr id="3" name="TextBox 2">
            <a:extLst>
              <a:ext uri="{FF2B5EF4-FFF2-40B4-BE49-F238E27FC236}">
                <a16:creationId xmlns:a16="http://schemas.microsoft.com/office/drawing/2014/main" id="{E852B46A-20C9-911F-3BA0-338B48C9D194}"/>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νέας έκδοσης ΤΔΣ</a:t>
            </a:r>
            <a:endParaRPr lang="el-GR" sz="3600" b="1" dirty="0">
              <a:solidFill>
                <a:srgbClr val="FFCC00"/>
              </a:solidFill>
              <a:latin typeface="Arial Black" panose="020B0A04020102020204" pitchFamily="34" charset="0"/>
              <a:cs typeface="Arial" panose="020B0604020202020204" pitchFamily="34" charset="0"/>
            </a:endParaRPr>
          </a:p>
        </p:txBody>
      </p:sp>
      <p:sp>
        <p:nvSpPr>
          <p:cNvPr id="5" name="Ορθογώνιο: Στρογγύλεμα γωνιών 4">
            <a:extLst>
              <a:ext uri="{FF2B5EF4-FFF2-40B4-BE49-F238E27FC236}">
                <a16:creationId xmlns:a16="http://schemas.microsoft.com/office/drawing/2014/main" id="{273D78DC-32E3-3D35-6ABC-AF6BCF1EBD94}"/>
              </a:ext>
            </a:extLst>
          </p:cNvPr>
          <p:cNvSpPr/>
          <p:nvPr/>
        </p:nvSpPr>
        <p:spPr>
          <a:xfrm>
            <a:off x="7823964" y="2246598"/>
            <a:ext cx="7407201" cy="206156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defTabSz="755650">
              <a:lnSpc>
                <a:spcPct val="140000"/>
              </a:lnSpc>
              <a:spcBef>
                <a:spcPct val="0"/>
              </a:spcBef>
            </a:pPr>
            <a:r>
              <a:rPr lang="el-GR" sz="2800" dirty="0">
                <a:latin typeface="Arial" panose="020B0604020202020204" pitchFamily="34" charset="0"/>
                <a:cs typeface="Arial" panose="020B0604020202020204" pitchFamily="34" charset="0"/>
              </a:rPr>
              <a:t>Στην περίπτωση όπου για το ΑΑ ΥΠΟΕΡΓΟΥ </a:t>
            </a:r>
          </a:p>
          <a:p>
            <a:pPr lvl="0" algn="ctr" defTabSz="755650">
              <a:lnSpc>
                <a:spcPct val="140000"/>
              </a:lnSpc>
              <a:spcBef>
                <a:spcPct val="0"/>
              </a:spcBef>
            </a:pPr>
            <a:r>
              <a:rPr lang="el-GR" sz="2800" dirty="0">
                <a:latin typeface="Segoe UI Black" panose="020B0A02040204020203" pitchFamily="34" charset="0"/>
                <a:ea typeface="Segoe UI Black" panose="020B0A02040204020203" pitchFamily="34" charset="0"/>
                <a:cs typeface="Arial" panose="020B0604020202020204" pitchFamily="34" charset="0"/>
              </a:rPr>
              <a:t>δεν έχει δημιουργηθεί άλλο ΤΔΣ</a:t>
            </a:r>
            <a:r>
              <a:rPr lang="el-GR" sz="2800" dirty="0">
                <a:latin typeface="Arial" panose="020B0604020202020204" pitchFamily="34" charset="0"/>
                <a:cs typeface="Arial" panose="020B0604020202020204" pitchFamily="34" charset="0"/>
              </a:rPr>
              <a:t>, </a:t>
            </a:r>
          </a:p>
          <a:p>
            <a:pPr lvl="0" algn="ctr" defTabSz="755650">
              <a:lnSpc>
                <a:spcPct val="140000"/>
              </a:lnSpc>
              <a:spcBef>
                <a:spcPct val="0"/>
              </a:spcBef>
            </a:pPr>
            <a:r>
              <a:rPr lang="el-GR" sz="2800" dirty="0">
                <a:latin typeface="Arial" panose="020B0604020202020204" pitchFamily="34" charset="0"/>
                <a:cs typeface="Arial" panose="020B0604020202020204" pitchFamily="34" charset="0"/>
              </a:rPr>
              <a:t>το σύστημα επιστρέφει…</a:t>
            </a:r>
            <a:endParaRPr lang="el-GR" sz="2800" kern="1200" dirty="0">
              <a:solidFill>
                <a:schemeClr val="accent1"/>
              </a:solidFill>
              <a:latin typeface="Arial Black" panose="020B0A04020102020204" pitchFamily="34" charset="0"/>
              <a:cs typeface="Arial" panose="020B0604020202020204" pitchFamily="34" charset="0"/>
            </a:endParaRPr>
          </a:p>
        </p:txBody>
      </p:sp>
      <p:pic>
        <p:nvPicPr>
          <p:cNvPr id="34" name="Εικόνα 33">
            <a:extLst>
              <a:ext uri="{FF2B5EF4-FFF2-40B4-BE49-F238E27FC236}">
                <a16:creationId xmlns:a16="http://schemas.microsoft.com/office/drawing/2014/main" id="{60150214-7BC1-9999-5F49-4F6379C10B59}"/>
              </a:ext>
            </a:extLst>
          </p:cNvPr>
          <p:cNvPicPr>
            <a:picLocks noChangeAspect="1"/>
          </p:cNvPicPr>
          <p:nvPr/>
        </p:nvPicPr>
        <p:blipFill>
          <a:blip r:embed="rId6"/>
          <a:stretch>
            <a:fillRect/>
          </a:stretch>
        </p:blipFill>
        <p:spPr>
          <a:xfrm>
            <a:off x="3665320" y="4981293"/>
            <a:ext cx="15801240" cy="5043899"/>
          </a:xfrm>
          <a:prstGeom prst="rect">
            <a:avLst/>
          </a:prstGeom>
          <a:effectLst>
            <a:glow rad="228600">
              <a:schemeClr val="bg1">
                <a:alpha val="40000"/>
              </a:schemeClr>
            </a:glow>
          </a:effectLst>
        </p:spPr>
      </p:pic>
      <p:sp>
        <p:nvSpPr>
          <p:cNvPr id="35" name="Ορθογώνιο: Στρογγύλεμα γωνιών 34">
            <a:extLst>
              <a:ext uri="{FF2B5EF4-FFF2-40B4-BE49-F238E27FC236}">
                <a16:creationId xmlns:a16="http://schemas.microsoft.com/office/drawing/2014/main" id="{8A3ACEAD-02AE-A3DF-FE5D-E0EF2A0657B4}"/>
              </a:ext>
            </a:extLst>
          </p:cNvPr>
          <p:cNvSpPr/>
          <p:nvPr/>
        </p:nvSpPr>
        <p:spPr>
          <a:xfrm>
            <a:off x="5606170" y="7233921"/>
            <a:ext cx="10243430" cy="833120"/>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Ορθογώνιο 35">
            <a:extLst>
              <a:ext uri="{FF2B5EF4-FFF2-40B4-BE49-F238E27FC236}">
                <a16:creationId xmlns:a16="http://schemas.microsoft.com/office/drawing/2014/main" id="{50C49BB9-64B9-B9AB-B704-38DEE933A73E}"/>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Δημιουργία αρχικής έκδοσης ΤΔΣ</a:t>
            </a:r>
          </a:p>
        </p:txBody>
      </p:sp>
    </p:spTree>
    <p:extLst>
      <p:ext uri="{BB962C8B-B14F-4D97-AF65-F5344CB8AC3E}">
        <p14:creationId xmlns:p14="http://schemas.microsoft.com/office/powerpoint/2010/main" val="8538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anim calcmode="lin" valueType="num">
                                      <p:cBhvr>
                                        <p:cTn id="13" dur="2000" fill="hold"/>
                                        <p:tgtEl>
                                          <p:spTgt spid="34"/>
                                        </p:tgtEl>
                                        <p:attrNameLst>
                                          <p:attrName>ppt_x</p:attrName>
                                        </p:attrNameLst>
                                      </p:cBhvr>
                                      <p:tavLst>
                                        <p:tav tm="0">
                                          <p:val>
                                            <p:strVal val="#ppt_x"/>
                                          </p:val>
                                        </p:tav>
                                        <p:tav tm="100000">
                                          <p:val>
                                            <p:strVal val="#ppt_x"/>
                                          </p:val>
                                        </p:tav>
                                      </p:tavLst>
                                    </p:anim>
                                    <p:anim calcmode="lin" valueType="num">
                                      <p:cBhvr>
                                        <p:cTn id="14" dur="2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8" y="694175"/>
            <a:ext cx="1463388" cy="937542"/>
          </a:xfrm>
          <a:prstGeom prst="rect">
            <a:avLst/>
          </a:prstGeom>
        </p:spPr>
      </p:pic>
      <p:sp>
        <p:nvSpPr>
          <p:cNvPr id="3" name="TextBox 2">
            <a:extLst>
              <a:ext uri="{FF2B5EF4-FFF2-40B4-BE49-F238E27FC236}">
                <a16:creationId xmlns:a16="http://schemas.microsoft.com/office/drawing/2014/main" id="{E852B46A-20C9-911F-3BA0-338B48C9D194}"/>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νέας έκδοσης ΤΔΣ</a:t>
            </a:r>
            <a:endParaRPr lang="el-GR" sz="3600" b="1" dirty="0">
              <a:solidFill>
                <a:srgbClr val="FFCC00"/>
              </a:solidFill>
              <a:latin typeface="Arial Black" panose="020B0A04020102020204" pitchFamily="34" charset="0"/>
              <a:cs typeface="Arial" panose="020B0604020202020204" pitchFamily="34" charset="0"/>
            </a:endParaRPr>
          </a:p>
        </p:txBody>
      </p:sp>
      <p:sp>
        <p:nvSpPr>
          <p:cNvPr id="36" name="Ορθογώνιο 35">
            <a:extLst>
              <a:ext uri="{FF2B5EF4-FFF2-40B4-BE49-F238E27FC236}">
                <a16:creationId xmlns:a16="http://schemas.microsoft.com/office/drawing/2014/main" id="{50C49BB9-64B9-B9AB-B704-38DEE933A73E}"/>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Δημιουργία επόμενης έκδοσης ΤΔΣ – ΧΩΡΙΣ ΕΚΚΡΕΜΟΤΗΤΑ</a:t>
            </a:r>
          </a:p>
        </p:txBody>
      </p:sp>
      <p:pic>
        <p:nvPicPr>
          <p:cNvPr id="2" name="Εικόνα 1">
            <a:extLst>
              <a:ext uri="{FF2B5EF4-FFF2-40B4-BE49-F238E27FC236}">
                <a16:creationId xmlns:a16="http://schemas.microsoft.com/office/drawing/2014/main" id="{4B8AF4EE-B38D-D661-447A-F66C82E3D607}"/>
              </a:ext>
            </a:extLst>
          </p:cNvPr>
          <p:cNvPicPr>
            <a:picLocks noChangeAspect="1"/>
          </p:cNvPicPr>
          <p:nvPr/>
        </p:nvPicPr>
        <p:blipFill>
          <a:blip r:embed="rId6"/>
          <a:stretch>
            <a:fillRect/>
          </a:stretch>
        </p:blipFill>
        <p:spPr>
          <a:xfrm>
            <a:off x="3495040" y="2788886"/>
            <a:ext cx="16054785" cy="6159307"/>
          </a:xfrm>
          <a:prstGeom prst="rect">
            <a:avLst/>
          </a:prstGeom>
          <a:effectLst>
            <a:glow rad="228600">
              <a:schemeClr val="bg1">
                <a:alpha val="40000"/>
              </a:schemeClr>
            </a:glow>
          </a:effectLst>
        </p:spPr>
      </p:pic>
      <p:sp>
        <p:nvSpPr>
          <p:cNvPr id="6" name="Ορθογώνιο: Στρογγύλεμα γωνιών 5">
            <a:extLst>
              <a:ext uri="{FF2B5EF4-FFF2-40B4-BE49-F238E27FC236}">
                <a16:creationId xmlns:a16="http://schemas.microsoft.com/office/drawing/2014/main" id="{D6717CF5-4CC7-B0CE-3E6C-F0F9A6C951E2}"/>
              </a:ext>
            </a:extLst>
          </p:cNvPr>
          <p:cNvSpPr/>
          <p:nvPr/>
        </p:nvSpPr>
        <p:spPr>
          <a:xfrm>
            <a:off x="4185920" y="6763790"/>
            <a:ext cx="15199360" cy="7573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10799110-0136-B41B-822C-B78C4F8146D2}"/>
              </a:ext>
            </a:extLst>
          </p:cNvPr>
          <p:cNvSpPr/>
          <p:nvPr/>
        </p:nvSpPr>
        <p:spPr>
          <a:xfrm>
            <a:off x="11838700" y="6907344"/>
            <a:ext cx="1842370" cy="470275"/>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a:extLst>
              <a:ext uri="{FF2B5EF4-FFF2-40B4-BE49-F238E27FC236}">
                <a16:creationId xmlns:a16="http://schemas.microsoft.com/office/drawing/2014/main" id="{F8D6543D-780D-082A-B02C-7D348DED2C3F}"/>
              </a:ext>
            </a:extLst>
          </p:cNvPr>
          <p:cNvPicPr>
            <a:picLocks noChangeAspect="1"/>
          </p:cNvPicPr>
          <p:nvPr/>
        </p:nvPicPr>
        <p:blipFill>
          <a:blip r:embed="rId7"/>
          <a:stretch>
            <a:fillRect/>
          </a:stretch>
        </p:blipFill>
        <p:spPr>
          <a:xfrm>
            <a:off x="3553113" y="3890096"/>
            <a:ext cx="14422248" cy="3683429"/>
          </a:xfrm>
          <a:prstGeom prst="rect">
            <a:avLst/>
          </a:prstGeom>
          <a:effectLst>
            <a:glow rad="228600">
              <a:schemeClr val="bg1">
                <a:alpha val="40000"/>
              </a:schemeClr>
            </a:glow>
          </a:effectLst>
        </p:spPr>
      </p:pic>
      <p:sp>
        <p:nvSpPr>
          <p:cNvPr id="9" name="Ορθογώνιο: Στρογγύλεμα γωνιών 8">
            <a:extLst>
              <a:ext uri="{FF2B5EF4-FFF2-40B4-BE49-F238E27FC236}">
                <a16:creationId xmlns:a16="http://schemas.microsoft.com/office/drawing/2014/main" id="{89062CAB-A9C6-66EF-A57E-9FBBE0EDBEF4}"/>
              </a:ext>
            </a:extLst>
          </p:cNvPr>
          <p:cNvSpPr/>
          <p:nvPr/>
        </p:nvSpPr>
        <p:spPr>
          <a:xfrm>
            <a:off x="5606170" y="5933441"/>
            <a:ext cx="10243430" cy="833120"/>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730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2"/>
                                        </p:tgtEl>
                                      </p:cBhvr>
                                    </p:animEffect>
                                    <p:anim calcmode="lin" valueType="num">
                                      <p:cBhvr>
                                        <p:cTn id="20" dur="1000"/>
                                        <p:tgtEl>
                                          <p:spTgt spid="2"/>
                                        </p:tgtEl>
                                        <p:attrNameLst>
                                          <p:attrName>ppt_x</p:attrName>
                                        </p:attrNameLst>
                                      </p:cBhvr>
                                      <p:tavLst>
                                        <p:tav tm="0">
                                          <p:val>
                                            <p:strVal val="ppt_x"/>
                                          </p:val>
                                        </p:tav>
                                        <p:tav tm="100000">
                                          <p:val>
                                            <p:strVal val="ppt_x"/>
                                          </p:val>
                                        </p:tav>
                                      </p:tavLst>
                                    </p:anim>
                                    <p:anim calcmode="lin" valueType="num">
                                      <p:cBhvr>
                                        <p:cTn id="21" dur="1000"/>
                                        <p:tgtEl>
                                          <p:spTgt spid="2"/>
                                        </p:tgtEl>
                                        <p:attrNameLst>
                                          <p:attrName>ppt_y</p:attrName>
                                        </p:attrNameLst>
                                      </p:cBhvr>
                                      <p:tavLst>
                                        <p:tav tm="0">
                                          <p:val>
                                            <p:strVal val="ppt_y"/>
                                          </p:val>
                                        </p:tav>
                                        <p:tav tm="100000">
                                          <p:val>
                                            <p:strVal val="ppt_y+.1"/>
                                          </p:val>
                                        </p:tav>
                                      </p:tavLst>
                                    </p:anim>
                                    <p:set>
                                      <p:cBhvr>
                                        <p:cTn id="22" dur="1" fill="hold">
                                          <p:stCondLst>
                                            <p:cond delay="999"/>
                                          </p:stCondLst>
                                        </p:cTn>
                                        <p:tgtEl>
                                          <p:spTgt spid="2"/>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par>
                                <p:cTn id="28" presetID="42" presetClass="exit" presetSubtype="0" fill="hold" grpId="1" nodeType="withEffect">
                                  <p:stCondLst>
                                    <p:cond delay="0"/>
                                  </p:stCondLst>
                                  <p:childTnLst>
                                    <p:animEffect transition="out" filter="fade">
                                      <p:cBhvr>
                                        <p:cTn id="29" dur="1000"/>
                                        <p:tgtEl>
                                          <p:spTgt spid="7"/>
                                        </p:tgtEl>
                                      </p:cBhvr>
                                    </p:animEffect>
                                    <p:anim calcmode="lin" valueType="num">
                                      <p:cBhvr>
                                        <p:cTn id="30" dur="1000"/>
                                        <p:tgtEl>
                                          <p:spTgt spid="7"/>
                                        </p:tgtEl>
                                        <p:attrNameLst>
                                          <p:attrName>ppt_x</p:attrName>
                                        </p:attrNameLst>
                                      </p:cBhvr>
                                      <p:tavLst>
                                        <p:tav tm="0">
                                          <p:val>
                                            <p:strVal val="ppt_x"/>
                                          </p:val>
                                        </p:tav>
                                        <p:tav tm="100000">
                                          <p:val>
                                            <p:strVal val="ppt_x"/>
                                          </p:val>
                                        </p:tav>
                                      </p:tavLst>
                                    </p:anim>
                                    <p:anim calcmode="lin" valueType="num">
                                      <p:cBhvr>
                                        <p:cTn id="31" dur="1000"/>
                                        <p:tgtEl>
                                          <p:spTgt spid="7"/>
                                        </p:tgtEl>
                                        <p:attrNameLst>
                                          <p:attrName>ppt_y</p:attrName>
                                        </p:attrNameLst>
                                      </p:cBhvr>
                                      <p:tavLst>
                                        <p:tav tm="0">
                                          <p:val>
                                            <p:strVal val="ppt_y"/>
                                          </p:val>
                                        </p:tav>
                                        <p:tav tm="100000">
                                          <p:val>
                                            <p:strVal val="ppt_y+.1"/>
                                          </p:val>
                                        </p:tav>
                                      </p:tavLst>
                                    </p:anim>
                                    <p:set>
                                      <p:cBhvr>
                                        <p:cTn id="32" dur="1" fill="hold">
                                          <p:stCondLst>
                                            <p:cond delay="999"/>
                                          </p:stCondLst>
                                        </p:cTn>
                                        <p:tgtEl>
                                          <p:spTgt spid="7"/>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1"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8" y="694175"/>
            <a:ext cx="1463388" cy="937542"/>
          </a:xfrm>
          <a:prstGeom prst="rect">
            <a:avLst/>
          </a:prstGeom>
        </p:spPr>
      </p:pic>
      <p:sp>
        <p:nvSpPr>
          <p:cNvPr id="3" name="TextBox 2">
            <a:extLst>
              <a:ext uri="{FF2B5EF4-FFF2-40B4-BE49-F238E27FC236}">
                <a16:creationId xmlns:a16="http://schemas.microsoft.com/office/drawing/2014/main" id="{E852B46A-20C9-911F-3BA0-338B48C9D194}"/>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Δημιουργία νέας έκδοσης ΤΔΣ</a:t>
            </a:r>
            <a:endParaRPr lang="el-GR" sz="3600" b="1" dirty="0">
              <a:solidFill>
                <a:srgbClr val="FFCC00"/>
              </a:solidFill>
              <a:latin typeface="Arial Black" panose="020B0A04020102020204" pitchFamily="34" charset="0"/>
              <a:cs typeface="Arial" panose="020B0604020202020204" pitchFamily="34" charset="0"/>
            </a:endParaRPr>
          </a:p>
        </p:txBody>
      </p:sp>
      <p:sp>
        <p:nvSpPr>
          <p:cNvPr id="36" name="Ορθογώνιο 35">
            <a:extLst>
              <a:ext uri="{FF2B5EF4-FFF2-40B4-BE49-F238E27FC236}">
                <a16:creationId xmlns:a16="http://schemas.microsoft.com/office/drawing/2014/main" id="{50C49BB9-64B9-B9AB-B704-38DEE933A73E}"/>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Δημιουργία επόμενης έκδοσης ΤΔΣ – ΜΕ ΕΚΚΡΕΜΟΤΗΤΑ</a:t>
            </a:r>
          </a:p>
        </p:txBody>
      </p:sp>
      <p:pic>
        <p:nvPicPr>
          <p:cNvPr id="2" name="Εικόνα 1">
            <a:extLst>
              <a:ext uri="{FF2B5EF4-FFF2-40B4-BE49-F238E27FC236}">
                <a16:creationId xmlns:a16="http://schemas.microsoft.com/office/drawing/2014/main" id="{4B8AF4EE-B38D-D661-447A-F66C82E3D607}"/>
              </a:ext>
            </a:extLst>
          </p:cNvPr>
          <p:cNvPicPr>
            <a:picLocks noChangeAspect="1"/>
          </p:cNvPicPr>
          <p:nvPr/>
        </p:nvPicPr>
        <p:blipFill>
          <a:blip r:embed="rId6"/>
          <a:stretch>
            <a:fillRect/>
          </a:stretch>
        </p:blipFill>
        <p:spPr>
          <a:xfrm>
            <a:off x="3495040" y="2788886"/>
            <a:ext cx="16054785" cy="6159307"/>
          </a:xfrm>
          <a:prstGeom prst="rect">
            <a:avLst/>
          </a:prstGeom>
          <a:effectLst>
            <a:glow rad="228600">
              <a:schemeClr val="bg1">
                <a:alpha val="40000"/>
              </a:schemeClr>
            </a:glow>
          </a:effectLst>
        </p:spPr>
      </p:pic>
      <p:sp>
        <p:nvSpPr>
          <p:cNvPr id="6" name="Ορθογώνιο: Στρογγύλεμα γωνιών 5">
            <a:extLst>
              <a:ext uri="{FF2B5EF4-FFF2-40B4-BE49-F238E27FC236}">
                <a16:creationId xmlns:a16="http://schemas.microsoft.com/office/drawing/2014/main" id="{D6717CF5-4CC7-B0CE-3E6C-F0F9A6C951E2}"/>
              </a:ext>
            </a:extLst>
          </p:cNvPr>
          <p:cNvSpPr/>
          <p:nvPr/>
        </p:nvSpPr>
        <p:spPr>
          <a:xfrm>
            <a:off x="4185920" y="6011950"/>
            <a:ext cx="15199360" cy="7573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10799110-0136-B41B-822C-B78C4F8146D2}"/>
              </a:ext>
            </a:extLst>
          </p:cNvPr>
          <p:cNvSpPr/>
          <p:nvPr/>
        </p:nvSpPr>
        <p:spPr>
          <a:xfrm>
            <a:off x="11838700" y="6155504"/>
            <a:ext cx="1842370" cy="470275"/>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47FF65A1-B5D9-10F2-0A7E-E3248D65177E}"/>
              </a:ext>
            </a:extLst>
          </p:cNvPr>
          <p:cNvPicPr>
            <a:picLocks noChangeAspect="1"/>
          </p:cNvPicPr>
          <p:nvPr/>
        </p:nvPicPr>
        <p:blipFill>
          <a:blip r:embed="rId7"/>
          <a:stretch>
            <a:fillRect/>
          </a:stretch>
        </p:blipFill>
        <p:spPr>
          <a:xfrm>
            <a:off x="5039300" y="3502067"/>
            <a:ext cx="13167420" cy="4586405"/>
          </a:xfrm>
          <a:prstGeom prst="rect">
            <a:avLst/>
          </a:prstGeom>
          <a:effectLst>
            <a:glow rad="228600">
              <a:schemeClr val="bg1">
                <a:alpha val="40000"/>
              </a:schemeClr>
            </a:glow>
          </a:effectLst>
        </p:spPr>
      </p:pic>
      <p:sp>
        <p:nvSpPr>
          <p:cNvPr id="5" name="Ορθογώνιο: Στρογγύλεμα γωνιών 4">
            <a:extLst>
              <a:ext uri="{FF2B5EF4-FFF2-40B4-BE49-F238E27FC236}">
                <a16:creationId xmlns:a16="http://schemas.microsoft.com/office/drawing/2014/main" id="{8E8D81BF-6361-51F2-B20E-E9795D6F1277}"/>
              </a:ext>
            </a:extLst>
          </p:cNvPr>
          <p:cNvSpPr/>
          <p:nvPr/>
        </p:nvSpPr>
        <p:spPr>
          <a:xfrm>
            <a:off x="5927991" y="4602348"/>
            <a:ext cx="9428970" cy="1560161"/>
          </a:xfrm>
          <a:prstGeom prst="roundRect">
            <a:avLst/>
          </a:prstGeom>
          <a:solidFill>
            <a:srgbClr val="FFFF00">
              <a:alpha val="1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264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2"/>
                                        </p:tgtEl>
                                      </p:cBhvr>
                                    </p:animEffect>
                                    <p:anim calcmode="lin" valueType="num">
                                      <p:cBhvr>
                                        <p:cTn id="20" dur="1000"/>
                                        <p:tgtEl>
                                          <p:spTgt spid="2"/>
                                        </p:tgtEl>
                                        <p:attrNameLst>
                                          <p:attrName>ppt_x</p:attrName>
                                        </p:attrNameLst>
                                      </p:cBhvr>
                                      <p:tavLst>
                                        <p:tav tm="0">
                                          <p:val>
                                            <p:strVal val="ppt_x"/>
                                          </p:val>
                                        </p:tav>
                                        <p:tav tm="100000">
                                          <p:val>
                                            <p:strVal val="ppt_x"/>
                                          </p:val>
                                        </p:tav>
                                      </p:tavLst>
                                    </p:anim>
                                    <p:anim calcmode="lin" valueType="num">
                                      <p:cBhvr>
                                        <p:cTn id="21" dur="1000"/>
                                        <p:tgtEl>
                                          <p:spTgt spid="2"/>
                                        </p:tgtEl>
                                        <p:attrNameLst>
                                          <p:attrName>ppt_y</p:attrName>
                                        </p:attrNameLst>
                                      </p:cBhvr>
                                      <p:tavLst>
                                        <p:tav tm="0">
                                          <p:val>
                                            <p:strVal val="ppt_y"/>
                                          </p:val>
                                        </p:tav>
                                        <p:tav tm="100000">
                                          <p:val>
                                            <p:strVal val="ppt_y+.1"/>
                                          </p:val>
                                        </p:tav>
                                      </p:tavLst>
                                    </p:anim>
                                    <p:set>
                                      <p:cBhvr>
                                        <p:cTn id="22" dur="1" fill="hold">
                                          <p:stCondLst>
                                            <p:cond delay="999"/>
                                          </p:stCondLst>
                                        </p:cTn>
                                        <p:tgtEl>
                                          <p:spTgt spid="2"/>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par>
                                <p:cTn id="28" presetID="42" presetClass="exit" presetSubtype="0" fill="hold" grpId="1" nodeType="withEffect">
                                  <p:stCondLst>
                                    <p:cond delay="0"/>
                                  </p:stCondLst>
                                  <p:childTnLst>
                                    <p:animEffect transition="out" filter="fade">
                                      <p:cBhvr>
                                        <p:cTn id="29" dur="1000"/>
                                        <p:tgtEl>
                                          <p:spTgt spid="7"/>
                                        </p:tgtEl>
                                      </p:cBhvr>
                                    </p:animEffect>
                                    <p:anim calcmode="lin" valueType="num">
                                      <p:cBhvr>
                                        <p:cTn id="30" dur="1000"/>
                                        <p:tgtEl>
                                          <p:spTgt spid="7"/>
                                        </p:tgtEl>
                                        <p:attrNameLst>
                                          <p:attrName>ppt_x</p:attrName>
                                        </p:attrNameLst>
                                      </p:cBhvr>
                                      <p:tavLst>
                                        <p:tav tm="0">
                                          <p:val>
                                            <p:strVal val="ppt_x"/>
                                          </p:val>
                                        </p:tav>
                                        <p:tav tm="100000">
                                          <p:val>
                                            <p:strVal val="ppt_x"/>
                                          </p:val>
                                        </p:tav>
                                      </p:tavLst>
                                    </p:anim>
                                    <p:anim calcmode="lin" valueType="num">
                                      <p:cBhvr>
                                        <p:cTn id="31" dur="1000"/>
                                        <p:tgtEl>
                                          <p:spTgt spid="7"/>
                                        </p:tgtEl>
                                        <p:attrNameLst>
                                          <p:attrName>ppt_y</p:attrName>
                                        </p:attrNameLst>
                                      </p:cBhvr>
                                      <p:tavLst>
                                        <p:tav tm="0">
                                          <p:val>
                                            <p:strVal val="ppt_y"/>
                                          </p:val>
                                        </p:tav>
                                        <p:tav tm="100000">
                                          <p:val>
                                            <p:strVal val="ppt_y+.1"/>
                                          </p:val>
                                        </p:tav>
                                      </p:tavLst>
                                    </p:anim>
                                    <p:set>
                                      <p:cBhvr>
                                        <p:cTn id="32" dur="1" fill="hold">
                                          <p:stCondLst>
                                            <p:cond delay="999"/>
                                          </p:stCondLst>
                                        </p:cTn>
                                        <p:tgtEl>
                                          <p:spTgt spid="7"/>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0"/>
                                        <p:tgtEl>
                                          <p:spTgt spid="4"/>
                                        </p:tgtEl>
                                      </p:cBhvr>
                                    </p:animEffect>
                                    <p:anim calcmode="lin" valueType="num">
                                      <p:cBhvr>
                                        <p:cTn id="36" dur="2000" fill="hold"/>
                                        <p:tgtEl>
                                          <p:spTgt spid="4"/>
                                        </p:tgtEl>
                                        <p:attrNameLst>
                                          <p:attrName>ppt_x</p:attrName>
                                        </p:attrNameLst>
                                      </p:cBhvr>
                                      <p:tavLst>
                                        <p:tav tm="0">
                                          <p:val>
                                            <p:strVal val="#ppt_x"/>
                                          </p:val>
                                        </p:tav>
                                        <p:tav tm="100000">
                                          <p:val>
                                            <p:strVal val="#ppt_x"/>
                                          </p:val>
                                        </p:tav>
                                      </p:tavLst>
                                    </p:anim>
                                    <p:anim calcmode="lin" valueType="num">
                                      <p:cBhvr>
                                        <p:cTn id="37" dur="2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1" presetClass="entr" presetSubtype="1"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Ομάδα 15">
            <a:extLst>
              <a:ext uri="{FF2B5EF4-FFF2-40B4-BE49-F238E27FC236}">
                <a16:creationId xmlns:a16="http://schemas.microsoft.com/office/drawing/2014/main" id="{996FFCE4-7C4C-9A95-C616-49B3D82D9BDE}"/>
              </a:ext>
            </a:extLst>
          </p:cNvPr>
          <p:cNvGrpSpPr/>
          <p:nvPr/>
        </p:nvGrpSpPr>
        <p:grpSpPr>
          <a:xfrm>
            <a:off x="152400" y="152083"/>
            <a:ext cx="16047720" cy="10463092"/>
            <a:chOff x="152400" y="152083"/>
            <a:chExt cx="16047720" cy="10463092"/>
          </a:xfrm>
        </p:grpSpPr>
        <p:sp>
          <p:nvSpPr>
            <p:cNvPr id="13" name="Διαγώνια ρίγα 12">
              <a:extLst>
                <a:ext uri="{FF2B5EF4-FFF2-40B4-BE49-F238E27FC236}">
                  <a16:creationId xmlns:a16="http://schemas.microsoft.com/office/drawing/2014/main" id="{FE17CC41-A834-300B-870C-4F7C5DF80D53}"/>
                </a:ext>
              </a:extLst>
            </p:cNvPr>
            <p:cNvSpPr/>
            <p:nvPr/>
          </p:nvSpPr>
          <p:spPr>
            <a:xfrm>
              <a:off x="152400" y="152083"/>
              <a:ext cx="4288790" cy="10463092"/>
            </a:xfrm>
            <a:prstGeom prst="diagStrip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Παραλληλόγραμμο 11">
              <a:extLst>
                <a:ext uri="{FF2B5EF4-FFF2-40B4-BE49-F238E27FC236}">
                  <a16:creationId xmlns:a16="http://schemas.microsoft.com/office/drawing/2014/main" id="{6FDAEBEC-2AF5-47AF-1E3C-E98C0375A6F7}"/>
                </a:ext>
              </a:extLst>
            </p:cNvPr>
            <p:cNvSpPr/>
            <p:nvPr/>
          </p:nvSpPr>
          <p:spPr>
            <a:xfrm>
              <a:off x="1828800" y="411480"/>
              <a:ext cx="14371320" cy="1615440"/>
            </a:xfrm>
            <a:prstGeom prst="parallelogram">
              <a:avLst>
                <a:gd name="adj" fmla="val 40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400" dirty="0"/>
            </a:p>
          </p:txBody>
        </p:sp>
      </p:grpSp>
      <p:pic>
        <p:nvPicPr>
          <p:cNvPr id="33" name="Εικόνα 32">
            <a:hlinkClick r:id="rId3" action="ppaction://hlinksldjump"/>
            <a:extLst>
              <a:ext uri="{FF2B5EF4-FFF2-40B4-BE49-F238E27FC236}">
                <a16:creationId xmlns:a16="http://schemas.microsoft.com/office/drawing/2014/main" id="{877BDD90-5013-590D-D1E7-581138A77500}"/>
              </a:ext>
            </a:extLst>
          </p:cNvPr>
          <p:cNvPicPr>
            <a:picLocks noChangeAspect="1"/>
          </p:cNvPicPr>
          <p:nvPr/>
        </p:nvPicPr>
        <p:blipFill>
          <a:blip r:embed="rId4"/>
          <a:stretch>
            <a:fillRect/>
          </a:stretch>
        </p:blipFill>
        <p:spPr>
          <a:xfrm>
            <a:off x="17087284" y="10434160"/>
            <a:ext cx="2664000" cy="730595"/>
          </a:xfrm>
          <a:prstGeom prst="rect">
            <a:avLst/>
          </a:prstGeom>
        </p:spPr>
      </p:pic>
      <p:grpSp>
        <p:nvGrpSpPr>
          <p:cNvPr id="85" name="Ομάδα 84">
            <a:extLst>
              <a:ext uri="{FF2B5EF4-FFF2-40B4-BE49-F238E27FC236}">
                <a16:creationId xmlns:a16="http://schemas.microsoft.com/office/drawing/2014/main" id="{0C4BF910-965C-75B1-C536-0BA83D376EC0}"/>
              </a:ext>
            </a:extLst>
          </p:cNvPr>
          <p:cNvGrpSpPr/>
          <p:nvPr/>
        </p:nvGrpSpPr>
        <p:grpSpPr>
          <a:xfrm>
            <a:off x="2446619" y="615397"/>
            <a:ext cx="12048258" cy="1016320"/>
            <a:chOff x="2446619" y="615397"/>
            <a:chExt cx="12048258" cy="1016320"/>
          </a:xfrm>
        </p:grpSpPr>
        <p:sp>
          <p:nvSpPr>
            <p:cNvPr id="17" name="TextBox 16">
              <a:extLst>
                <a:ext uri="{FF2B5EF4-FFF2-40B4-BE49-F238E27FC236}">
                  <a16:creationId xmlns:a16="http://schemas.microsoft.com/office/drawing/2014/main" id="{59B66833-5565-8D31-7B6F-B58801F33BDA}"/>
                </a:ext>
              </a:extLst>
            </p:cNvPr>
            <p:cNvSpPr txBox="1"/>
            <p:nvPr/>
          </p:nvSpPr>
          <p:spPr>
            <a:xfrm>
              <a:off x="3832109" y="615397"/>
              <a:ext cx="10662768" cy="646331"/>
            </a:xfrm>
            <a:prstGeom prst="rect">
              <a:avLst/>
            </a:prstGeom>
            <a:noFill/>
          </p:spPr>
          <p:txBody>
            <a:bodyPr wrap="square" rtlCol="0">
              <a:spAutoFit/>
            </a:bodyPr>
            <a:lstStyle/>
            <a:p>
              <a:r>
                <a:rPr lang="el-GR" sz="3600" b="1" dirty="0">
                  <a:solidFill>
                    <a:schemeClr val="bg1"/>
                  </a:solidFill>
                  <a:latin typeface="Arial" panose="020B0604020202020204" pitchFamily="34" charset="0"/>
                  <a:cs typeface="Arial" panose="020B0604020202020204" pitchFamily="34" charset="0"/>
                </a:rPr>
                <a:t>Τμήμα Α. Ταυτότητα Σύμβασης</a:t>
              </a:r>
            </a:p>
          </p:txBody>
        </p:sp>
        <p:pic>
          <p:nvPicPr>
            <p:cNvPr id="84" name="Εικόνα 83">
              <a:extLst>
                <a:ext uri="{FF2B5EF4-FFF2-40B4-BE49-F238E27FC236}">
                  <a16:creationId xmlns:a16="http://schemas.microsoft.com/office/drawing/2014/main" id="{2CCD9F2B-C143-D203-4022-A0C3C2420DE5}"/>
                </a:ext>
              </a:extLst>
            </p:cNvPr>
            <p:cNvPicPr>
              <a:picLocks noChangeAspect="1"/>
            </p:cNvPicPr>
            <p:nvPr/>
          </p:nvPicPr>
          <p:blipFill>
            <a:blip r:embed="rId5"/>
            <a:stretch>
              <a:fillRect/>
            </a:stretch>
          </p:blipFill>
          <p:spPr>
            <a:xfrm>
              <a:off x="2446619" y="694175"/>
              <a:ext cx="1281948" cy="937542"/>
            </a:xfrm>
            <a:prstGeom prst="rect">
              <a:avLst/>
            </a:prstGeom>
          </p:spPr>
        </p:pic>
      </p:grpSp>
      <p:pic>
        <p:nvPicPr>
          <p:cNvPr id="15" name="Εικόνα 14">
            <a:extLst>
              <a:ext uri="{FF2B5EF4-FFF2-40B4-BE49-F238E27FC236}">
                <a16:creationId xmlns:a16="http://schemas.microsoft.com/office/drawing/2014/main" id="{EC4B6AAE-869B-BF1B-8422-8183ED60D3AA}"/>
              </a:ext>
            </a:extLst>
          </p:cNvPr>
          <p:cNvPicPr>
            <a:picLocks noChangeAspect="1"/>
          </p:cNvPicPr>
          <p:nvPr/>
        </p:nvPicPr>
        <p:blipFill>
          <a:blip r:embed="rId6"/>
          <a:stretch>
            <a:fillRect/>
          </a:stretch>
        </p:blipFill>
        <p:spPr>
          <a:xfrm>
            <a:off x="3959728" y="2440278"/>
            <a:ext cx="15537443" cy="3448531"/>
          </a:xfrm>
          <a:prstGeom prst="rect">
            <a:avLst/>
          </a:prstGeom>
          <a:effectLst>
            <a:glow rad="228600">
              <a:schemeClr val="bg1">
                <a:alpha val="40000"/>
              </a:schemeClr>
            </a:glow>
            <a:softEdge rad="12700"/>
          </a:effectLst>
        </p:spPr>
      </p:pic>
      <p:grpSp>
        <p:nvGrpSpPr>
          <p:cNvPr id="22" name="Ομάδα 21">
            <a:extLst>
              <a:ext uri="{FF2B5EF4-FFF2-40B4-BE49-F238E27FC236}">
                <a16:creationId xmlns:a16="http://schemas.microsoft.com/office/drawing/2014/main" id="{109991EF-02F1-4B8C-2EF9-D59651FF3CD9}"/>
              </a:ext>
            </a:extLst>
          </p:cNvPr>
          <p:cNvGrpSpPr/>
          <p:nvPr/>
        </p:nvGrpSpPr>
        <p:grpSpPr>
          <a:xfrm>
            <a:off x="3993863" y="6319101"/>
            <a:ext cx="4946932" cy="2570905"/>
            <a:chOff x="2791601" y="6606962"/>
            <a:chExt cx="4946932" cy="2570905"/>
          </a:xfrm>
        </p:grpSpPr>
        <p:sp>
          <p:nvSpPr>
            <p:cNvPr id="18" name="Ορθογώνιο: Στρογγύλεμα γωνιών 17">
              <a:extLst>
                <a:ext uri="{FF2B5EF4-FFF2-40B4-BE49-F238E27FC236}">
                  <a16:creationId xmlns:a16="http://schemas.microsoft.com/office/drawing/2014/main" id="{8B4475C6-E115-66CF-C6CD-C996FD75F075}"/>
                </a:ext>
              </a:extLst>
            </p:cNvPr>
            <p:cNvSpPr/>
            <p:nvPr/>
          </p:nvSpPr>
          <p:spPr>
            <a:xfrm>
              <a:off x="2791601" y="6606962"/>
              <a:ext cx="4946932" cy="742106"/>
            </a:xfrm>
            <a:prstGeom prst="roundRect">
              <a:avLst>
                <a:gd name="adj" fmla="val 10000"/>
              </a:avLst>
            </a:prstGeom>
            <a:solidFill>
              <a:schemeClr val="bg1">
                <a:lumMod val="85000"/>
                <a:alpha val="90000"/>
              </a:schemeClr>
            </a:solidFill>
            <a:ln w="76200">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400" b="1" kern="1200" dirty="0">
                  <a:latin typeface="Arial" panose="020B0604020202020204" pitchFamily="34" charset="0"/>
                  <a:cs typeface="Arial" panose="020B0604020202020204" pitchFamily="34" charset="0"/>
                </a:rPr>
                <a:t>Ημερομηνία Έναρξης Σύμβασης</a:t>
              </a:r>
              <a:endParaRPr lang="el-GR" sz="2400" b="1" dirty="0">
                <a:solidFill>
                  <a:srgbClr val="0070C0"/>
                </a:solidFill>
                <a:latin typeface="Arial Black" panose="020B0A04020102020204" pitchFamily="34" charset="0"/>
                <a:cs typeface="Arial" panose="020B0604020202020204" pitchFamily="34" charset="0"/>
              </a:endParaRPr>
            </a:p>
          </p:txBody>
        </p:sp>
        <p:sp>
          <p:nvSpPr>
            <p:cNvPr id="20" name="Ορθογώνιο: Στρογγύλεμα γωνιών 19">
              <a:extLst>
                <a:ext uri="{FF2B5EF4-FFF2-40B4-BE49-F238E27FC236}">
                  <a16:creationId xmlns:a16="http://schemas.microsoft.com/office/drawing/2014/main" id="{66479167-848E-C03A-F100-5E9BF0B77DB7}"/>
                </a:ext>
              </a:extLst>
            </p:cNvPr>
            <p:cNvSpPr/>
            <p:nvPr/>
          </p:nvSpPr>
          <p:spPr>
            <a:xfrm>
              <a:off x="2791601" y="7366003"/>
              <a:ext cx="4946932" cy="1811864"/>
            </a:xfrm>
            <a:prstGeom prst="roundRect">
              <a:avLst>
                <a:gd name="adj" fmla="val 10000"/>
              </a:avLst>
            </a:prstGeom>
            <a:solidFill>
              <a:schemeClr val="bg1">
                <a:alpha val="90000"/>
              </a:schemeClr>
            </a:solidFill>
            <a:ln w="76200">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20000"/>
                </a:lnSpc>
              </a:pPr>
              <a:r>
                <a:rPr lang="el-GR" sz="2400" kern="1200" dirty="0">
                  <a:latin typeface="Arial" panose="020B0604020202020204" pitchFamily="34" charset="0"/>
                  <a:cs typeface="Arial" panose="020B0604020202020204" pitchFamily="34" charset="0"/>
                </a:rPr>
                <a:t>Η ημερομηνία </a:t>
              </a:r>
              <a:r>
                <a:rPr lang="el-GR" sz="2400" b="1" kern="1200" dirty="0">
                  <a:solidFill>
                    <a:srgbClr val="FF0000"/>
                  </a:solidFill>
                  <a:latin typeface="Arial" panose="020B0604020202020204" pitchFamily="34" charset="0"/>
                  <a:cs typeface="Arial" panose="020B0604020202020204" pitchFamily="34" charset="0"/>
                </a:rPr>
                <a:t>υπογραφής</a:t>
              </a:r>
              <a:r>
                <a:rPr lang="el-GR" sz="2400" kern="1200" dirty="0">
                  <a:latin typeface="Arial" panose="020B0604020202020204" pitchFamily="34" charset="0"/>
                  <a:cs typeface="Arial" panose="020B0604020202020204" pitchFamily="34" charset="0"/>
                </a:rPr>
                <a:t> της </a:t>
              </a:r>
              <a:r>
                <a:rPr lang="el-GR" sz="2400" kern="1200" dirty="0">
                  <a:solidFill>
                    <a:srgbClr val="0070C0"/>
                  </a:solidFill>
                  <a:latin typeface="Arial" panose="020B0604020202020204" pitchFamily="34" charset="0"/>
                  <a:cs typeface="Arial" panose="020B0604020202020204" pitchFamily="34" charset="0"/>
                </a:rPr>
                <a:t>Δημόσιας Σύμβασης | ΑΥΙΜ | </a:t>
              </a:r>
              <a:r>
                <a:rPr lang="el-GR" sz="2400" dirty="0">
                  <a:solidFill>
                    <a:srgbClr val="0070C0"/>
                  </a:solidFill>
                  <a:latin typeface="Arial" panose="020B0604020202020204" pitchFamily="34" charset="0"/>
                  <a:cs typeface="Arial" panose="020B0604020202020204" pitchFamily="34" charset="0"/>
                </a:rPr>
                <a:t>Απόφασης Αυτεπιστασίας</a:t>
              </a:r>
              <a:endParaRPr lang="el-GR" sz="2400" dirty="0">
                <a:solidFill>
                  <a:srgbClr val="0070C0"/>
                </a:solidFill>
                <a:latin typeface="Arial Black" panose="020B0A04020102020204" pitchFamily="34" charset="0"/>
                <a:cs typeface="Arial" panose="020B0604020202020204" pitchFamily="34" charset="0"/>
              </a:endParaRPr>
            </a:p>
          </p:txBody>
        </p:sp>
      </p:grpSp>
      <p:grpSp>
        <p:nvGrpSpPr>
          <p:cNvPr id="23" name="Ομάδα 22">
            <a:extLst>
              <a:ext uri="{FF2B5EF4-FFF2-40B4-BE49-F238E27FC236}">
                <a16:creationId xmlns:a16="http://schemas.microsoft.com/office/drawing/2014/main" id="{5E9F5692-8DB5-354B-B825-370092290C45}"/>
              </a:ext>
            </a:extLst>
          </p:cNvPr>
          <p:cNvGrpSpPr/>
          <p:nvPr/>
        </p:nvGrpSpPr>
        <p:grpSpPr>
          <a:xfrm>
            <a:off x="9243196" y="6319101"/>
            <a:ext cx="4946932" cy="2570905"/>
            <a:chOff x="2791601" y="6606962"/>
            <a:chExt cx="4946932" cy="2570905"/>
          </a:xfrm>
        </p:grpSpPr>
        <p:sp>
          <p:nvSpPr>
            <p:cNvPr id="24" name="Ορθογώνιο: Στρογγύλεμα γωνιών 23">
              <a:extLst>
                <a:ext uri="{FF2B5EF4-FFF2-40B4-BE49-F238E27FC236}">
                  <a16:creationId xmlns:a16="http://schemas.microsoft.com/office/drawing/2014/main" id="{45E24DCD-73C0-F6DC-5D06-AF6AD9EB4ED5}"/>
                </a:ext>
              </a:extLst>
            </p:cNvPr>
            <p:cNvSpPr/>
            <p:nvPr/>
          </p:nvSpPr>
          <p:spPr>
            <a:xfrm>
              <a:off x="2791601" y="6606962"/>
              <a:ext cx="4946932" cy="742106"/>
            </a:xfrm>
            <a:prstGeom prst="roundRect">
              <a:avLst>
                <a:gd name="adj" fmla="val 10000"/>
              </a:avLst>
            </a:prstGeom>
            <a:solidFill>
              <a:schemeClr val="bg1">
                <a:lumMod val="85000"/>
                <a:alpha val="90000"/>
              </a:schemeClr>
            </a:solidFill>
            <a:ln w="76200">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400" b="1" kern="1200" dirty="0">
                  <a:latin typeface="Arial" panose="020B0604020202020204" pitchFamily="34" charset="0"/>
                  <a:cs typeface="Arial" panose="020B0604020202020204" pitchFamily="34" charset="0"/>
                </a:rPr>
                <a:t>Ημερομηνία Ανάληψης ΝοΔε</a:t>
              </a:r>
              <a:endParaRPr lang="el-GR" sz="2400" b="1" dirty="0">
                <a:solidFill>
                  <a:srgbClr val="0070C0"/>
                </a:solidFill>
                <a:latin typeface="Arial Black" panose="020B0A04020102020204" pitchFamily="34" charset="0"/>
                <a:cs typeface="Arial" panose="020B0604020202020204" pitchFamily="34" charset="0"/>
              </a:endParaRPr>
            </a:p>
          </p:txBody>
        </p:sp>
        <p:sp>
          <p:nvSpPr>
            <p:cNvPr id="25" name="Ορθογώνιο: Στρογγύλεμα γωνιών 24">
              <a:extLst>
                <a:ext uri="{FF2B5EF4-FFF2-40B4-BE49-F238E27FC236}">
                  <a16:creationId xmlns:a16="http://schemas.microsoft.com/office/drawing/2014/main" id="{789ED736-68DA-6116-3BA4-DE8A3906C9D2}"/>
                </a:ext>
              </a:extLst>
            </p:cNvPr>
            <p:cNvSpPr/>
            <p:nvPr/>
          </p:nvSpPr>
          <p:spPr>
            <a:xfrm>
              <a:off x="2791601" y="7366003"/>
              <a:ext cx="4946932" cy="1811864"/>
            </a:xfrm>
            <a:prstGeom prst="roundRect">
              <a:avLst>
                <a:gd name="adj" fmla="val 10000"/>
              </a:avLst>
            </a:prstGeom>
            <a:solidFill>
              <a:schemeClr val="bg1">
                <a:alpha val="90000"/>
              </a:schemeClr>
            </a:solidFill>
            <a:ln w="76200">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20000"/>
                </a:lnSpc>
              </a:pPr>
              <a:r>
                <a:rPr lang="el-GR" sz="2400" b="1" u="heavy" kern="1200" dirty="0">
                  <a:uFill>
                    <a:solidFill>
                      <a:srgbClr val="FF0000"/>
                    </a:solidFill>
                  </a:uFill>
                  <a:latin typeface="Arial" panose="020B0604020202020204" pitchFamily="34" charset="0"/>
                  <a:cs typeface="Arial" panose="020B0604020202020204" pitchFamily="34" charset="0"/>
                </a:rPr>
                <a:t>Αποκλειστικά</a:t>
              </a:r>
              <a:r>
                <a:rPr lang="el-GR" sz="2400" kern="1200" dirty="0">
                  <a:latin typeface="Arial" panose="020B0604020202020204" pitchFamily="34" charset="0"/>
                  <a:cs typeface="Arial" panose="020B0604020202020204" pitchFamily="34" charset="0"/>
                </a:rPr>
                <a:t> </a:t>
              </a:r>
            </a:p>
            <a:p>
              <a:pPr algn="ctr">
                <a:lnSpc>
                  <a:spcPct val="120000"/>
                </a:lnSpc>
              </a:pPr>
              <a:r>
                <a:rPr lang="el-GR" sz="2400" kern="1200" dirty="0">
                  <a:latin typeface="Arial" panose="020B0604020202020204" pitchFamily="34" charset="0"/>
                  <a:cs typeface="Arial" panose="020B0604020202020204" pitchFamily="34" charset="0"/>
                </a:rPr>
                <a:t>η ημερομηνία υπογραφής της </a:t>
              </a:r>
            </a:p>
            <a:p>
              <a:pPr algn="ctr">
                <a:lnSpc>
                  <a:spcPct val="120000"/>
                </a:lnSpc>
              </a:pPr>
              <a:r>
                <a:rPr lang="el-GR" sz="2400" kern="1200" dirty="0">
                  <a:solidFill>
                    <a:srgbClr val="0070C0"/>
                  </a:solidFill>
                  <a:latin typeface="Arial" panose="020B0604020202020204" pitchFamily="34" charset="0"/>
                  <a:cs typeface="Arial" panose="020B0604020202020204" pitchFamily="34" charset="0"/>
                </a:rPr>
                <a:t>Δημόσιας Σύμβασης</a:t>
              </a:r>
            </a:p>
            <a:p>
              <a:pPr algn="ctr">
                <a:lnSpc>
                  <a:spcPct val="120000"/>
                </a:lnSpc>
              </a:pPr>
              <a:r>
                <a:rPr lang="el-GR" sz="2000" b="1" dirty="0">
                  <a:solidFill>
                    <a:srgbClr val="FF0000"/>
                  </a:solidFill>
                  <a:latin typeface="Arial" panose="020B0604020202020204" pitchFamily="34" charset="0"/>
                  <a:cs typeface="Arial" panose="020B0604020202020204" pitchFamily="34" charset="0"/>
                </a:rPr>
                <a:t>(δεν συμπληρώνεται για</a:t>
              </a:r>
              <a:r>
                <a:rPr lang="el-GR" sz="2000" b="1" kern="1200" dirty="0">
                  <a:solidFill>
                    <a:srgbClr val="FF0000"/>
                  </a:solidFill>
                  <a:latin typeface="Arial" panose="020B0604020202020204" pitchFamily="34" charset="0"/>
                  <a:cs typeface="Arial" panose="020B0604020202020204" pitchFamily="34" charset="0"/>
                </a:rPr>
                <a:t> ΑΥΙΜ κλπ)</a:t>
              </a:r>
              <a:endParaRPr lang="el-GR" sz="2000" b="1" dirty="0">
                <a:solidFill>
                  <a:srgbClr val="FF0000"/>
                </a:solidFill>
                <a:latin typeface="Arial Black" panose="020B0A04020102020204" pitchFamily="34" charset="0"/>
                <a:cs typeface="Arial" panose="020B0604020202020204" pitchFamily="34" charset="0"/>
              </a:endParaRPr>
            </a:p>
          </p:txBody>
        </p:sp>
      </p:grpSp>
      <p:grpSp>
        <p:nvGrpSpPr>
          <p:cNvPr id="26" name="Ομάδα 25">
            <a:extLst>
              <a:ext uri="{FF2B5EF4-FFF2-40B4-BE49-F238E27FC236}">
                <a16:creationId xmlns:a16="http://schemas.microsoft.com/office/drawing/2014/main" id="{9772396D-C7EB-3199-820F-CD56B086B407}"/>
              </a:ext>
            </a:extLst>
          </p:cNvPr>
          <p:cNvGrpSpPr/>
          <p:nvPr/>
        </p:nvGrpSpPr>
        <p:grpSpPr>
          <a:xfrm>
            <a:off x="14492529" y="6319100"/>
            <a:ext cx="4946932" cy="2570905"/>
            <a:chOff x="2791601" y="6606962"/>
            <a:chExt cx="4946932" cy="2570905"/>
          </a:xfrm>
        </p:grpSpPr>
        <p:sp>
          <p:nvSpPr>
            <p:cNvPr id="27" name="Ορθογώνιο: Στρογγύλεμα γωνιών 26">
              <a:extLst>
                <a:ext uri="{FF2B5EF4-FFF2-40B4-BE49-F238E27FC236}">
                  <a16:creationId xmlns:a16="http://schemas.microsoft.com/office/drawing/2014/main" id="{71CDEA73-D684-FEB4-514B-2DFC4584A138}"/>
                </a:ext>
              </a:extLst>
            </p:cNvPr>
            <p:cNvSpPr/>
            <p:nvPr/>
          </p:nvSpPr>
          <p:spPr>
            <a:xfrm>
              <a:off x="2791601" y="6606962"/>
              <a:ext cx="4946932" cy="742106"/>
            </a:xfrm>
            <a:prstGeom prst="roundRect">
              <a:avLst>
                <a:gd name="adj" fmla="val 10000"/>
              </a:avLst>
            </a:prstGeom>
            <a:solidFill>
              <a:schemeClr val="bg1">
                <a:lumMod val="85000"/>
                <a:alpha val="90000"/>
              </a:schemeClr>
            </a:solidFill>
            <a:ln w="76200">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l-GR" sz="2400" b="1" kern="1200" dirty="0">
                  <a:latin typeface="Arial" panose="020B0604020202020204" pitchFamily="34" charset="0"/>
                  <a:cs typeface="Arial" panose="020B0604020202020204" pitchFamily="34" charset="0"/>
                </a:rPr>
                <a:t>Ημερομηνία Ολοκλήρωσης</a:t>
              </a:r>
              <a:endParaRPr lang="el-GR" sz="2400" b="1" dirty="0">
                <a:solidFill>
                  <a:srgbClr val="0070C0"/>
                </a:solidFill>
                <a:latin typeface="Arial Black" panose="020B0A04020102020204" pitchFamily="34" charset="0"/>
                <a:cs typeface="Arial" panose="020B0604020202020204" pitchFamily="34" charset="0"/>
              </a:endParaRPr>
            </a:p>
          </p:txBody>
        </p:sp>
        <p:sp>
          <p:nvSpPr>
            <p:cNvPr id="28" name="Ορθογώνιο: Στρογγύλεμα γωνιών 27">
              <a:extLst>
                <a:ext uri="{FF2B5EF4-FFF2-40B4-BE49-F238E27FC236}">
                  <a16:creationId xmlns:a16="http://schemas.microsoft.com/office/drawing/2014/main" id="{1D983DA5-F3FD-8E9E-DC5F-61C91AD46A12}"/>
                </a:ext>
              </a:extLst>
            </p:cNvPr>
            <p:cNvSpPr/>
            <p:nvPr/>
          </p:nvSpPr>
          <p:spPr>
            <a:xfrm>
              <a:off x="2791601" y="7366003"/>
              <a:ext cx="4946932" cy="1811864"/>
            </a:xfrm>
            <a:prstGeom prst="roundRect">
              <a:avLst>
                <a:gd name="adj" fmla="val 10000"/>
              </a:avLst>
            </a:prstGeom>
            <a:solidFill>
              <a:schemeClr val="bg1">
                <a:alpha val="90000"/>
              </a:schemeClr>
            </a:solidFill>
            <a:ln w="76200">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14000"/>
                </a:lnSpc>
              </a:pPr>
              <a:r>
                <a:rPr lang="el-GR" sz="2400" kern="1200" dirty="0">
                  <a:latin typeface="Arial" panose="020B0604020202020204" pitchFamily="34" charset="0"/>
                  <a:cs typeface="Arial" panose="020B0604020202020204" pitchFamily="34" charset="0"/>
                </a:rPr>
                <a:t>Η ημερομηνία λήξης </a:t>
              </a:r>
            </a:p>
            <a:p>
              <a:pPr algn="ctr">
                <a:lnSpc>
                  <a:spcPct val="114000"/>
                </a:lnSpc>
              </a:pPr>
              <a:r>
                <a:rPr lang="el-GR" sz="2400" kern="1200" dirty="0">
                  <a:latin typeface="Arial" panose="020B0604020202020204" pitchFamily="34" charset="0"/>
                  <a:cs typeface="Arial" panose="020B0604020202020204" pitchFamily="34" charset="0"/>
                </a:rPr>
                <a:t>του Φυσικού Αντικειμένου της </a:t>
              </a:r>
              <a:r>
                <a:rPr lang="el-GR" sz="2400" kern="1200" dirty="0">
                  <a:solidFill>
                    <a:srgbClr val="0070C0"/>
                  </a:solidFill>
                  <a:latin typeface="Arial" panose="020B0604020202020204" pitchFamily="34" charset="0"/>
                  <a:cs typeface="Arial" panose="020B0604020202020204" pitchFamily="34" charset="0"/>
                </a:rPr>
                <a:t>Δημόσιας Σύμβασης | ΑΥΙΜ | </a:t>
              </a:r>
              <a:r>
                <a:rPr lang="el-GR" sz="2400" dirty="0">
                  <a:solidFill>
                    <a:srgbClr val="0070C0"/>
                  </a:solidFill>
                  <a:latin typeface="Arial" panose="020B0604020202020204" pitchFamily="34" charset="0"/>
                  <a:cs typeface="Arial" panose="020B0604020202020204" pitchFamily="34" charset="0"/>
                </a:rPr>
                <a:t>Απόφασης Αυτεπιστασίας</a:t>
              </a:r>
              <a:endParaRPr lang="el-GR" sz="2400" dirty="0">
                <a:solidFill>
                  <a:srgbClr val="0070C0"/>
                </a:solidFill>
                <a:latin typeface="Arial Black" panose="020B0A04020102020204" pitchFamily="34" charset="0"/>
                <a:cs typeface="Arial" panose="020B0604020202020204" pitchFamily="34" charset="0"/>
              </a:endParaRPr>
            </a:p>
          </p:txBody>
        </p:sp>
      </p:grpSp>
      <p:grpSp>
        <p:nvGrpSpPr>
          <p:cNvPr id="40" name="Ομάδα 39">
            <a:extLst>
              <a:ext uri="{FF2B5EF4-FFF2-40B4-BE49-F238E27FC236}">
                <a16:creationId xmlns:a16="http://schemas.microsoft.com/office/drawing/2014/main" id="{34641F8C-8917-B6A6-78D4-D7DCA303CF17}"/>
              </a:ext>
            </a:extLst>
          </p:cNvPr>
          <p:cNvGrpSpPr/>
          <p:nvPr/>
        </p:nvGrpSpPr>
        <p:grpSpPr>
          <a:xfrm>
            <a:off x="4313860" y="9355368"/>
            <a:ext cx="12013590" cy="1365404"/>
            <a:chOff x="1404783" y="9355368"/>
            <a:chExt cx="12013590" cy="1365404"/>
          </a:xfrm>
        </p:grpSpPr>
        <p:sp>
          <p:nvSpPr>
            <p:cNvPr id="34" name="Ορθογώνιο: Στρογγύλεμα γωνιών 33">
              <a:extLst>
                <a:ext uri="{FF2B5EF4-FFF2-40B4-BE49-F238E27FC236}">
                  <a16:creationId xmlns:a16="http://schemas.microsoft.com/office/drawing/2014/main" id="{18FDC5FE-0586-3131-5257-6FBF9F487D73}"/>
                </a:ext>
              </a:extLst>
            </p:cNvPr>
            <p:cNvSpPr/>
            <p:nvPr/>
          </p:nvSpPr>
          <p:spPr>
            <a:xfrm>
              <a:off x="1404783" y="9355368"/>
              <a:ext cx="12013590" cy="1365404"/>
            </a:xfrm>
            <a:prstGeom prst="roundRect">
              <a:avLst/>
            </a:prstGeom>
            <a:solidFill>
              <a:schemeClr val="bg1">
                <a:lumMod val="85000"/>
              </a:schemeClr>
            </a:solidFill>
            <a:ln w="57150">
              <a:noFill/>
            </a:ln>
            <a:effectLst>
              <a:glow rad="2286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Οι Ημερομηνίες Έναρξης – Λήξης οφείλουν να είναι εντός </a:t>
              </a:r>
            </a:p>
            <a:p>
              <a:pPr marL="72000" algn="ctr">
                <a:lnSpc>
                  <a:spcPct val="150000"/>
                </a:lnSpc>
              </a:pPr>
              <a:r>
                <a:rPr lang="el-GR" sz="2800" dirty="0">
                  <a:solidFill>
                    <a:schemeClr val="tx1"/>
                  </a:solidFill>
                  <a:latin typeface="Arial" panose="020B0604020202020204" pitchFamily="34" charset="0"/>
                  <a:cs typeface="Arial" panose="020B0604020202020204" pitchFamily="34" charset="0"/>
                </a:rPr>
                <a:t>της </a:t>
              </a:r>
              <a:r>
                <a:rPr lang="el-GR" sz="2800" b="1" dirty="0">
                  <a:solidFill>
                    <a:schemeClr val="tx1"/>
                  </a:solidFill>
                  <a:latin typeface="Arial" panose="020B0604020202020204" pitchFamily="34" charset="0"/>
                  <a:cs typeface="Arial" panose="020B0604020202020204" pitchFamily="34" charset="0"/>
                </a:rPr>
                <a:t>Έναρξης – Λήξης του Έργου</a:t>
              </a:r>
              <a:r>
                <a:rPr lang="en-US" sz="2800" b="1" dirty="0">
                  <a:solidFill>
                    <a:schemeClr val="tx1"/>
                  </a:solidFill>
                  <a:latin typeface="Arial" panose="020B0604020202020204" pitchFamily="34" charset="0"/>
                  <a:cs typeface="Arial" panose="020B0604020202020204" pitchFamily="34" charset="0"/>
                </a:rPr>
                <a:t> (</a:t>
              </a:r>
              <a:r>
                <a:rPr lang="el-GR" sz="2800" b="1" dirty="0">
                  <a:solidFill>
                    <a:schemeClr val="tx1"/>
                  </a:solidFill>
                  <a:latin typeface="Arial" panose="020B0604020202020204" pitchFamily="34" charset="0"/>
                  <a:cs typeface="Arial" panose="020B0604020202020204" pitchFamily="34" charset="0"/>
                </a:rPr>
                <a:t>από το ΤΔΕ) </a:t>
              </a:r>
              <a:endParaRPr lang="el-GR" sz="2800" b="1" dirty="0">
                <a:solidFill>
                  <a:schemeClr val="tx1"/>
                </a:solidFill>
                <a:latin typeface="Arial Black" panose="020B0A04020102020204" pitchFamily="34" charset="0"/>
                <a:cs typeface="Arial" panose="020B0604020202020204" pitchFamily="34" charset="0"/>
              </a:endParaRPr>
            </a:p>
          </p:txBody>
        </p:sp>
        <p:sp>
          <p:nvSpPr>
            <p:cNvPr id="35" name="Google Shape;769;p37">
              <a:extLst>
                <a:ext uri="{FF2B5EF4-FFF2-40B4-BE49-F238E27FC236}">
                  <a16:creationId xmlns:a16="http://schemas.microsoft.com/office/drawing/2014/main" id="{B65CF87E-CA94-DEAF-C851-45B0F1316D26}"/>
                </a:ext>
              </a:extLst>
            </p:cNvPr>
            <p:cNvSpPr/>
            <p:nvPr/>
          </p:nvSpPr>
          <p:spPr>
            <a:xfrm>
              <a:off x="1660937" y="9586834"/>
              <a:ext cx="968837" cy="85875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 name="Ορθογώνιο: Στρογγύλεμα γωνιών 31">
            <a:extLst>
              <a:ext uri="{FF2B5EF4-FFF2-40B4-BE49-F238E27FC236}">
                <a16:creationId xmlns:a16="http://schemas.microsoft.com/office/drawing/2014/main" id="{C74AA364-9563-93F7-0224-30D8C7BEA45C}"/>
              </a:ext>
            </a:extLst>
          </p:cNvPr>
          <p:cNvSpPr/>
          <p:nvPr/>
        </p:nvSpPr>
        <p:spPr>
          <a:xfrm>
            <a:off x="4027729" y="3987296"/>
            <a:ext cx="2898004" cy="3984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6" name="Ορθογώνιο: Στρογγύλεμα γωνιών 35">
            <a:extLst>
              <a:ext uri="{FF2B5EF4-FFF2-40B4-BE49-F238E27FC236}">
                <a16:creationId xmlns:a16="http://schemas.microsoft.com/office/drawing/2014/main" id="{B39D657E-5C1F-41F2-330C-EA939C2330C2}"/>
              </a:ext>
            </a:extLst>
          </p:cNvPr>
          <p:cNvSpPr/>
          <p:nvPr/>
        </p:nvSpPr>
        <p:spPr>
          <a:xfrm>
            <a:off x="4027729" y="4798113"/>
            <a:ext cx="3304404" cy="3984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7" name="Ορθογώνιο: Στρογγύλεμα γωνιών 36">
            <a:extLst>
              <a:ext uri="{FF2B5EF4-FFF2-40B4-BE49-F238E27FC236}">
                <a16:creationId xmlns:a16="http://schemas.microsoft.com/office/drawing/2014/main" id="{12D4E209-279B-B0C8-34EE-FA69679F6C0A}"/>
              </a:ext>
            </a:extLst>
          </p:cNvPr>
          <p:cNvSpPr/>
          <p:nvPr/>
        </p:nvSpPr>
        <p:spPr>
          <a:xfrm>
            <a:off x="10381965" y="4021162"/>
            <a:ext cx="2390004" cy="8217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 name="Ορθογώνιο 1">
            <a:extLst>
              <a:ext uri="{FF2B5EF4-FFF2-40B4-BE49-F238E27FC236}">
                <a16:creationId xmlns:a16="http://schemas.microsoft.com/office/drawing/2014/main" id="{53E53D2B-A04E-CDFA-06FA-8B5DDABF6126}"/>
              </a:ext>
            </a:extLst>
          </p:cNvPr>
          <p:cNvSpPr/>
          <p:nvPr/>
        </p:nvSpPr>
        <p:spPr>
          <a:xfrm>
            <a:off x="3960985" y="1302612"/>
            <a:ext cx="10527237" cy="523220"/>
          </a:xfrm>
          <a:prstGeom prst="rect">
            <a:avLst/>
          </a:prstGeom>
        </p:spPr>
        <p:txBody>
          <a:bodyPr wrap="square">
            <a:spAutoFit/>
          </a:bodyPr>
          <a:lstStyle/>
          <a:p>
            <a:r>
              <a:rPr lang="el-GR" sz="2800" b="1" dirty="0">
                <a:solidFill>
                  <a:srgbClr val="FFC000"/>
                </a:solidFill>
                <a:latin typeface="Arial" panose="020B0604020202020204" pitchFamily="34" charset="0"/>
                <a:ea typeface="Tahoma" panose="020B0604030504040204" pitchFamily="34" charset="0"/>
                <a:cs typeface="Arial" panose="020B0604020202020204" pitchFamily="34" charset="0"/>
              </a:rPr>
              <a:t>Ημερομηνίες Υποέργου</a:t>
            </a:r>
          </a:p>
        </p:txBody>
      </p:sp>
    </p:spTree>
    <p:extLst>
      <p:ext uri="{BB962C8B-B14F-4D97-AF65-F5344CB8AC3E}">
        <p14:creationId xmlns:p14="http://schemas.microsoft.com/office/powerpoint/2010/main" val="38072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heel(1)">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heel(1)">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21" presetClass="entr" presetSubtype="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heel(1)">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3000" fill="hold"/>
                                        <p:tgtEl>
                                          <p:spTgt spid="40"/>
                                        </p:tgtEl>
                                        <p:attrNameLst>
                                          <p:attrName>ppt_w</p:attrName>
                                        </p:attrNameLst>
                                      </p:cBhvr>
                                      <p:tavLst>
                                        <p:tav tm="0">
                                          <p:val>
                                            <p:fltVal val="0"/>
                                          </p:val>
                                        </p:tav>
                                        <p:tav tm="100000">
                                          <p:val>
                                            <p:strVal val="#ppt_w"/>
                                          </p:val>
                                        </p:tav>
                                      </p:tavLst>
                                    </p:anim>
                                    <p:anim calcmode="lin" valueType="num">
                                      <p:cBhvr>
                                        <p:cTn id="43" dur="3000" fill="hold"/>
                                        <p:tgtEl>
                                          <p:spTgt spid="40"/>
                                        </p:tgtEl>
                                        <p:attrNameLst>
                                          <p:attrName>ppt_h</p:attrName>
                                        </p:attrNameLst>
                                      </p:cBhvr>
                                      <p:tavLst>
                                        <p:tav tm="0">
                                          <p:val>
                                            <p:fltVal val="0"/>
                                          </p:val>
                                        </p:tav>
                                        <p:tav tm="100000">
                                          <p:val>
                                            <p:strVal val="#ppt_h"/>
                                          </p:val>
                                        </p:tav>
                                      </p:tavLst>
                                    </p:anim>
                                    <p:animEffect transition="in" filter="fade">
                                      <p:cBhvr>
                                        <p:cTn id="44" dur="3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5FC49BE89C6E4A826D83F157C169C4" ma:contentTypeVersion="17" ma:contentTypeDescription="Create a new document." ma:contentTypeScope="" ma:versionID="a0833715a0fcc0593de46d2658eec5d6">
  <xsd:schema xmlns:xsd="http://www.w3.org/2001/XMLSchema" xmlns:xs="http://www.w3.org/2001/XMLSchema" xmlns:p="http://schemas.microsoft.com/office/2006/metadata/properties" xmlns:ns2="8c3bcdc1-c190-419f-b8bb-e9c01c02fd16" xmlns:ns3="d0c2ee5f-5b3d-417f-8b50-85f3a7bc0220" targetNamespace="http://schemas.microsoft.com/office/2006/metadata/properties" ma:root="true" ma:fieldsID="477b3dbb143ef9aa776638f4c4b74906" ns2:_="" ns3:_="">
    <xsd:import namespace="8c3bcdc1-c190-419f-b8bb-e9c01c02fd16"/>
    <xsd:import namespace="d0c2ee5f-5b3d-417f-8b50-85f3a7bc0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3bcdc1-c190-419f-b8bb-e9c01c02fd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a95e8f-b355-46d0-87bd-c21dd9f7e3d2}" ma:internalName="TaxCatchAll" ma:showField="CatchAllData" ma:web="8c3bcdc1-c190-419f-b8bb-e9c01c02fd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c2ee5f-5b3d-417f-8b50-85f3a7bc0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322d0e-1daf-4d02-a8d2-52a75c6557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c2ee5f-5b3d-417f-8b50-85f3a7bc0220">
      <Terms xmlns="http://schemas.microsoft.com/office/infopath/2007/PartnerControls"/>
    </lcf76f155ced4ddcb4097134ff3c332f>
    <TaxCatchAll xmlns="8c3bcdc1-c190-419f-b8bb-e9c01c02fd16" xsi:nil="true"/>
  </documentManagement>
</p:properties>
</file>

<file path=customXml/itemProps1.xml><?xml version="1.0" encoding="utf-8"?>
<ds:datastoreItem xmlns:ds="http://schemas.openxmlformats.org/officeDocument/2006/customXml" ds:itemID="{8BA480AC-8DAC-4484-B899-E0DBE50C7595}">
  <ds:schemaRefs>
    <ds:schemaRef ds:uri="http://schemas.microsoft.com/sharepoint/v3/contenttype/forms"/>
  </ds:schemaRefs>
</ds:datastoreItem>
</file>

<file path=customXml/itemProps2.xml><?xml version="1.0" encoding="utf-8"?>
<ds:datastoreItem xmlns:ds="http://schemas.openxmlformats.org/officeDocument/2006/customXml" ds:itemID="{9B849273-86AB-44C7-9313-44CB02E71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3bcdc1-c190-419f-b8bb-e9c01c02fd16"/>
    <ds:schemaRef ds:uri="d0c2ee5f-5b3d-417f-8b50-85f3a7bc0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0565EF-D906-4CC5-95E9-8355C4D0C169}">
  <ds:schemaRefs>
    <ds:schemaRef ds:uri="http://purl.org/dc/elements/1.1/"/>
    <ds:schemaRef ds:uri="http://www.w3.org/XML/1998/namespace"/>
    <ds:schemaRef ds:uri="http://schemas.microsoft.com/office/2006/documentManagement/types"/>
    <ds:schemaRef ds:uri="http://purl.org/dc/terms/"/>
    <ds:schemaRef ds:uri="http://schemas.microsoft.com/office/2006/metadata/properties"/>
    <ds:schemaRef ds:uri="8c3bcdc1-c190-419f-b8bb-e9c01c02fd16"/>
    <ds:schemaRef ds:uri="http://purl.org/dc/dcmitype/"/>
    <ds:schemaRef ds:uri="d0c2ee5f-5b3d-417f-8b50-85f3a7bc0220"/>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11459</TotalTime>
  <Words>19220</Words>
  <Application>Microsoft Office PowerPoint</Application>
  <PresentationFormat>Προσαρμογή</PresentationFormat>
  <Paragraphs>2284</Paragraphs>
  <Slides>150</Slides>
  <Notes>127</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150</vt:i4>
      </vt:variant>
    </vt:vector>
  </HeadingPairs>
  <TitlesOfParts>
    <vt:vector size="164" baseType="lpstr">
      <vt:lpstr>Aptos</vt:lpstr>
      <vt:lpstr>Aptos Black</vt:lpstr>
      <vt:lpstr>Arial</vt:lpstr>
      <vt:lpstr>Arial Black</vt:lpstr>
      <vt:lpstr>Calibri</vt:lpstr>
      <vt:lpstr>CIDFont+F1</vt:lpstr>
      <vt:lpstr>Comic Sans MS</vt:lpstr>
      <vt:lpstr>Courier New</vt:lpstr>
      <vt:lpstr>PF Highway Gothic</vt:lpstr>
      <vt:lpstr>Roboto Condensed Light</vt:lpstr>
      <vt:lpstr>Segoe UI Black</vt:lpstr>
      <vt:lpstr>Tahoma</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2</dc:title>
  <dc:creator>ΣΤΑΜΑΤΙΝΑ ΧΑΡΑΛΑΜΠΟΠΟΥΛΟΥ</dc:creator>
  <cp:lastModifiedBy>Σταυρούλα Δασκαρόλη</cp:lastModifiedBy>
  <cp:revision>49</cp:revision>
  <dcterms:created xsi:type="dcterms:W3CDTF">2021-06-16T15:22:06Z</dcterms:created>
  <dcterms:modified xsi:type="dcterms:W3CDTF">2023-12-12T08:50:25Z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2021-06-16T00:00:00Z</vt:filetime>
  </property>
  <property fmtid="{D5CDD505-2E9C-101B-9397-08002B2CF9AE}" pid="3" name="Creator">
    <vt:lpwstr>Adobe Illustrator 25.2 (Macintosh)</vt:lpwstr>
  </property>
  <property fmtid="{D5CDD505-2E9C-101B-9397-08002B2CF9AE}" pid="4" name="LastSaved">
    <vt:filetime>2021-06-16T00:00:00Z</vt:filetime>
  </property>
  <property fmtid="{D5CDD505-2E9C-101B-9397-08002B2CF9AE}" pid="5" name="ContentTypeId">
    <vt:lpwstr>0x010100855FC49BE89C6E4A826D83F157C169C4</vt:lpwstr>
  </property>
  <property fmtid="{D5CDD505-2E9C-101B-9397-08002B2CF9AE}" pid="6" name="MediaServiceImageTags">
    <vt:lpwstr/>
  </property>
</Properties>
</file>